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6D5921-4D0E-4F99-BBA5-3EB4AC406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4EEDB6-8120-4635-88EF-E2D51B4E75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12FAA2-618F-4682-8D52-A80497BD9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B7E3-83F8-4B57-8D0F-9591A2AEB007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B93068-2F08-4342-9523-D41E742EA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B942A2-F290-476F-94FE-A65D13202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C804-DDB0-4A80-9D5C-6A15ACA819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4118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DB9EEC-FC15-4E52-BF68-90383C01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E79AD65-D075-4FC6-AEEC-DE015E697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296B6-7306-4898-82A3-776B1D2EE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B7E3-83F8-4B57-8D0F-9591A2AEB007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271031-9D5E-4446-9670-9266D27AF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86FA37-BC9F-4DA9-AEED-D3E6B1918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C804-DDB0-4A80-9D5C-6A15ACA819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8660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32BEF21-6F66-4127-A215-EBF9728942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FFE648C-9F54-478A-9215-A278E0B05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BD4B71-C586-42F5-B5EA-34E94BFA1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B7E3-83F8-4B57-8D0F-9591A2AEB007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4FC20D-94CF-4CA5-A712-EC06AB100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B01710-1031-466E-81D6-7A099F507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C804-DDB0-4A80-9D5C-6A15ACA819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1806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E000E1-861F-41B7-A96E-1C0CBF206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C99E62-1D36-42DB-97FE-6E0CA4148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DB4F6C-9121-4C30-87D8-A0A6614FA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B7E3-83F8-4B57-8D0F-9591A2AEB007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B6B06B-20F5-4673-91F8-525E7F8DA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648E35-7F1E-4EEF-BD19-DFF8B7344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C804-DDB0-4A80-9D5C-6A15ACA819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2667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783D11-4BE2-47BF-BCD2-BC014DE44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DAB9B0-5CA8-4021-B188-BC7981089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8A1675-4420-4064-8BEC-45C4F1706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B7E3-83F8-4B57-8D0F-9591A2AEB007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3E344E-4149-44F4-B91E-7953EB1EC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D4BCBE-B009-4774-A1BC-5B14796A6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C804-DDB0-4A80-9D5C-6A15ACA819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1371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308616-129A-4AF6-82E5-7185D23B5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40DD9C-779C-4736-8CA8-A83F9B6D42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46E3BB-5A9D-465D-A76B-F950F86C8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E2F4FC-1E28-423C-9737-74175CEDE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B7E3-83F8-4B57-8D0F-9591A2AEB007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4AE7A08-C79C-4530-9912-307F669F8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BEC612-F7DC-40CD-B61E-99BA8CFC4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C804-DDB0-4A80-9D5C-6A15ACA819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805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C447FA-E9B1-475E-94D1-67837B936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4B0FF6-51E6-4515-AD10-6A5A6E735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F3B7DF2-6093-423E-B9BC-E0995F3A0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B2F7536-4511-42BB-9D1C-313D2B7D1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AF3E37C-4B3A-4925-8251-14A6E3CE1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9514847-40D6-43B1-B0B4-E7D87A687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B7E3-83F8-4B57-8D0F-9591A2AEB007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C39DB9C-D625-472F-B1F1-418ACA969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8815B86-B2F9-4A0D-A110-CC0394736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C804-DDB0-4A80-9D5C-6A15ACA819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441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CB11D6-0EC6-458C-B3BA-F6506DFC4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E7AD8E4-5F28-4E49-A33A-32ADCC363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B7E3-83F8-4B57-8D0F-9591A2AEB007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1BCFA53-1A71-45E0-BB51-C2C6718CE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C7D231D-3530-4AA5-97B5-D03E8BC84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C804-DDB0-4A80-9D5C-6A15ACA819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3081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7924017-4E2A-4763-9256-6AA9E67A1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B7E3-83F8-4B57-8D0F-9591A2AEB007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92D682E-515A-4347-8D3F-ED6E31544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426C98-4E16-4FE3-A11F-194BEADC0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C804-DDB0-4A80-9D5C-6A15ACA819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048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822B6E-96B0-4A08-83B4-12C5B599D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15C6C2-329E-4A7D-86D4-ABB1380C4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DC6F803-75E2-46A6-85D5-8C2648B62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9A67DCF-4D67-40A3-8D15-769BB27D3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B7E3-83F8-4B57-8D0F-9591A2AEB007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5B4D280-5F09-4D6C-A8FD-B1D41DD17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AA6C0AD-23DF-4956-B071-55C06128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C804-DDB0-4A80-9D5C-6A15ACA819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9762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E284BA-7BDB-4D50-B6E1-E7DB8F614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AC63B43-8D6D-46C2-BE4C-BBDD882F8A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CB666D1-2001-4F74-9FE0-93EA868B4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BAE0AA7-FC50-41AC-93D5-CAC5A536C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B7E3-83F8-4B57-8D0F-9591A2AEB007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6D2285-AF5D-46EE-802F-976F1D44D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0C3DE11-9B00-4710-82FC-EA9D0DB98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C804-DDB0-4A80-9D5C-6A15ACA819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525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B3A7F60-A125-43E5-9915-E3E5B4BA5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D895AE5-BC87-4701-BDB9-0136715AD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4DF7CF-EEDF-40C4-B77E-5329E88992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CB7E3-83F8-4B57-8D0F-9591A2AEB007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D54CC8-2D69-489A-8190-C3D64DA960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ACAD06-392F-47C9-845B-3BD0E0BD9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9C804-DDB0-4A80-9D5C-6A15ACA819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91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80CFB0-9C9A-4A04-B07E-1B06E36CEA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CSF – L1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81786AB-10D1-4555-AEAB-636AB5CDCE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Valuence</a:t>
            </a:r>
          </a:p>
        </p:txBody>
      </p:sp>
    </p:spTree>
    <p:extLst>
      <p:ext uri="{BB962C8B-B14F-4D97-AF65-F5344CB8AC3E}">
        <p14:creationId xmlns:p14="http://schemas.microsoft.com/office/powerpoint/2010/main" val="3132050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E12C70-CDB0-4ADB-9683-A07F77CC1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Solutions et scalabilité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3EDCAA-3FEB-43F4-9841-FF0BEC685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9931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E12C70-CDB0-4ADB-9683-A07F77CC1D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Fin</a:t>
            </a: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43394B74-6274-4419-A9FC-F97189432D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Merci de nous avoir écouté</a:t>
            </a:r>
          </a:p>
        </p:txBody>
      </p:sp>
    </p:spTree>
    <p:extLst>
      <p:ext uri="{BB962C8B-B14F-4D97-AF65-F5344CB8AC3E}">
        <p14:creationId xmlns:p14="http://schemas.microsoft.com/office/powerpoint/2010/main" val="1643165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E12C70-CDB0-4ADB-9683-A07F77CC1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But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3EDCAA-3FEB-43F4-9841-FF0BEC685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Badger les cartes étudiantes aux différentes entrées du campus</a:t>
            </a:r>
          </a:p>
          <a:p>
            <a:r>
              <a:rPr lang="fr-FR" dirty="0"/>
              <a:t>Réaliser des statistiques variées</a:t>
            </a:r>
          </a:p>
        </p:txBody>
      </p:sp>
    </p:spTree>
    <p:extLst>
      <p:ext uri="{BB962C8B-B14F-4D97-AF65-F5344CB8AC3E}">
        <p14:creationId xmlns:p14="http://schemas.microsoft.com/office/powerpoint/2010/main" val="948134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E12C70-CDB0-4ADB-9683-A07F77CC1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du projet : </a:t>
            </a:r>
            <a:r>
              <a:rPr lang="fr-FR" dirty="0" err="1"/>
              <a:t>Materiel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3EDCAA-3FEB-43F4-9841-FF0BEC685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 Kit Arduino</a:t>
            </a:r>
          </a:p>
          <a:p>
            <a:r>
              <a:rPr lang="fr-FR" dirty="0"/>
              <a:t>2 Capteurs RFID 16,56MHz</a:t>
            </a:r>
          </a:p>
          <a:p>
            <a:r>
              <a:rPr lang="fr-FR" dirty="0"/>
              <a:t>Nos cartes étudiantes</a:t>
            </a:r>
          </a:p>
          <a:p>
            <a:r>
              <a:rPr lang="fr-FR" dirty="0"/>
              <a:t>Un serveur dédié</a:t>
            </a:r>
          </a:p>
        </p:txBody>
      </p:sp>
    </p:spTree>
    <p:extLst>
      <p:ext uri="{BB962C8B-B14F-4D97-AF65-F5344CB8AC3E}">
        <p14:creationId xmlns:p14="http://schemas.microsoft.com/office/powerpoint/2010/main" val="4160004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E12C70-CDB0-4ADB-9683-A07F77CC1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du projet : </a:t>
            </a:r>
            <a:r>
              <a:rPr lang="fr-FR" dirty="0" err="1"/>
              <a:t>Back-End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3EDCAA-3FEB-43F4-9841-FF0BEC685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7800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E12C70-CDB0-4ADB-9683-A07F77CC1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du projet : </a:t>
            </a:r>
            <a:r>
              <a:rPr lang="fr-FR" dirty="0" err="1"/>
              <a:t>Back-End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3EDCAA-3FEB-43F4-9841-FF0BEC685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9308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E12C70-CDB0-4ADB-9683-A07F77CC1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du projet : Algorithmie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3EDCAA-3FEB-43F4-9841-FF0BEC685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Détection d’une sortie en passant deux-fois au même endroit (si notre capteur fait office d’entrée/sortie)</a:t>
            </a:r>
          </a:p>
          <a:p>
            <a:r>
              <a:rPr lang="fr-FR" dirty="0"/>
              <a:t>Catégorisation (Ranger les élèves </a:t>
            </a:r>
            <a:r>
              <a:rPr lang="fr-FR"/>
              <a:t>par portail </a:t>
            </a:r>
            <a:r>
              <a:rPr lang="fr-FR" dirty="0"/>
              <a:t>comme le portail </a:t>
            </a:r>
            <a:r>
              <a:rPr lang="fr-FR"/>
              <a:t>Informatique, Maths, etc…)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9591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E12C70-CDB0-4ADB-9683-A07F77CC1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du projet : </a:t>
            </a:r>
            <a:r>
              <a:rPr lang="fr-FR" dirty="0" err="1"/>
              <a:t>Front-End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3EDCAA-3FEB-43F4-9841-FF0BEC685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3278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E12C70-CDB0-4ADB-9683-A07F77CC1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du projet : </a:t>
            </a:r>
            <a:r>
              <a:rPr lang="fr-FR" dirty="0" err="1"/>
              <a:t>Front-End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3EDCAA-3FEB-43F4-9841-FF0BEC685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0959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E12C70-CDB0-4ADB-9683-A07F77CC1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3EDCAA-3FEB-43F4-9841-FF0BEC685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242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B9BCC6"/>
      </a:dk1>
      <a:lt1>
        <a:sysClr val="window" lastClr="1C2228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111</Words>
  <Application>Microsoft Office PowerPoint</Application>
  <PresentationFormat>Grand écran</PresentationFormat>
  <Paragraphs>21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Projet CSF – L1</vt:lpstr>
      <vt:lpstr>But du projet</vt:lpstr>
      <vt:lpstr>Structure du projet : Materiel</vt:lpstr>
      <vt:lpstr>Structure du projet : Back-End</vt:lpstr>
      <vt:lpstr>Structure du projet : Back-End</vt:lpstr>
      <vt:lpstr>Structure du projet : Algorithmie</vt:lpstr>
      <vt:lpstr>Structure du projet : Front-End</vt:lpstr>
      <vt:lpstr>Structure du projet : Front-End</vt:lpstr>
      <vt:lpstr>Problèmes</vt:lpstr>
      <vt:lpstr>Solutions et scalabilité du projet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CSF – L1</dc:title>
  <dc:creator>Louis Dalmasso</dc:creator>
  <cp:lastModifiedBy>Louis Dalmasso</cp:lastModifiedBy>
  <cp:revision>2</cp:revision>
  <dcterms:created xsi:type="dcterms:W3CDTF">2022-04-08T12:41:12Z</dcterms:created>
  <dcterms:modified xsi:type="dcterms:W3CDTF">2022-04-08T12:59:28Z</dcterms:modified>
</cp:coreProperties>
</file>