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3" r:id="rId4"/>
    <p:sldId id="264" r:id="rId5"/>
    <p:sldId id="258" r:id="rId6"/>
    <p:sldId id="259" r:id="rId7"/>
    <p:sldId id="270" r:id="rId8"/>
    <p:sldId id="271" r:id="rId9"/>
    <p:sldId id="272" r:id="rId10"/>
    <p:sldId id="273" r:id="rId11"/>
    <p:sldId id="260"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81" d="100"/>
          <a:sy n="81" d="100"/>
        </p:scale>
        <p:origin x="74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DANISH MUSTAFA" userId="e38d71f9055390de" providerId="LiveId" clId="{C5522F76-27CC-4022-A3CA-ABC12EB9803F}"/>
    <pc:docChg chg="undo redo custSel addSld delSld modSld">
      <pc:chgData name="MOHAMMED DANISH MUSTAFA" userId="e38d71f9055390de" providerId="LiveId" clId="{C5522F76-27CC-4022-A3CA-ABC12EB9803F}" dt="2022-12-11T21:25:39.777" v="2455" actId="27636"/>
      <pc:docMkLst>
        <pc:docMk/>
      </pc:docMkLst>
      <pc:sldChg chg="modSp mod">
        <pc:chgData name="MOHAMMED DANISH MUSTAFA" userId="e38d71f9055390de" providerId="LiveId" clId="{C5522F76-27CC-4022-A3CA-ABC12EB9803F}" dt="2022-12-11T21:22:30.762" v="2427" actId="122"/>
        <pc:sldMkLst>
          <pc:docMk/>
          <pc:sldMk cId="743884917" sldId="256"/>
        </pc:sldMkLst>
        <pc:spChg chg="mod">
          <ac:chgData name="MOHAMMED DANISH MUSTAFA" userId="e38d71f9055390de" providerId="LiveId" clId="{C5522F76-27CC-4022-A3CA-ABC12EB9803F}" dt="2022-12-11T21:21:32.883" v="2417" actId="1076"/>
          <ac:spMkLst>
            <pc:docMk/>
            <pc:sldMk cId="743884917" sldId="256"/>
            <ac:spMk id="2" creationId="{9529C9C4-E4E2-E05F-AF63-6A9BD1BFA808}"/>
          </ac:spMkLst>
        </pc:spChg>
        <pc:spChg chg="mod">
          <ac:chgData name="MOHAMMED DANISH MUSTAFA" userId="e38d71f9055390de" providerId="LiveId" clId="{C5522F76-27CC-4022-A3CA-ABC12EB9803F}" dt="2022-12-11T21:22:30.762" v="2427" actId="122"/>
          <ac:spMkLst>
            <pc:docMk/>
            <pc:sldMk cId="743884917" sldId="256"/>
            <ac:spMk id="3" creationId="{FD2B1CAE-A5E6-B124-7596-2CD41C395774}"/>
          </ac:spMkLst>
        </pc:spChg>
      </pc:sldChg>
      <pc:sldChg chg="modSp mod">
        <pc:chgData name="MOHAMMED DANISH MUSTAFA" userId="e38d71f9055390de" providerId="LiveId" clId="{C5522F76-27CC-4022-A3CA-ABC12EB9803F}" dt="2022-12-11T21:22:44.443" v="2429" actId="14100"/>
        <pc:sldMkLst>
          <pc:docMk/>
          <pc:sldMk cId="317811714" sldId="257"/>
        </pc:sldMkLst>
        <pc:spChg chg="mod">
          <ac:chgData name="MOHAMMED DANISH MUSTAFA" userId="e38d71f9055390de" providerId="LiveId" clId="{C5522F76-27CC-4022-A3CA-ABC12EB9803F}" dt="2022-12-11T20:44:11.983" v="541"/>
          <ac:spMkLst>
            <pc:docMk/>
            <pc:sldMk cId="317811714" sldId="257"/>
            <ac:spMk id="2" creationId="{733AE00A-EC2A-C3B1-DD4B-4E37BADEDB04}"/>
          </ac:spMkLst>
        </pc:spChg>
        <pc:spChg chg="mod">
          <ac:chgData name="MOHAMMED DANISH MUSTAFA" userId="e38d71f9055390de" providerId="LiveId" clId="{C5522F76-27CC-4022-A3CA-ABC12EB9803F}" dt="2022-12-11T21:22:44.443" v="2429" actId="14100"/>
          <ac:spMkLst>
            <pc:docMk/>
            <pc:sldMk cId="317811714" sldId="257"/>
            <ac:spMk id="3" creationId="{DF88B302-4225-7ECD-B447-4EB7309EB8D9}"/>
          </ac:spMkLst>
        </pc:spChg>
      </pc:sldChg>
      <pc:sldChg chg="modSp mod">
        <pc:chgData name="MOHAMMED DANISH MUSTAFA" userId="e38d71f9055390de" providerId="LiveId" clId="{C5522F76-27CC-4022-A3CA-ABC12EB9803F}" dt="2022-12-11T21:23:43.756" v="2440" actId="27636"/>
        <pc:sldMkLst>
          <pc:docMk/>
          <pc:sldMk cId="2913632219" sldId="258"/>
        </pc:sldMkLst>
        <pc:spChg chg="mod">
          <ac:chgData name="MOHAMMED DANISH MUSTAFA" userId="e38d71f9055390de" providerId="LiveId" clId="{C5522F76-27CC-4022-A3CA-ABC12EB9803F}" dt="2022-12-11T21:23:39.108" v="2438" actId="14100"/>
          <ac:spMkLst>
            <pc:docMk/>
            <pc:sldMk cId="2913632219" sldId="258"/>
            <ac:spMk id="2" creationId="{9A484709-08FC-D332-287C-B9E1386FD89E}"/>
          </ac:spMkLst>
        </pc:spChg>
        <pc:spChg chg="mod">
          <ac:chgData name="MOHAMMED DANISH MUSTAFA" userId="e38d71f9055390de" providerId="LiveId" clId="{C5522F76-27CC-4022-A3CA-ABC12EB9803F}" dt="2022-12-11T21:23:43.756" v="2440" actId="27636"/>
          <ac:spMkLst>
            <pc:docMk/>
            <pc:sldMk cId="2913632219" sldId="258"/>
            <ac:spMk id="3" creationId="{7811D993-800D-F158-CC70-238D393C1745}"/>
          </ac:spMkLst>
        </pc:spChg>
      </pc:sldChg>
      <pc:sldChg chg="modSp mod">
        <pc:chgData name="MOHAMMED DANISH MUSTAFA" userId="e38d71f9055390de" providerId="LiveId" clId="{C5522F76-27CC-4022-A3CA-ABC12EB9803F}" dt="2022-12-11T21:24:13.393" v="2443" actId="255"/>
        <pc:sldMkLst>
          <pc:docMk/>
          <pc:sldMk cId="1087680692" sldId="259"/>
        </pc:sldMkLst>
        <pc:spChg chg="mod">
          <ac:chgData name="MOHAMMED DANISH MUSTAFA" userId="e38d71f9055390de" providerId="LiveId" clId="{C5522F76-27CC-4022-A3CA-ABC12EB9803F}" dt="2022-12-11T21:23:53.482" v="2441" actId="14100"/>
          <ac:spMkLst>
            <pc:docMk/>
            <pc:sldMk cId="1087680692" sldId="259"/>
            <ac:spMk id="2" creationId="{E3C636AD-FD5F-47F8-AA5D-549325548439}"/>
          </ac:spMkLst>
        </pc:spChg>
        <pc:spChg chg="mod">
          <ac:chgData name="MOHAMMED DANISH MUSTAFA" userId="e38d71f9055390de" providerId="LiveId" clId="{C5522F76-27CC-4022-A3CA-ABC12EB9803F}" dt="2022-12-11T21:24:13.393" v="2443" actId="255"/>
          <ac:spMkLst>
            <pc:docMk/>
            <pc:sldMk cId="1087680692" sldId="259"/>
            <ac:spMk id="3" creationId="{4FD16D4A-CE09-1374-5C9D-27CE02A9BD39}"/>
          </ac:spMkLst>
        </pc:spChg>
      </pc:sldChg>
      <pc:sldChg chg="addSp delSp modSp mod">
        <pc:chgData name="MOHAMMED DANISH MUSTAFA" userId="e38d71f9055390de" providerId="LiveId" clId="{C5522F76-27CC-4022-A3CA-ABC12EB9803F}" dt="2022-12-11T21:25:00.723" v="2447" actId="1076"/>
        <pc:sldMkLst>
          <pc:docMk/>
          <pc:sldMk cId="3943736049" sldId="260"/>
        </pc:sldMkLst>
        <pc:spChg chg="mod">
          <ac:chgData name="MOHAMMED DANISH MUSTAFA" userId="e38d71f9055390de" providerId="LiveId" clId="{C5522F76-27CC-4022-A3CA-ABC12EB9803F}" dt="2022-12-11T21:05:14.424" v="2154"/>
          <ac:spMkLst>
            <pc:docMk/>
            <pc:sldMk cId="3943736049" sldId="260"/>
            <ac:spMk id="2" creationId="{60B6E059-E40F-C655-5F83-B16F15FEB42A}"/>
          </ac:spMkLst>
        </pc:spChg>
        <pc:spChg chg="del mod">
          <ac:chgData name="MOHAMMED DANISH MUSTAFA" userId="e38d71f9055390de" providerId="LiveId" clId="{C5522F76-27CC-4022-A3CA-ABC12EB9803F}" dt="2022-12-11T21:15:51.559" v="2335" actId="931"/>
          <ac:spMkLst>
            <pc:docMk/>
            <pc:sldMk cId="3943736049" sldId="260"/>
            <ac:spMk id="3" creationId="{EB550B97-8269-F68E-4D14-49CFD5014D7F}"/>
          </ac:spMkLst>
        </pc:spChg>
        <pc:picChg chg="add mod">
          <ac:chgData name="MOHAMMED DANISH MUSTAFA" userId="e38d71f9055390de" providerId="LiveId" clId="{C5522F76-27CC-4022-A3CA-ABC12EB9803F}" dt="2022-12-11T21:24:58.520" v="2446" actId="1076"/>
          <ac:picMkLst>
            <pc:docMk/>
            <pc:sldMk cId="3943736049" sldId="260"/>
            <ac:picMk id="5" creationId="{DC4916F0-EC32-5159-145C-C5C193E90C3F}"/>
          </ac:picMkLst>
        </pc:picChg>
        <pc:picChg chg="add mod">
          <ac:chgData name="MOHAMMED DANISH MUSTAFA" userId="e38d71f9055390de" providerId="LiveId" clId="{C5522F76-27CC-4022-A3CA-ABC12EB9803F}" dt="2022-12-11T21:25:00.723" v="2447" actId="1076"/>
          <ac:picMkLst>
            <pc:docMk/>
            <pc:sldMk cId="3943736049" sldId="260"/>
            <ac:picMk id="7" creationId="{1FF0FFBB-45FD-9B93-5626-EBC0CC9110DC}"/>
          </ac:picMkLst>
        </pc:picChg>
      </pc:sldChg>
      <pc:sldChg chg="modSp del">
        <pc:chgData name="MOHAMMED DANISH MUSTAFA" userId="e38d71f9055390de" providerId="LiveId" clId="{C5522F76-27CC-4022-A3CA-ABC12EB9803F}" dt="2022-12-11T21:10:45.468" v="2195" actId="2696"/>
        <pc:sldMkLst>
          <pc:docMk/>
          <pc:sldMk cId="3240722410" sldId="261"/>
        </pc:sldMkLst>
        <pc:spChg chg="mod">
          <ac:chgData name="MOHAMMED DANISH MUSTAFA" userId="e38d71f9055390de" providerId="LiveId" clId="{C5522F76-27CC-4022-A3CA-ABC12EB9803F}" dt="2022-12-11T21:05:14.424" v="2154"/>
          <ac:spMkLst>
            <pc:docMk/>
            <pc:sldMk cId="3240722410" sldId="261"/>
            <ac:spMk id="2" creationId="{7ECD1EF9-BB1A-A8FF-3DF4-943B586144B4}"/>
          </ac:spMkLst>
        </pc:spChg>
        <pc:spChg chg="mod">
          <ac:chgData name="MOHAMMED DANISH MUSTAFA" userId="e38d71f9055390de" providerId="LiveId" clId="{C5522F76-27CC-4022-A3CA-ABC12EB9803F}" dt="2022-12-11T21:05:14.424" v="2154"/>
          <ac:spMkLst>
            <pc:docMk/>
            <pc:sldMk cId="3240722410" sldId="261"/>
            <ac:spMk id="3" creationId="{09ECD095-1A13-29E0-F599-8C7443FD3A71}"/>
          </ac:spMkLst>
        </pc:spChg>
      </pc:sldChg>
      <pc:sldChg chg="modSp del">
        <pc:chgData name="MOHAMMED DANISH MUSTAFA" userId="e38d71f9055390de" providerId="LiveId" clId="{C5522F76-27CC-4022-A3CA-ABC12EB9803F}" dt="2022-12-11T21:10:42.901" v="2194" actId="2696"/>
        <pc:sldMkLst>
          <pc:docMk/>
          <pc:sldMk cId="1258220861" sldId="262"/>
        </pc:sldMkLst>
        <pc:spChg chg="mod">
          <ac:chgData name="MOHAMMED DANISH MUSTAFA" userId="e38d71f9055390de" providerId="LiveId" clId="{C5522F76-27CC-4022-A3CA-ABC12EB9803F}" dt="2022-12-11T21:05:14.424" v="2154"/>
          <ac:spMkLst>
            <pc:docMk/>
            <pc:sldMk cId="1258220861" sldId="262"/>
            <ac:spMk id="2" creationId="{46C52388-A324-4733-1D58-C6E6ECE1699F}"/>
          </ac:spMkLst>
        </pc:spChg>
        <pc:spChg chg="mod">
          <ac:chgData name="MOHAMMED DANISH MUSTAFA" userId="e38d71f9055390de" providerId="LiveId" clId="{C5522F76-27CC-4022-A3CA-ABC12EB9803F}" dt="2022-12-11T21:05:14.424" v="2154"/>
          <ac:spMkLst>
            <pc:docMk/>
            <pc:sldMk cId="1258220861" sldId="262"/>
            <ac:spMk id="3" creationId="{6C77A813-6BD6-86EB-2042-369F3FF3E5A2}"/>
          </ac:spMkLst>
        </pc:spChg>
        <pc:spChg chg="mod">
          <ac:chgData name="MOHAMMED DANISH MUSTAFA" userId="e38d71f9055390de" providerId="LiveId" clId="{C5522F76-27CC-4022-A3CA-ABC12EB9803F}" dt="2022-12-11T21:05:14.424" v="2154"/>
          <ac:spMkLst>
            <pc:docMk/>
            <pc:sldMk cId="1258220861" sldId="262"/>
            <ac:spMk id="4" creationId="{E5AC6BAD-EBFF-AFD6-618B-C0E61B8E7875}"/>
          </ac:spMkLst>
        </pc:spChg>
      </pc:sldChg>
      <pc:sldChg chg="modSp new mod">
        <pc:chgData name="MOHAMMED DANISH MUSTAFA" userId="e38d71f9055390de" providerId="LiveId" clId="{C5522F76-27CC-4022-A3CA-ABC12EB9803F}" dt="2022-12-11T21:22:58.881" v="2431" actId="14100"/>
        <pc:sldMkLst>
          <pc:docMk/>
          <pc:sldMk cId="3403079799" sldId="263"/>
        </pc:sldMkLst>
        <pc:spChg chg="mod">
          <ac:chgData name="MOHAMMED DANISH MUSTAFA" userId="e38d71f9055390de" providerId="LiveId" clId="{C5522F76-27CC-4022-A3CA-ABC12EB9803F}" dt="2022-12-11T20:58:41.266" v="1470" actId="255"/>
          <ac:spMkLst>
            <pc:docMk/>
            <pc:sldMk cId="3403079799" sldId="263"/>
            <ac:spMk id="2" creationId="{D3685B51-35DD-8853-FB26-123B70E0ECCA}"/>
          </ac:spMkLst>
        </pc:spChg>
        <pc:spChg chg="mod">
          <ac:chgData name="MOHAMMED DANISH MUSTAFA" userId="e38d71f9055390de" providerId="LiveId" clId="{C5522F76-27CC-4022-A3CA-ABC12EB9803F}" dt="2022-12-11T21:22:58.881" v="2431" actId="14100"/>
          <ac:spMkLst>
            <pc:docMk/>
            <pc:sldMk cId="3403079799" sldId="263"/>
            <ac:spMk id="3" creationId="{1BE31FD0-2183-11BA-EB8D-35691D88E339}"/>
          </ac:spMkLst>
        </pc:spChg>
      </pc:sldChg>
      <pc:sldChg chg="modSp new mod">
        <pc:chgData name="MOHAMMED DANISH MUSTAFA" userId="e38d71f9055390de" providerId="LiveId" clId="{C5522F76-27CC-4022-A3CA-ABC12EB9803F}" dt="2022-12-11T21:23:03.662" v="2432" actId="14100"/>
        <pc:sldMkLst>
          <pc:docMk/>
          <pc:sldMk cId="94126022" sldId="264"/>
        </pc:sldMkLst>
        <pc:spChg chg="mod">
          <ac:chgData name="MOHAMMED DANISH MUSTAFA" userId="e38d71f9055390de" providerId="LiveId" clId="{C5522F76-27CC-4022-A3CA-ABC12EB9803F}" dt="2022-12-11T21:09:23.406" v="2183" actId="255"/>
          <ac:spMkLst>
            <pc:docMk/>
            <pc:sldMk cId="94126022" sldId="264"/>
            <ac:spMk id="2" creationId="{5A3A8BF8-5307-DA68-067D-216BD062CFC4}"/>
          </ac:spMkLst>
        </pc:spChg>
        <pc:spChg chg="mod">
          <ac:chgData name="MOHAMMED DANISH MUSTAFA" userId="e38d71f9055390de" providerId="LiveId" clId="{C5522F76-27CC-4022-A3CA-ABC12EB9803F}" dt="2022-12-11T21:23:03.662" v="2432" actId="14100"/>
          <ac:spMkLst>
            <pc:docMk/>
            <pc:sldMk cId="94126022" sldId="264"/>
            <ac:spMk id="3" creationId="{8AAD0695-0A6B-62C4-F6A6-6A809FA74FAE}"/>
          </ac:spMkLst>
        </pc:spChg>
      </pc:sldChg>
      <pc:sldChg chg="addSp delSp modSp new mod">
        <pc:chgData name="MOHAMMED DANISH MUSTAFA" userId="e38d71f9055390de" providerId="LiveId" clId="{C5522F76-27CC-4022-A3CA-ABC12EB9803F}" dt="2022-12-11T21:25:07.471" v="2448" actId="14100"/>
        <pc:sldMkLst>
          <pc:docMk/>
          <pc:sldMk cId="3346609858" sldId="265"/>
        </pc:sldMkLst>
        <pc:spChg chg="mod">
          <ac:chgData name="MOHAMMED DANISH MUSTAFA" userId="e38d71f9055390de" providerId="LiveId" clId="{C5522F76-27CC-4022-A3CA-ABC12EB9803F}" dt="2022-12-11T21:17:10.445" v="2353" actId="27636"/>
          <ac:spMkLst>
            <pc:docMk/>
            <pc:sldMk cId="3346609858" sldId="265"/>
            <ac:spMk id="2" creationId="{421AD7B7-CBD0-6D77-23CB-CB57FE62BDCA}"/>
          </ac:spMkLst>
        </pc:spChg>
        <pc:spChg chg="del mod">
          <ac:chgData name="MOHAMMED DANISH MUSTAFA" userId="e38d71f9055390de" providerId="LiveId" clId="{C5522F76-27CC-4022-A3CA-ABC12EB9803F}" dt="2022-12-11T21:17:25.367" v="2355" actId="931"/>
          <ac:spMkLst>
            <pc:docMk/>
            <pc:sldMk cId="3346609858" sldId="265"/>
            <ac:spMk id="3" creationId="{5D9A4549-A14D-30EE-A5CC-18C719D6BD24}"/>
          </ac:spMkLst>
        </pc:spChg>
        <pc:picChg chg="add mod">
          <ac:chgData name="MOHAMMED DANISH MUSTAFA" userId="e38d71f9055390de" providerId="LiveId" clId="{C5522F76-27CC-4022-A3CA-ABC12EB9803F}" dt="2022-12-11T21:25:07.471" v="2448" actId="14100"/>
          <ac:picMkLst>
            <pc:docMk/>
            <pc:sldMk cId="3346609858" sldId="265"/>
            <ac:picMk id="5" creationId="{83DC4AFD-66C6-D6EE-B0A6-ADB09961B273}"/>
          </ac:picMkLst>
        </pc:picChg>
      </pc:sldChg>
      <pc:sldChg chg="addSp delSp modSp new mod">
        <pc:chgData name="MOHAMMED DANISH MUSTAFA" userId="e38d71f9055390de" providerId="LiveId" clId="{C5522F76-27CC-4022-A3CA-ABC12EB9803F}" dt="2022-12-11T21:25:16.657" v="2450" actId="14100"/>
        <pc:sldMkLst>
          <pc:docMk/>
          <pc:sldMk cId="3623312833" sldId="266"/>
        </pc:sldMkLst>
        <pc:spChg chg="del">
          <ac:chgData name="MOHAMMED DANISH MUSTAFA" userId="e38d71f9055390de" providerId="LiveId" clId="{C5522F76-27CC-4022-A3CA-ABC12EB9803F}" dt="2022-12-11T21:17:56.838" v="2361" actId="931"/>
          <ac:spMkLst>
            <pc:docMk/>
            <pc:sldMk cId="3623312833" sldId="266"/>
            <ac:spMk id="3" creationId="{DFF97AE2-4156-14B6-6A57-9F04B8A235F6}"/>
          </ac:spMkLst>
        </pc:spChg>
        <pc:picChg chg="add mod">
          <ac:chgData name="MOHAMMED DANISH MUSTAFA" userId="e38d71f9055390de" providerId="LiveId" clId="{C5522F76-27CC-4022-A3CA-ABC12EB9803F}" dt="2022-12-11T21:25:16.657" v="2450" actId="14100"/>
          <ac:picMkLst>
            <pc:docMk/>
            <pc:sldMk cId="3623312833" sldId="266"/>
            <ac:picMk id="5" creationId="{4BE51F9F-7895-B4D8-4B9F-6E571C9217E4}"/>
          </ac:picMkLst>
        </pc:picChg>
      </pc:sldChg>
      <pc:sldChg chg="addSp delSp modSp new mod">
        <pc:chgData name="MOHAMMED DANISH MUSTAFA" userId="e38d71f9055390de" providerId="LiveId" clId="{C5522F76-27CC-4022-A3CA-ABC12EB9803F}" dt="2022-12-11T21:25:25.821" v="2452" actId="1076"/>
        <pc:sldMkLst>
          <pc:docMk/>
          <pc:sldMk cId="911027804" sldId="267"/>
        </pc:sldMkLst>
        <pc:spChg chg="del">
          <ac:chgData name="MOHAMMED DANISH MUSTAFA" userId="e38d71f9055390de" providerId="LiveId" clId="{C5522F76-27CC-4022-A3CA-ABC12EB9803F}" dt="2022-12-11T21:18:26.961" v="2368" actId="931"/>
          <ac:spMkLst>
            <pc:docMk/>
            <pc:sldMk cId="911027804" sldId="267"/>
            <ac:spMk id="3" creationId="{CB3550BA-CC71-C67F-1860-75077286534E}"/>
          </ac:spMkLst>
        </pc:spChg>
        <pc:picChg chg="add mod">
          <ac:chgData name="MOHAMMED DANISH MUSTAFA" userId="e38d71f9055390de" providerId="LiveId" clId="{C5522F76-27CC-4022-A3CA-ABC12EB9803F}" dt="2022-12-11T21:25:25.821" v="2452" actId="1076"/>
          <ac:picMkLst>
            <pc:docMk/>
            <pc:sldMk cId="911027804" sldId="267"/>
            <ac:picMk id="5" creationId="{D756967F-A6E5-8DCC-D2DB-BBA6EE5A3283}"/>
          </ac:picMkLst>
        </pc:picChg>
      </pc:sldChg>
      <pc:sldChg chg="modSp new mod">
        <pc:chgData name="MOHAMMED DANISH MUSTAFA" userId="e38d71f9055390de" providerId="LiveId" clId="{C5522F76-27CC-4022-A3CA-ABC12EB9803F}" dt="2022-12-11T21:25:39.777" v="2455" actId="27636"/>
        <pc:sldMkLst>
          <pc:docMk/>
          <pc:sldMk cId="517100789" sldId="268"/>
        </pc:sldMkLst>
        <pc:spChg chg="mod">
          <ac:chgData name="MOHAMMED DANISH MUSTAFA" userId="e38d71f9055390de" providerId="LiveId" clId="{C5522F76-27CC-4022-A3CA-ABC12EB9803F}" dt="2022-12-11T21:20:16.398" v="2384" actId="1076"/>
          <ac:spMkLst>
            <pc:docMk/>
            <pc:sldMk cId="517100789" sldId="268"/>
            <ac:spMk id="2" creationId="{0D927E65-15EC-9104-46FC-1A67EC6FF23B}"/>
          </ac:spMkLst>
        </pc:spChg>
        <pc:spChg chg="mod">
          <ac:chgData name="MOHAMMED DANISH MUSTAFA" userId="e38d71f9055390de" providerId="LiveId" clId="{C5522F76-27CC-4022-A3CA-ABC12EB9803F}" dt="2022-12-11T21:25:39.777" v="2455" actId="27636"/>
          <ac:spMkLst>
            <pc:docMk/>
            <pc:sldMk cId="517100789" sldId="268"/>
            <ac:spMk id="3" creationId="{EEEBAE43-3B52-74ED-7A14-2BEAD1245581}"/>
          </ac:spMkLst>
        </pc:spChg>
      </pc:sldChg>
    </pc:docChg>
  </pc:docChgLst>
  <pc:docChgLst>
    <pc:chgData name="MOHAMMED DANISH MUSTAFA" userId="e38d71f9055390de" providerId="LiveId" clId="{AD3B6C13-682B-4107-99A6-A21ABB669546}"/>
    <pc:docChg chg="undo custSel addSld delSld modSld">
      <pc:chgData name="MOHAMMED DANISH MUSTAFA" userId="e38d71f9055390de" providerId="LiveId" clId="{AD3B6C13-682B-4107-99A6-A21ABB669546}" dt="2022-12-12T13:51:57.663" v="289" actId="122"/>
      <pc:docMkLst>
        <pc:docMk/>
      </pc:docMkLst>
      <pc:sldChg chg="modSp del mod">
        <pc:chgData name="MOHAMMED DANISH MUSTAFA" userId="e38d71f9055390de" providerId="LiveId" clId="{AD3B6C13-682B-4107-99A6-A21ABB669546}" dt="2022-12-12T13:24:28.509" v="81" actId="2696"/>
        <pc:sldMkLst>
          <pc:docMk/>
          <pc:sldMk cId="317811714" sldId="257"/>
        </pc:sldMkLst>
        <pc:spChg chg="mod">
          <ac:chgData name="MOHAMMED DANISH MUSTAFA" userId="e38d71f9055390de" providerId="LiveId" clId="{AD3B6C13-682B-4107-99A6-A21ABB669546}" dt="2022-12-12T13:24:01.621" v="80" actId="14100"/>
          <ac:spMkLst>
            <pc:docMk/>
            <pc:sldMk cId="317811714" sldId="257"/>
            <ac:spMk id="3" creationId="{DF88B302-4225-7ECD-B447-4EB7309EB8D9}"/>
          </ac:spMkLst>
        </pc:spChg>
      </pc:sldChg>
      <pc:sldChg chg="modSp mod">
        <pc:chgData name="MOHAMMED DANISH MUSTAFA" userId="e38d71f9055390de" providerId="LiveId" clId="{AD3B6C13-682B-4107-99A6-A21ABB669546}" dt="2022-12-12T13:35:48.212" v="142" actId="5793"/>
        <pc:sldMkLst>
          <pc:docMk/>
          <pc:sldMk cId="1087680692" sldId="259"/>
        </pc:sldMkLst>
        <pc:spChg chg="mod">
          <ac:chgData name="MOHAMMED DANISH MUSTAFA" userId="e38d71f9055390de" providerId="LiveId" clId="{AD3B6C13-682B-4107-99A6-A21ABB669546}" dt="2022-12-12T13:35:48.212" v="142" actId="5793"/>
          <ac:spMkLst>
            <pc:docMk/>
            <pc:sldMk cId="1087680692" sldId="259"/>
            <ac:spMk id="3" creationId="{4FD16D4A-CE09-1374-5C9D-27CE02A9BD39}"/>
          </ac:spMkLst>
        </pc:spChg>
      </pc:sldChg>
      <pc:sldChg chg="modSp mod">
        <pc:chgData name="MOHAMMED DANISH MUSTAFA" userId="e38d71f9055390de" providerId="LiveId" clId="{AD3B6C13-682B-4107-99A6-A21ABB669546}" dt="2022-12-12T13:24:46.679" v="97" actId="20577"/>
        <pc:sldMkLst>
          <pc:docMk/>
          <pc:sldMk cId="3403079799" sldId="263"/>
        </pc:sldMkLst>
        <pc:spChg chg="mod">
          <ac:chgData name="MOHAMMED DANISH MUSTAFA" userId="e38d71f9055390de" providerId="LiveId" clId="{AD3B6C13-682B-4107-99A6-A21ABB669546}" dt="2022-12-12T13:24:46.679" v="97" actId="20577"/>
          <ac:spMkLst>
            <pc:docMk/>
            <pc:sldMk cId="3403079799" sldId="263"/>
            <ac:spMk id="2" creationId="{D3685B51-35DD-8853-FB26-123B70E0ECCA}"/>
          </ac:spMkLst>
        </pc:spChg>
      </pc:sldChg>
      <pc:sldChg chg="modSp mod">
        <pc:chgData name="MOHAMMED DANISH MUSTAFA" userId="e38d71f9055390de" providerId="LiveId" clId="{AD3B6C13-682B-4107-99A6-A21ABB669546}" dt="2022-12-12T13:21:09.274" v="78" actId="20577"/>
        <pc:sldMkLst>
          <pc:docMk/>
          <pc:sldMk cId="94126022" sldId="264"/>
        </pc:sldMkLst>
        <pc:spChg chg="mod">
          <ac:chgData name="MOHAMMED DANISH MUSTAFA" userId="e38d71f9055390de" providerId="LiveId" clId="{AD3B6C13-682B-4107-99A6-A21ABB669546}" dt="2022-12-12T13:21:09.274" v="78" actId="20577"/>
          <ac:spMkLst>
            <pc:docMk/>
            <pc:sldMk cId="94126022" sldId="264"/>
            <ac:spMk id="3" creationId="{8AAD0695-0A6B-62C4-F6A6-6A809FA74FAE}"/>
          </ac:spMkLst>
        </pc:spChg>
      </pc:sldChg>
      <pc:sldChg chg="modSp mod">
        <pc:chgData name="MOHAMMED DANISH MUSTAFA" userId="e38d71f9055390de" providerId="LiveId" clId="{AD3B6C13-682B-4107-99A6-A21ABB669546}" dt="2022-12-12T12:44:24.778" v="33" actId="20577"/>
        <pc:sldMkLst>
          <pc:docMk/>
          <pc:sldMk cId="3346609858" sldId="265"/>
        </pc:sldMkLst>
        <pc:spChg chg="mod">
          <ac:chgData name="MOHAMMED DANISH MUSTAFA" userId="e38d71f9055390de" providerId="LiveId" clId="{AD3B6C13-682B-4107-99A6-A21ABB669546}" dt="2022-12-12T12:44:24.778" v="33" actId="20577"/>
          <ac:spMkLst>
            <pc:docMk/>
            <pc:sldMk cId="3346609858" sldId="265"/>
            <ac:spMk id="2" creationId="{421AD7B7-CBD0-6D77-23CB-CB57FE62BDCA}"/>
          </ac:spMkLst>
        </pc:spChg>
        <pc:picChg chg="mod">
          <ac:chgData name="MOHAMMED DANISH MUSTAFA" userId="e38d71f9055390de" providerId="LiveId" clId="{AD3B6C13-682B-4107-99A6-A21ABB669546}" dt="2022-12-12T12:43:29.820" v="28" actId="14100"/>
          <ac:picMkLst>
            <pc:docMk/>
            <pc:sldMk cId="3346609858" sldId="265"/>
            <ac:picMk id="5" creationId="{83DC4AFD-66C6-D6EE-B0A6-ADB09961B273}"/>
          </ac:picMkLst>
        </pc:picChg>
      </pc:sldChg>
      <pc:sldChg chg="new del">
        <pc:chgData name="MOHAMMED DANISH MUSTAFA" userId="e38d71f9055390de" providerId="LiveId" clId="{AD3B6C13-682B-4107-99A6-A21ABB669546}" dt="2022-12-12T13:25:21.261" v="99" actId="680"/>
        <pc:sldMkLst>
          <pc:docMk/>
          <pc:sldMk cId="852286916" sldId="269"/>
        </pc:sldMkLst>
      </pc:sldChg>
      <pc:sldChg chg="modSp new del mod">
        <pc:chgData name="MOHAMMED DANISH MUSTAFA" userId="e38d71f9055390de" providerId="LiveId" clId="{AD3B6C13-682B-4107-99A6-A21ABB669546}" dt="2022-12-12T12:51:12.550" v="76" actId="2696"/>
        <pc:sldMkLst>
          <pc:docMk/>
          <pc:sldMk cId="1306581043" sldId="269"/>
        </pc:sldMkLst>
        <pc:spChg chg="mod">
          <ac:chgData name="MOHAMMED DANISH MUSTAFA" userId="e38d71f9055390de" providerId="LiveId" clId="{AD3B6C13-682B-4107-99A6-A21ABB669546}" dt="2022-12-12T12:50:59.405" v="75" actId="14100"/>
          <ac:spMkLst>
            <pc:docMk/>
            <pc:sldMk cId="1306581043" sldId="269"/>
            <ac:spMk id="2" creationId="{68D30871-73E5-0C25-ABD9-C34920F1921C}"/>
          </ac:spMkLst>
        </pc:spChg>
        <pc:spChg chg="mod">
          <ac:chgData name="MOHAMMED DANISH MUSTAFA" userId="e38d71f9055390de" providerId="LiveId" clId="{AD3B6C13-682B-4107-99A6-A21ABB669546}" dt="2022-12-12T12:50:51.015" v="74" actId="5793"/>
          <ac:spMkLst>
            <pc:docMk/>
            <pc:sldMk cId="1306581043" sldId="269"/>
            <ac:spMk id="3" creationId="{F7E40E77-A68A-6AF7-6DB1-56F85B7A196E}"/>
          </ac:spMkLst>
        </pc:spChg>
      </pc:sldChg>
      <pc:sldChg chg="modSp new mod">
        <pc:chgData name="MOHAMMED DANISH MUSTAFA" userId="e38d71f9055390de" providerId="LiveId" clId="{AD3B6C13-682B-4107-99A6-A21ABB669546}" dt="2022-12-12T13:36:28.427" v="143" actId="20577"/>
        <pc:sldMkLst>
          <pc:docMk/>
          <pc:sldMk cId="2271926075" sldId="269"/>
        </pc:sldMkLst>
        <pc:spChg chg="mod">
          <ac:chgData name="MOHAMMED DANISH MUSTAFA" userId="e38d71f9055390de" providerId="LiveId" clId="{AD3B6C13-682B-4107-99A6-A21ABB669546}" dt="2022-12-12T13:30:44.705" v="129" actId="14100"/>
          <ac:spMkLst>
            <pc:docMk/>
            <pc:sldMk cId="2271926075" sldId="269"/>
            <ac:spMk id="2" creationId="{034CD74A-0E0A-8838-38FC-657A7C4DD221}"/>
          </ac:spMkLst>
        </pc:spChg>
        <pc:spChg chg="mod">
          <ac:chgData name="MOHAMMED DANISH MUSTAFA" userId="e38d71f9055390de" providerId="LiveId" clId="{AD3B6C13-682B-4107-99A6-A21ABB669546}" dt="2022-12-12T13:36:28.427" v="143" actId="20577"/>
          <ac:spMkLst>
            <pc:docMk/>
            <pc:sldMk cId="2271926075" sldId="269"/>
            <ac:spMk id="3" creationId="{3A79B0BF-B7E8-36D4-D573-8126085D04ED}"/>
          </ac:spMkLst>
        </pc:spChg>
      </pc:sldChg>
      <pc:sldChg chg="addSp delSp modSp new mod">
        <pc:chgData name="MOHAMMED DANISH MUSTAFA" userId="e38d71f9055390de" providerId="LiveId" clId="{AD3B6C13-682B-4107-99A6-A21ABB669546}" dt="2022-12-12T13:46:50.081" v="203" actId="1076"/>
        <pc:sldMkLst>
          <pc:docMk/>
          <pc:sldMk cId="1249081636" sldId="270"/>
        </pc:sldMkLst>
        <pc:spChg chg="mod">
          <ac:chgData name="MOHAMMED DANISH MUSTAFA" userId="e38d71f9055390de" providerId="LiveId" clId="{AD3B6C13-682B-4107-99A6-A21ABB669546}" dt="2022-12-12T13:46:47.380" v="202" actId="122"/>
          <ac:spMkLst>
            <pc:docMk/>
            <pc:sldMk cId="1249081636" sldId="270"/>
            <ac:spMk id="2" creationId="{EBCC1762-6A2C-2F26-D275-5F92EBC41055}"/>
          </ac:spMkLst>
        </pc:spChg>
        <pc:spChg chg="del mod">
          <ac:chgData name="MOHAMMED DANISH MUSTAFA" userId="e38d71f9055390de" providerId="LiveId" clId="{AD3B6C13-682B-4107-99A6-A21ABB669546}" dt="2022-12-12T13:45:48.615" v="147" actId="931"/>
          <ac:spMkLst>
            <pc:docMk/>
            <pc:sldMk cId="1249081636" sldId="270"/>
            <ac:spMk id="3" creationId="{EC8EE1CE-CB2E-CE10-1C6A-9D23115847C3}"/>
          </ac:spMkLst>
        </pc:spChg>
        <pc:picChg chg="add mod">
          <ac:chgData name="MOHAMMED DANISH MUSTAFA" userId="e38d71f9055390de" providerId="LiveId" clId="{AD3B6C13-682B-4107-99A6-A21ABB669546}" dt="2022-12-12T13:46:50.081" v="203" actId="1076"/>
          <ac:picMkLst>
            <pc:docMk/>
            <pc:sldMk cId="1249081636" sldId="270"/>
            <ac:picMk id="5" creationId="{3D115E64-60ED-8C7D-3526-FB2ABD4FA2D2}"/>
          </ac:picMkLst>
        </pc:picChg>
      </pc:sldChg>
      <pc:sldChg chg="addSp delSp modSp new mod">
        <pc:chgData name="MOHAMMED DANISH MUSTAFA" userId="e38d71f9055390de" providerId="LiveId" clId="{AD3B6C13-682B-4107-99A6-A21ABB669546}" dt="2022-12-12T13:51:14.639" v="258" actId="122"/>
        <pc:sldMkLst>
          <pc:docMk/>
          <pc:sldMk cId="1912955316" sldId="271"/>
        </pc:sldMkLst>
        <pc:spChg chg="mod">
          <ac:chgData name="MOHAMMED DANISH MUSTAFA" userId="e38d71f9055390de" providerId="LiveId" clId="{AD3B6C13-682B-4107-99A6-A21ABB669546}" dt="2022-12-12T13:51:14.639" v="258" actId="122"/>
          <ac:spMkLst>
            <pc:docMk/>
            <pc:sldMk cId="1912955316" sldId="271"/>
            <ac:spMk id="2" creationId="{A437CBE8-6765-DCDD-D876-2B86E74A2661}"/>
          </ac:spMkLst>
        </pc:spChg>
        <pc:spChg chg="del">
          <ac:chgData name="MOHAMMED DANISH MUSTAFA" userId="e38d71f9055390de" providerId="LiveId" clId="{AD3B6C13-682B-4107-99A6-A21ABB669546}" dt="2022-12-12T13:48:34.559" v="205" actId="931"/>
          <ac:spMkLst>
            <pc:docMk/>
            <pc:sldMk cId="1912955316" sldId="271"/>
            <ac:spMk id="3" creationId="{C52A3CAD-EDC4-2361-DAE2-147B10118718}"/>
          </ac:spMkLst>
        </pc:spChg>
        <pc:picChg chg="add mod">
          <ac:chgData name="MOHAMMED DANISH MUSTAFA" userId="e38d71f9055390de" providerId="LiveId" clId="{AD3B6C13-682B-4107-99A6-A21ABB669546}" dt="2022-12-12T13:48:49.996" v="210" actId="1076"/>
          <ac:picMkLst>
            <pc:docMk/>
            <pc:sldMk cId="1912955316" sldId="271"/>
            <ac:picMk id="5" creationId="{E643C628-6745-E010-2284-2FB15C7BAD31}"/>
          </ac:picMkLst>
        </pc:picChg>
      </pc:sldChg>
      <pc:sldChg chg="addSp delSp modSp new mod">
        <pc:chgData name="MOHAMMED DANISH MUSTAFA" userId="e38d71f9055390de" providerId="LiveId" clId="{AD3B6C13-682B-4107-99A6-A21ABB669546}" dt="2022-12-12T13:51:40.621" v="277" actId="122"/>
        <pc:sldMkLst>
          <pc:docMk/>
          <pc:sldMk cId="483665040" sldId="272"/>
        </pc:sldMkLst>
        <pc:spChg chg="mod">
          <ac:chgData name="MOHAMMED DANISH MUSTAFA" userId="e38d71f9055390de" providerId="LiveId" clId="{AD3B6C13-682B-4107-99A6-A21ABB669546}" dt="2022-12-12T13:51:40.621" v="277" actId="122"/>
          <ac:spMkLst>
            <pc:docMk/>
            <pc:sldMk cId="483665040" sldId="272"/>
            <ac:spMk id="2" creationId="{DCFDEFF8-EEC1-5754-1E3B-7D21EC35CFDD}"/>
          </ac:spMkLst>
        </pc:spChg>
        <pc:spChg chg="del">
          <ac:chgData name="MOHAMMED DANISH MUSTAFA" userId="e38d71f9055390de" providerId="LiveId" clId="{AD3B6C13-682B-4107-99A6-A21ABB669546}" dt="2022-12-12T13:49:12.431" v="212" actId="931"/>
          <ac:spMkLst>
            <pc:docMk/>
            <pc:sldMk cId="483665040" sldId="272"/>
            <ac:spMk id="3" creationId="{91306166-F44A-B21C-E155-12D9E43D02FB}"/>
          </ac:spMkLst>
        </pc:spChg>
        <pc:picChg chg="add mod">
          <ac:chgData name="MOHAMMED DANISH MUSTAFA" userId="e38d71f9055390de" providerId="LiveId" clId="{AD3B6C13-682B-4107-99A6-A21ABB669546}" dt="2022-12-12T13:49:31.656" v="217" actId="14100"/>
          <ac:picMkLst>
            <pc:docMk/>
            <pc:sldMk cId="483665040" sldId="272"/>
            <ac:picMk id="5" creationId="{2C5CA948-6A5F-DF82-A5B5-F6AC727AA92C}"/>
          </ac:picMkLst>
        </pc:picChg>
      </pc:sldChg>
      <pc:sldChg chg="addSp delSp modSp new mod">
        <pc:chgData name="MOHAMMED DANISH MUSTAFA" userId="e38d71f9055390de" providerId="LiveId" clId="{AD3B6C13-682B-4107-99A6-A21ABB669546}" dt="2022-12-12T13:51:57.663" v="289" actId="122"/>
        <pc:sldMkLst>
          <pc:docMk/>
          <pc:sldMk cId="104397681" sldId="273"/>
        </pc:sldMkLst>
        <pc:spChg chg="mod">
          <ac:chgData name="MOHAMMED DANISH MUSTAFA" userId="e38d71f9055390de" providerId="LiveId" clId="{AD3B6C13-682B-4107-99A6-A21ABB669546}" dt="2022-12-12T13:51:57.663" v="289" actId="122"/>
          <ac:spMkLst>
            <pc:docMk/>
            <pc:sldMk cId="104397681" sldId="273"/>
            <ac:spMk id="2" creationId="{AE18EA22-7A73-DAF1-E68E-EF48DF73D7C9}"/>
          </ac:spMkLst>
        </pc:spChg>
        <pc:spChg chg="del">
          <ac:chgData name="MOHAMMED DANISH MUSTAFA" userId="e38d71f9055390de" providerId="LiveId" clId="{AD3B6C13-682B-4107-99A6-A21ABB669546}" dt="2022-12-12T13:50:00.607" v="219" actId="931"/>
          <ac:spMkLst>
            <pc:docMk/>
            <pc:sldMk cId="104397681" sldId="273"/>
            <ac:spMk id="3" creationId="{A7D627ED-D576-E47E-5202-15C601CC5E16}"/>
          </ac:spMkLst>
        </pc:spChg>
        <pc:picChg chg="add mod">
          <ac:chgData name="MOHAMMED DANISH MUSTAFA" userId="e38d71f9055390de" providerId="LiveId" clId="{AD3B6C13-682B-4107-99A6-A21ABB669546}" dt="2022-12-12T13:50:18.711" v="225" actId="14100"/>
          <ac:picMkLst>
            <pc:docMk/>
            <pc:sldMk cId="104397681" sldId="273"/>
            <ac:picMk id="5" creationId="{2979BAE0-84A8-F78B-038D-B2475CD1070E}"/>
          </ac:picMkLst>
        </pc:picChg>
      </pc:sldChg>
      <pc:sldChg chg="new del">
        <pc:chgData name="MOHAMMED DANISH MUSTAFA" userId="e38d71f9055390de" providerId="LiveId" clId="{AD3B6C13-682B-4107-99A6-A21ABB669546}" dt="2022-12-12T13:50:38.476" v="227" actId="2696"/>
        <pc:sldMkLst>
          <pc:docMk/>
          <pc:sldMk cId="2925812741"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419103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83418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5A9C4C-DE50-48D9-A486-246FEC76E31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6505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067447-5019-4171-B7A5-8D52495DE0E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2884413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067447-5019-4171-B7A5-8D52495DE0E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A9C4C-DE50-48D9-A486-246FEC76E31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1956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067447-5019-4171-B7A5-8D52495DE0E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126132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1285057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125235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425161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67447-5019-4171-B7A5-8D52495DE0E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55923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067447-5019-4171-B7A5-8D52495DE0E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66268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067447-5019-4171-B7A5-8D52495DE0EF}"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24021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067447-5019-4171-B7A5-8D52495DE0EF}"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264170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67447-5019-4171-B7A5-8D52495DE0EF}"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278087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067447-5019-4171-B7A5-8D52495DE0E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272959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067447-5019-4171-B7A5-8D52495DE0E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A9C4C-DE50-48D9-A486-246FEC76E316}" type="slidenum">
              <a:rPr lang="en-US" smtClean="0"/>
              <a:t>‹#›</a:t>
            </a:fld>
            <a:endParaRPr lang="en-US"/>
          </a:p>
        </p:txBody>
      </p:sp>
    </p:spTree>
    <p:extLst>
      <p:ext uri="{BB962C8B-B14F-4D97-AF65-F5344CB8AC3E}">
        <p14:creationId xmlns:p14="http://schemas.microsoft.com/office/powerpoint/2010/main" val="2023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067447-5019-4171-B7A5-8D52495DE0EF}" type="datetimeFigureOut">
              <a:rPr lang="en-US" smtClean="0"/>
              <a:t>12/12/2022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5A9C4C-DE50-48D9-A486-246FEC76E316}" type="slidenum">
              <a:rPr lang="en-US" smtClean="0"/>
              <a:t>‹#›</a:t>
            </a:fld>
            <a:endParaRPr lang="en-US"/>
          </a:p>
        </p:txBody>
      </p:sp>
    </p:spTree>
    <p:extLst>
      <p:ext uri="{BB962C8B-B14F-4D97-AF65-F5344CB8AC3E}">
        <p14:creationId xmlns:p14="http://schemas.microsoft.com/office/powerpoint/2010/main" val="4079968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C9C4-E4E2-E05F-AF63-6A9BD1BFA808}"/>
              </a:ext>
            </a:extLst>
          </p:cNvPr>
          <p:cNvSpPr>
            <a:spLocks noGrp="1"/>
          </p:cNvSpPr>
          <p:nvPr>
            <p:ph type="ctrTitle"/>
          </p:nvPr>
        </p:nvSpPr>
        <p:spPr>
          <a:xfrm>
            <a:off x="847164" y="161365"/>
            <a:ext cx="10497671" cy="1389530"/>
          </a:xfrm>
        </p:spPr>
        <p:txBody>
          <a:bodyPr>
            <a:normAutofit/>
          </a:bodyPr>
          <a:lstStyle/>
          <a:p>
            <a:r>
              <a:rPr lang="en-US" sz="4400" u="sng" dirty="0">
                <a:solidFill>
                  <a:srgbClr val="4472C4"/>
                </a:solidFill>
                <a:effectLst/>
                <a:latin typeface="Arial" panose="020B0604020202020204" pitchFamily="34" charset="0"/>
                <a:ea typeface="Calibri" panose="020F0502020204030204" pitchFamily="34" charset="0"/>
              </a:rPr>
              <a:t>Project:  </a:t>
            </a:r>
            <a:r>
              <a:rPr lang="en-US" sz="44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Visualizing</a:t>
            </a:r>
            <a:r>
              <a:rPr lang="en-US" sz="4400" u="sng" dirty="0">
                <a:solidFill>
                  <a:srgbClr val="4472C4"/>
                </a:solidFill>
                <a:effectLst/>
                <a:latin typeface="Arial" panose="020B0604020202020204" pitchFamily="34" charset="0"/>
                <a:ea typeface="Calibri" panose="020F0502020204030204" pitchFamily="34" charset="0"/>
              </a:rPr>
              <a:t> production of album’s</a:t>
            </a:r>
            <a:endParaRPr lang="en-US" sz="4400" dirty="0">
              <a:solidFill>
                <a:schemeClr val="accent1"/>
              </a:solidFill>
            </a:endParaRPr>
          </a:p>
        </p:txBody>
      </p:sp>
      <p:sp>
        <p:nvSpPr>
          <p:cNvPr id="3" name="Subtitle 2">
            <a:extLst>
              <a:ext uri="{FF2B5EF4-FFF2-40B4-BE49-F238E27FC236}">
                <a16:creationId xmlns:a16="http://schemas.microsoft.com/office/drawing/2014/main" id="{FD2B1CAE-A5E6-B124-7596-2CD41C395774}"/>
              </a:ext>
            </a:extLst>
          </p:cNvPr>
          <p:cNvSpPr>
            <a:spLocks noGrp="1"/>
          </p:cNvSpPr>
          <p:nvPr>
            <p:ph type="subTitle" idx="1"/>
          </p:nvPr>
        </p:nvSpPr>
        <p:spPr>
          <a:xfrm>
            <a:off x="847164" y="2142566"/>
            <a:ext cx="10497671" cy="3935506"/>
          </a:xfrm>
        </p:spPr>
        <p:txBody>
          <a:bodyPr>
            <a:normAutofit fontScale="77500" lnSpcReduction="20000"/>
          </a:bodyPr>
          <a:lstStyle/>
          <a:p>
            <a:pPr algn="ctr"/>
            <a:r>
              <a:rPr lang="en-US" sz="46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Professor: Marco Winckler</a:t>
            </a:r>
            <a:endParaRPr lang="en-US" sz="4600" dirty="0">
              <a:solidFill>
                <a:srgbClr val="4472C4"/>
              </a:solidFill>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3400" b="1" dirty="0">
                <a:effectLst/>
                <a:latin typeface="Arial" panose="020B0604020202020204" pitchFamily="34" charset="0"/>
                <a:ea typeface="Calibri" panose="020F0502020204030204" pitchFamily="34" charset="0"/>
                <a:cs typeface="Times New Roman" panose="02020603050405020304" pitchFamily="18" charset="0"/>
              </a:rPr>
              <a:t>Author’s:  Mohammed Danish Mustafa</a:t>
            </a:r>
          </a:p>
          <a:p>
            <a:pPr marL="0" marR="0" algn="ctr">
              <a:lnSpc>
                <a:spcPct val="107000"/>
              </a:lnSpc>
              <a:spcBef>
                <a:spcPts val="0"/>
              </a:spcBef>
              <a:spcAft>
                <a:spcPts val="800"/>
              </a:spcAft>
            </a:pPr>
            <a:r>
              <a:rPr lang="en-US" sz="3400" b="1" dirty="0">
                <a:effectLst/>
                <a:latin typeface="Arial" panose="020B0604020202020204" pitchFamily="34" charset="0"/>
                <a:ea typeface="Calibri" panose="020F0502020204030204" pitchFamily="34" charset="0"/>
                <a:cs typeface="Times New Roman" panose="02020603050405020304" pitchFamily="18" charset="0"/>
              </a:rPr>
              <a:t>Madzella Yannick</a:t>
            </a:r>
            <a:endParaRPr lang="en-US" sz="3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3400" b="1" dirty="0">
                <a:effectLst/>
                <a:latin typeface="Arial" panose="020B0604020202020204" pitchFamily="34" charset="0"/>
                <a:ea typeface="Calibri" panose="020F0502020204030204" pitchFamily="34" charset="0"/>
                <a:cs typeface="Times New Roman" panose="02020603050405020304" pitchFamily="18" charset="0"/>
              </a:rPr>
              <a:t>           Md Abdul Mazed Siddiki</a:t>
            </a:r>
            <a:endParaRPr lang="en-US" sz="34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a:p>
            <a:endParaRPr lang="en-US" dirty="0"/>
          </a:p>
          <a:p>
            <a:pPr algn="ctr"/>
            <a:r>
              <a:rPr lang="en-US" sz="3400" b="1" dirty="0"/>
              <a:t>December 12,2022</a:t>
            </a:r>
          </a:p>
          <a:p>
            <a:endParaRPr lang="en-US" dirty="0"/>
          </a:p>
          <a:p>
            <a:endParaRPr lang="en-US" dirty="0"/>
          </a:p>
        </p:txBody>
      </p:sp>
    </p:spTree>
    <p:extLst>
      <p:ext uri="{BB962C8B-B14F-4D97-AF65-F5344CB8AC3E}">
        <p14:creationId xmlns:p14="http://schemas.microsoft.com/office/powerpoint/2010/main" val="743884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EA22-7A73-DAF1-E68E-EF48DF73D7C9}"/>
              </a:ext>
            </a:extLst>
          </p:cNvPr>
          <p:cNvSpPr>
            <a:spLocks noGrp="1"/>
          </p:cNvSpPr>
          <p:nvPr>
            <p:ph type="title"/>
          </p:nvPr>
        </p:nvSpPr>
        <p:spPr>
          <a:xfrm>
            <a:off x="1791646" y="305705"/>
            <a:ext cx="8911687" cy="1280890"/>
          </a:xfrm>
        </p:spPr>
        <p:txBody>
          <a:bodyPr/>
          <a:lstStyle/>
          <a:p>
            <a:pPr algn="ctr"/>
            <a:r>
              <a:rPr lang="en-US" dirty="0">
                <a:solidFill>
                  <a:srgbClr val="C00000"/>
                </a:solidFill>
              </a:rPr>
              <a:t>Clustering</a:t>
            </a:r>
          </a:p>
        </p:txBody>
      </p:sp>
      <p:pic>
        <p:nvPicPr>
          <p:cNvPr id="5" name="Content Placeholder 4">
            <a:extLst>
              <a:ext uri="{FF2B5EF4-FFF2-40B4-BE49-F238E27FC236}">
                <a16:creationId xmlns:a16="http://schemas.microsoft.com/office/drawing/2014/main" id="{2979BAE0-84A8-F78B-038D-B2475CD107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646" y="2159767"/>
            <a:ext cx="8911686" cy="4515653"/>
          </a:xfrm>
        </p:spPr>
      </p:pic>
    </p:spTree>
    <p:extLst>
      <p:ext uri="{BB962C8B-B14F-4D97-AF65-F5344CB8AC3E}">
        <p14:creationId xmlns:p14="http://schemas.microsoft.com/office/powerpoint/2010/main" val="10439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E059-E40F-C655-5F83-B16F15FEB42A}"/>
              </a:ext>
            </a:extLst>
          </p:cNvPr>
          <p:cNvSpPr>
            <a:spLocks noGrp="1"/>
          </p:cNvSpPr>
          <p:nvPr>
            <p:ph type="title"/>
          </p:nvPr>
        </p:nvSpPr>
        <p:spPr/>
        <p:txBody>
          <a:bodyPr/>
          <a:lstStyle/>
          <a:p>
            <a:r>
              <a:rPr lang="en-US" dirty="0"/>
              <a:t>         </a:t>
            </a:r>
            <a:endParaRPr lang="en-US" sz="4800" dirty="0">
              <a:solidFill>
                <a:schemeClr val="accent1"/>
              </a:solidFill>
            </a:endParaRPr>
          </a:p>
        </p:txBody>
      </p:sp>
      <p:pic>
        <p:nvPicPr>
          <p:cNvPr id="5" name="Content Placeholder 4">
            <a:extLst>
              <a:ext uri="{FF2B5EF4-FFF2-40B4-BE49-F238E27FC236}">
                <a16:creationId xmlns:a16="http://schemas.microsoft.com/office/drawing/2014/main" id="{DC4916F0-EC32-5159-145C-C5C193E90C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662" y="298611"/>
            <a:ext cx="10025891" cy="2662518"/>
          </a:xfrm>
        </p:spPr>
      </p:pic>
      <p:pic>
        <p:nvPicPr>
          <p:cNvPr id="7" name="Picture 6">
            <a:extLst>
              <a:ext uri="{FF2B5EF4-FFF2-40B4-BE49-F238E27FC236}">
                <a16:creationId xmlns:a16="http://schemas.microsoft.com/office/drawing/2014/main" id="{1FF0FFBB-45FD-9B93-5626-EBC0CC911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194" y="3358994"/>
            <a:ext cx="9950825" cy="2874896"/>
          </a:xfrm>
          <a:prstGeom prst="rect">
            <a:avLst/>
          </a:prstGeom>
        </p:spPr>
      </p:pic>
    </p:spTree>
    <p:extLst>
      <p:ext uri="{BB962C8B-B14F-4D97-AF65-F5344CB8AC3E}">
        <p14:creationId xmlns:p14="http://schemas.microsoft.com/office/powerpoint/2010/main" val="394373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D7B7-CBD0-6D77-23CB-CB57FE62BDCA}"/>
              </a:ext>
            </a:extLst>
          </p:cNvPr>
          <p:cNvSpPr>
            <a:spLocks noGrp="1"/>
          </p:cNvSpPr>
          <p:nvPr>
            <p:ph type="title"/>
          </p:nvPr>
        </p:nvSpPr>
        <p:spPr>
          <a:xfrm>
            <a:off x="1821959" y="295836"/>
            <a:ext cx="8911687" cy="636494"/>
          </a:xfrm>
        </p:spPr>
        <p:txBody>
          <a:bodyPr>
            <a:normAutofit fontScale="90000"/>
          </a:bodyPr>
          <a:lstStyle/>
          <a:p>
            <a:pPr algn="ctr"/>
            <a:r>
              <a:rPr lang="en-US" dirty="0">
                <a:solidFill>
                  <a:schemeClr val="accent1"/>
                </a:solidFill>
              </a:rPr>
              <a:t>Data Visualization</a:t>
            </a:r>
          </a:p>
        </p:txBody>
      </p:sp>
      <p:pic>
        <p:nvPicPr>
          <p:cNvPr id="5" name="Content Placeholder 4">
            <a:extLst>
              <a:ext uri="{FF2B5EF4-FFF2-40B4-BE49-F238E27FC236}">
                <a16:creationId xmlns:a16="http://schemas.microsoft.com/office/drawing/2014/main" id="{83DC4AFD-66C6-D6EE-B0A6-ADB09961B2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118" y="1334528"/>
            <a:ext cx="8985528" cy="5120062"/>
          </a:xfrm>
        </p:spPr>
      </p:pic>
    </p:spTree>
    <p:extLst>
      <p:ext uri="{BB962C8B-B14F-4D97-AF65-F5344CB8AC3E}">
        <p14:creationId xmlns:p14="http://schemas.microsoft.com/office/powerpoint/2010/main" val="3346609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36C2-F36A-3D65-075E-68C79F660A3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BE51F9F-7895-B4D8-4B9F-6E571C9217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4" y="360395"/>
            <a:ext cx="10039665" cy="5619064"/>
          </a:xfrm>
        </p:spPr>
      </p:pic>
    </p:spTree>
    <p:extLst>
      <p:ext uri="{BB962C8B-B14F-4D97-AF65-F5344CB8AC3E}">
        <p14:creationId xmlns:p14="http://schemas.microsoft.com/office/powerpoint/2010/main" val="3623312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4648-C567-F3BE-F02C-D4E272B1CF3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756967F-A6E5-8DCC-D2DB-BBA6EE5A3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188" y="367659"/>
            <a:ext cx="9774424" cy="5952458"/>
          </a:xfrm>
        </p:spPr>
      </p:pic>
    </p:spTree>
    <p:extLst>
      <p:ext uri="{BB962C8B-B14F-4D97-AF65-F5344CB8AC3E}">
        <p14:creationId xmlns:p14="http://schemas.microsoft.com/office/powerpoint/2010/main" val="91102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7E65-15EC-9104-46FC-1A67EC6FF23B}"/>
              </a:ext>
            </a:extLst>
          </p:cNvPr>
          <p:cNvSpPr>
            <a:spLocks noGrp="1"/>
          </p:cNvSpPr>
          <p:nvPr>
            <p:ph type="title"/>
          </p:nvPr>
        </p:nvSpPr>
        <p:spPr>
          <a:xfrm>
            <a:off x="1745223" y="382001"/>
            <a:ext cx="9675812" cy="1280890"/>
          </a:xfrm>
        </p:spPr>
        <p:txBody>
          <a:bodyPr>
            <a:normAutofit/>
          </a:bodyPr>
          <a:lstStyle/>
          <a:p>
            <a:pPr algn="ctr"/>
            <a:r>
              <a:rPr lang="en-US" sz="4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Conclusion</a:t>
            </a:r>
            <a:endParaRPr lang="en-US" sz="4800" dirty="0">
              <a:solidFill>
                <a:schemeClr val="accent1"/>
              </a:solidFill>
            </a:endParaRPr>
          </a:p>
        </p:txBody>
      </p:sp>
      <p:sp>
        <p:nvSpPr>
          <p:cNvPr id="3" name="Content Placeholder 2">
            <a:extLst>
              <a:ext uri="{FF2B5EF4-FFF2-40B4-BE49-F238E27FC236}">
                <a16:creationId xmlns:a16="http://schemas.microsoft.com/office/drawing/2014/main" id="{EEEBAE43-3B52-74ED-7A14-2BEAD1245581}"/>
              </a:ext>
            </a:extLst>
          </p:cNvPr>
          <p:cNvSpPr>
            <a:spLocks noGrp="1"/>
          </p:cNvSpPr>
          <p:nvPr>
            <p:ph idx="1"/>
          </p:nvPr>
        </p:nvSpPr>
        <p:spPr>
          <a:xfrm>
            <a:off x="1745223" y="1662891"/>
            <a:ext cx="9759389" cy="4248331"/>
          </a:xfrm>
        </p:spPr>
        <p:txBody>
          <a:bodyPr>
            <a:normAutofit fontScale="92500" lnSpcReduction="10000"/>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Considering Imbalance unknown data, visualization showing huge unknown part. On removal of unknown data, the remaining data is very minimal. </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Based on the data and the objective, data visualization should be chosen. Every data visualization technique has its own qualities and capabilities which may not be satisfied by other techniques. </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Data should be processed properly, otherwise while implementation the visualization, manipulating the data will be a complex task.</a:t>
            </a:r>
          </a:p>
          <a:p>
            <a:endParaRPr lang="en-US" dirty="0"/>
          </a:p>
        </p:txBody>
      </p:sp>
    </p:spTree>
    <p:extLst>
      <p:ext uri="{BB962C8B-B14F-4D97-AF65-F5344CB8AC3E}">
        <p14:creationId xmlns:p14="http://schemas.microsoft.com/office/powerpoint/2010/main" val="51710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D74A-0E0A-8838-38FC-657A7C4DD221}"/>
              </a:ext>
            </a:extLst>
          </p:cNvPr>
          <p:cNvSpPr>
            <a:spLocks noGrp="1"/>
          </p:cNvSpPr>
          <p:nvPr>
            <p:ph type="title"/>
          </p:nvPr>
        </p:nvSpPr>
        <p:spPr>
          <a:xfrm>
            <a:off x="1783977" y="349624"/>
            <a:ext cx="9102071" cy="1192305"/>
          </a:xfrm>
        </p:spPr>
        <p:txBody>
          <a:bodyPr>
            <a:normAutofit/>
          </a:bodyPr>
          <a:lstStyle/>
          <a:p>
            <a:pPr algn="ctr"/>
            <a:r>
              <a:rPr lang="en-US" dirty="0">
                <a:solidFill>
                  <a:srgbClr val="C00000"/>
                </a:solidFill>
              </a:rPr>
              <a:t>Introduction</a:t>
            </a:r>
          </a:p>
        </p:txBody>
      </p:sp>
      <p:sp>
        <p:nvSpPr>
          <p:cNvPr id="3" name="Content Placeholder 2">
            <a:extLst>
              <a:ext uri="{FF2B5EF4-FFF2-40B4-BE49-F238E27FC236}">
                <a16:creationId xmlns:a16="http://schemas.microsoft.com/office/drawing/2014/main" id="{3A79B0BF-B7E8-36D4-D573-8126085D04ED}"/>
              </a:ext>
            </a:extLst>
          </p:cNvPr>
          <p:cNvSpPr>
            <a:spLocks noGrp="1"/>
          </p:cNvSpPr>
          <p:nvPr>
            <p:ph idx="1"/>
          </p:nvPr>
        </p:nvSpPr>
        <p:spPr>
          <a:xfrm>
            <a:off x="1783977" y="1649506"/>
            <a:ext cx="9720636" cy="4778187"/>
          </a:xfrm>
        </p:spPr>
        <p:txBody>
          <a:bodyPr>
            <a:normAutofit/>
          </a:bodyPr>
          <a:lstStyle/>
          <a:p>
            <a:r>
              <a:rPr lang="en-US" sz="2000" dirty="0"/>
              <a:t>Data visualization techniques are used to represent the large set of data in the simple format for the better understating and summarize the total data into a simple picture or in the simple format. </a:t>
            </a:r>
          </a:p>
          <a:p>
            <a:r>
              <a:rPr lang="en-US" sz="2000" dirty="0"/>
              <a:t>There are so many data visualization techniques  which are available to represent different types of data in the different formats and in different representations with so many colors and graphical mode. </a:t>
            </a:r>
          </a:p>
          <a:p>
            <a:r>
              <a:rPr lang="en-US" sz="2000" dirty="0"/>
              <a:t>In this project I choose World Map, Pie Chart, &amp; Gantt to represent data because World Map, Pie Chart &amp; Gantt have the capability to show all data by categorizing and segregating all data based on the values. So, we can be able to understand the total strength based on the area the category covered.</a:t>
            </a:r>
          </a:p>
        </p:txBody>
      </p:sp>
    </p:spTree>
    <p:extLst>
      <p:ext uri="{BB962C8B-B14F-4D97-AF65-F5344CB8AC3E}">
        <p14:creationId xmlns:p14="http://schemas.microsoft.com/office/powerpoint/2010/main" val="227192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5B51-35DD-8853-FB26-123B70E0ECCA}"/>
              </a:ext>
            </a:extLst>
          </p:cNvPr>
          <p:cNvSpPr>
            <a:spLocks noGrp="1"/>
          </p:cNvSpPr>
          <p:nvPr>
            <p:ph type="title"/>
          </p:nvPr>
        </p:nvSpPr>
        <p:spPr>
          <a:xfrm>
            <a:off x="838200" y="365125"/>
            <a:ext cx="10515600" cy="1114051"/>
          </a:xfrm>
        </p:spPr>
        <p:txBody>
          <a:bodyPr>
            <a:normAutofit fontScale="90000"/>
          </a:bodyPr>
          <a:lstStyle/>
          <a:p>
            <a:pPr algn="ctr"/>
            <a:r>
              <a:rPr lang="en-US" sz="53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WASABI Data Set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BE31FD0-2183-11BA-EB8D-35691D88E339}"/>
              </a:ext>
            </a:extLst>
          </p:cNvPr>
          <p:cNvSpPr>
            <a:spLocks noGrp="1"/>
          </p:cNvSpPr>
          <p:nvPr>
            <p:ph idx="1"/>
          </p:nvPr>
        </p:nvSpPr>
        <p:spPr>
          <a:xfrm>
            <a:off x="838200" y="1658471"/>
            <a:ext cx="10515600" cy="4834403"/>
          </a:xfrm>
        </p:spPr>
        <p:txBody>
          <a:bodyPr>
            <a:normAutofit fontScale="92500" lnSpcReduction="20000"/>
          </a:bodyPr>
          <a:lstStyle/>
          <a:p>
            <a:pPr marL="0" marR="0">
              <a:lnSpc>
                <a:spcPct val="107000"/>
              </a:lnSpc>
              <a:spcBef>
                <a:spcPts val="0"/>
              </a:spcBef>
              <a:spcAft>
                <a:spcPts val="80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The WASABI dataset is from the music data base has all song lyrics and from audio analysis. The dataset contains 1.73M songs with lyrics at different levels and huge number of artists and their bands, origins, type of the band, group information etc. </a:t>
            </a:r>
          </a:p>
          <a:p>
            <a:pPr marL="0" marR="0">
              <a:lnSpc>
                <a:spcPct val="107000"/>
              </a:lnSpc>
              <a:spcBef>
                <a:spcPts val="0"/>
              </a:spcBef>
              <a:spcAft>
                <a:spcPts val="80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There are so many features to work and explore in this data set. Wasabi data set we can avail in the three different segmented formats namely as follows. </a:t>
            </a:r>
          </a:p>
          <a:p>
            <a:pPr marL="0" marR="0">
              <a:lnSpc>
                <a:spcPct val="107000"/>
              </a:lnSpc>
              <a:spcBef>
                <a:spcPts val="0"/>
              </a:spcBef>
              <a:spcAft>
                <a:spcPts val="80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Songs data set – 2.1 m samples. </a:t>
            </a:r>
          </a:p>
          <a:p>
            <a:pPr marL="0" marR="0">
              <a:lnSpc>
                <a:spcPct val="107000"/>
              </a:lnSpc>
              <a:spcBef>
                <a:spcPts val="0"/>
              </a:spcBef>
              <a:spcAft>
                <a:spcPts val="80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Album data set – 208 k samples. </a:t>
            </a:r>
          </a:p>
          <a:p>
            <a:pPr marL="0" marR="0">
              <a:lnSpc>
                <a:spcPct val="107000"/>
              </a:lnSpc>
              <a:spcBef>
                <a:spcPts val="0"/>
              </a:spcBef>
              <a:spcAft>
                <a:spcPts val="80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Artist data set. – 77 k samples.</a:t>
            </a:r>
          </a:p>
          <a:p>
            <a:endParaRPr lang="en-US" dirty="0"/>
          </a:p>
        </p:txBody>
      </p:sp>
    </p:spTree>
    <p:extLst>
      <p:ext uri="{BB962C8B-B14F-4D97-AF65-F5344CB8AC3E}">
        <p14:creationId xmlns:p14="http://schemas.microsoft.com/office/powerpoint/2010/main" val="340307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8BF8-5307-DA68-067D-216BD062CFC4}"/>
              </a:ext>
            </a:extLst>
          </p:cNvPr>
          <p:cNvSpPr>
            <a:spLocks noGrp="1"/>
          </p:cNvSpPr>
          <p:nvPr>
            <p:ph type="title"/>
          </p:nvPr>
        </p:nvSpPr>
        <p:spPr>
          <a:xfrm>
            <a:off x="842683" y="624110"/>
            <a:ext cx="10661930" cy="1280890"/>
          </a:xfrm>
        </p:spPr>
        <p:txBody>
          <a:bodyPr>
            <a:normAutofit fontScale="90000"/>
          </a:bodyPr>
          <a:lstStyle/>
          <a:p>
            <a:pPr algn="ctr"/>
            <a:r>
              <a:rPr lang="en-US" sz="53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Objective</a:t>
            </a:r>
            <a:r>
              <a:rPr lang="en-US" sz="4400" b="1" dirty="0">
                <a:effectLst/>
                <a:latin typeface="Calibri" panose="020F0502020204030204" pitchFamily="34" charset="0"/>
                <a:ea typeface="Calibri" panose="020F0502020204030204" pitchFamily="34" charset="0"/>
                <a:cs typeface="Times New Roman" panose="02020603050405020304" pitchFamily="18" charset="0"/>
              </a:rPr>
              <a:t>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AAD0695-0A6B-62C4-F6A6-6A809FA74FAE}"/>
              </a:ext>
            </a:extLst>
          </p:cNvPr>
          <p:cNvSpPr>
            <a:spLocks noGrp="1"/>
          </p:cNvSpPr>
          <p:nvPr>
            <p:ph idx="1"/>
          </p:nvPr>
        </p:nvSpPr>
        <p:spPr>
          <a:xfrm>
            <a:off x="842682" y="2196353"/>
            <a:ext cx="10661930" cy="3714869"/>
          </a:xfrm>
        </p:spPr>
        <p:txBody>
          <a:bodyPr>
            <a:normAutofit fontScale="92500" lnSpcReduction="10000"/>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The goal of this project to visualize the:</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 Acceptance of Rock Album over a period of time in entire World (“World Map’’)(1965-2015). </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Percentage of people liking different Genre of Album (“Pie Chart’’). </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Number of Different Genre of Album Composed in a single year by different countries(‘’Gantt’’).</a:t>
            </a:r>
          </a:p>
          <a:p>
            <a:endParaRPr lang="en-US" dirty="0"/>
          </a:p>
        </p:txBody>
      </p:sp>
    </p:spTree>
    <p:extLst>
      <p:ext uri="{BB962C8B-B14F-4D97-AF65-F5344CB8AC3E}">
        <p14:creationId xmlns:p14="http://schemas.microsoft.com/office/powerpoint/2010/main" val="9412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4709-08FC-D332-287C-B9E1386FD89E}"/>
              </a:ext>
            </a:extLst>
          </p:cNvPr>
          <p:cNvSpPr>
            <a:spLocks noGrp="1"/>
          </p:cNvSpPr>
          <p:nvPr>
            <p:ph type="title"/>
          </p:nvPr>
        </p:nvSpPr>
        <p:spPr>
          <a:xfrm>
            <a:off x="838199" y="188258"/>
            <a:ext cx="10361613" cy="1021977"/>
          </a:xfrm>
        </p:spPr>
        <p:txBody>
          <a:bodyPr>
            <a:normAutofit/>
          </a:bodyPr>
          <a:lstStyle/>
          <a:p>
            <a:r>
              <a:rPr lang="en-US" dirty="0">
                <a:solidFill>
                  <a:schemeClr val="accent1"/>
                </a:solidFill>
              </a:rPr>
              <a:t>                    </a:t>
            </a:r>
            <a:r>
              <a:rPr lang="en-US" sz="4800" dirty="0">
                <a:solidFill>
                  <a:schemeClr val="accent1"/>
                </a:solidFill>
              </a:rPr>
              <a:t>Attributes From WASABI</a:t>
            </a:r>
            <a:endParaRPr lang="en-US" sz="4800" dirty="0"/>
          </a:p>
        </p:txBody>
      </p:sp>
      <p:sp>
        <p:nvSpPr>
          <p:cNvPr id="3" name="Content Placeholder 2">
            <a:extLst>
              <a:ext uri="{FF2B5EF4-FFF2-40B4-BE49-F238E27FC236}">
                <a16:creationId xmlns:a16="http://schemas.microsoft.com/office/drawing/2014/main" id="{7811D993-800D-F158-CC70-238D393C1745}"/>
              </a:ext>
            </a:extLst>
          </p:cNvPr>
          <p:cNvSpPr>
            <a:spLocks noGrp="1"/>
          </p:cNvSpPr>
          <p:nvPr>
            <p:ph idx="1"/>
          </p:nvPr>
        </p:nvSpPr>
        <p:spPr>
          <a:xfrm>
            <a:off x="2241176" y="1344706"/>
            <a:ext cx="9112624" cy="4832258"/>
          </a:xfrm>
        </p:spPr>
        <p:txBody>
          <a:bodyPr>
            <a:normAutofit/>
          </a:bodyPr>
          <a:lstStyle/>
          <a:p>
            <a:pPr marL="0" marR="0" indent="0">
              <a:lnSpc>
                <a:spcPct val="107000"/>
              </a:lnSpc>
              <a:spcBef>
                <a:spcPts val="0"/>
              </a:spcBef>
              <a:spcAft>
                <a:spcPts val="800"/>
              </a:spcAft>
              <a:buNone/>
            </a:pPr>
            <a:r>
              <a:rPr lang="en-US" sz="3500" dirty="0">
                <a:effectLst/>
                <a:latin typeface="Calibri" panose="020F0502020204030204" pitchFamily="34" charset="0"/>
                <a:ea typeface="Calibri" panose="020F0502020204030204" pitchFamily="34" charset="0"/>
                <a:cs typeface="Times New Roman" panose="02020603050405020304" pitchFamily="18" charset="0"/>
              </a:rPr>
              <a:t>* Country</a:t>
            </a:r>
          </a:p>
          <a:p>
            <a:pPr marL="0" marR="0" indent="0">
              <a:lnSpc>
                <a:spcPct val="107000"/>
              </a:lnSpc>
              <a:spcBef>
                <a:spcPts val="0"/>
              </a:spcBef>
              <a:spcAft>
                <a:spcPts val="800"/>
              </a:spcAft>
              <a:buNone/>
            </a:pPr>
            <a:r>
              <a:rPr lang="en-US" sz="3500" dirty="0">
                <a:latin typeface="Calibri" panose="020F0502020204030204" pitchFamily="34" charset="0"/>
                <a:ea typeface="Calibri" panose="020F0502020204030204" pitchFamily="34" charset="0"/>
                <a:cs typeface="Times New Roman" panose="02020603050405020304" pitchFamily="18" charset="0"/>
              </a:rPr>
              <a:t>* </a:t>
            </a:r>
            <a:r>
              <a:rPr lang="en-US" sz="3500" dirty="0">
                <a:effectLst/>
                <a:latin typeface="Calibri" panose="020F0502020204030204" pitchFamily="34" charset="0"/>
                <a:ea typeface="Calibri" panose="020F0502020204030204" pitchFamily="34" charset="0"/>
                <a:cs typeface="Times New Roman" panose="02020603050405020304" pitchFamily="18" charset="0"/>
              </a:rPr>
              <a:t>Genre</a:t>
            </a:r>
          </a:p>
          <a:p>
            <a:pPr marL="0" marR="0" indent="0">
              <a:lnSpc>
                <a:spcPct val="107000"/>
              </a:lnSpc>
              <a:spcBef>
                <a:spcPts val="0"/>
              </a:spcBef>
              <a:spcAft>
                <a:spcPts val="800"/>
              </a:spcAft>
              <a:buNone/>
            </a:pPr>
            <a:r>
              <a:rPr lang="en-US" sz="3500" dirty="0">
                <a:latin typeface="Calibri" panose="020F0502020204030204" pitchFamily="34" charset="0"/>
                <a:ea typeface="Calibri" panose="020F0502020204030204" pitchFamily="34" charset="0"/>
                <a:cs typeface="Times New Roman" panose="02020603050405020304" pitchFamily="18" charset="0"/>
              </a:rPr>
              <a:t>* </a:t>
            </a:r>
            <a:r>
              <a:rPr lang="en-US" sz="3500" dirty="0">
                <a:effectLst/>
                <a:latin typeface="Calibri" panose="020F0502020204030204" pitchFamily="34" charset="0"/>
                <a:ea typeface="Calibri" panose="020F0502020204030204" pitchFamily="34" charset="0"/>
                <a:cs typeface="Times New Roman" panose="02020603050405020304" pitchFamily="18" charset="0"/>
              </a:rPr>
              <a:t>Id Artist</a:t>
            </a:r>
          </a:p>
          <a:p>
            <a:pPr marL="0" marR="0" indent="0">
              <a:lnSpc>
                <a:spcPct val="107000"/>
              </a:lnSpc>
              <a:spcBef>
                <a:spcPts val="0"/>
              </a:spcBef>
              <a:spcAft>
                <a:spcPts val="800"/>
              </a:spcAft>
              <a:buNone/>
            </a:pPr>
            <a:r>
              <a:rPr lang="en-US" sz="3500" dirty="0">
                <a:latin typeface="Calibri" panose="020F0502020204030204" pitchFamily="34" charset="0"/>
                <a:ea typeface="Calibri" panose="020F0502020204030204" pitchFamily="34" charset="0"/>
                <a:cs typeface="Times New Roman" panose="02020603050405020304" pitchFamily="18" charset="0"/>
              </a:rPr>
              <a:t>* </a:t>
            </a:r>
            <a:r>
              <a:rPr lang="en-US" sz="3500" dirty="0">
                <a:effectLst/>
                <a:latin typeface="Calibri" panose="020F0502020204030204" pitchFamily="34" charset="0"/>
                <a:ea typeface="Calibri" panose="020F0502020204030204" pitchFamily="34" charset="0"/>
                <a:cs typeface="Times New Roman" panose="02020603050405020304" pitchFamily="18" charset="0"/>
              </a:rPr>
              <a:t>Language</a:t>
            </a:r>
          </a:p>
          <a:p>
            <a:pPr marL="0" marR="0" indent="0">
              <a:lnSpc>
                <a:spcPct val="107000"/>
              </a:lnSpc>
              <a:spcBef>
                <a:spcPts val="0"/>
              </a:spcBef>
              <a:spcAft>
                <a:spcPts val="800"/>
              </a:spcAft>
              <a:buNone/>
            </a:pPr>
            <a:r>
              <a:rPr lang="en-US" sz="3500" dirty="0">
                <a:latin typeface="Calibri" panose="020F0502020204030204" pitchFamily="34" charset="0"/>
                <a:ea typeface="Calibri" panose="020F0502020204030204" pitchFamily="34" charset="0"/>
                <a:cs typeface="Times New Roman" panose="02020603050405020304" pitchFamily="18" charset="0"/>
              </a:rPr>
              <a:t>* </a:t>
            </a:r>
            <a:r>
              <a:rPr lang="en-US" sz="3500" dirty="0">
                <a:effectLst/>
                <a:latin typeface="Calibri" panose="020F0502020204030204" pitchFamily="34" charset="0"/>
                <a:ea typeface="Calibri" panose="020F0502020204030204" pitchFamily="34" charset="0"/>
                <a:cs typeface="Times New Roman" panose="02020603050405020304" pitchFamily="18" charset="0"/>
              </a:rPr>
              <a:t>Name</a:t>
            </a:r>
          </a:p>
          <a:p>
            <a:pPr marL="0" marR="0" indent="0">
              <a:lnSpc>
                <a:spcPct val="107000"/>
              </a:lnSpc>
              <a:spcBef>
                <a:spcPts val="0"/>
              </a:spcBef>
              <a:spcAft>
                <a:spcPts val="800"/>
              </a:spcAft>
              <a:buNone/>
            </a:pPr>
            <a:r>
              <a:rPr lang="en-US" sz="3500" dirty="0">
                <a:latin typeface="Calibri" panose="020F0502020204030204" pitchFamily="34" charset="0"/>
                <a:ea typeface="Calibri" panose="020F0502020204030204" pitchFamily="34" charset="0"/>
                <a:cs typeface="Times New Roman" panose="02020603050405020304" pitchFamily="18" charset="0"/>
              </a:rPr>
              <a:t>* </a:t>
            </a:r>
            <a:r>
              <a:rPr lang="en-US" sz="3500" dirty="0">
                <a:effectLst/>
                <a:latin typeface="Calibri" panose="020F0502020204030204" pitchFamily="34" charset="0"/>
                <a:ea typeface="Calibri" panose="020F0502020204030204" pitchFamily="34" charset="0"/>
                <a:cs typeface="Times New Roman" panose="02020603050405020304" pitchFamily="18" charset="0"/>
              </a:rPr>
              <a:t>Title</a:t>
            </a:r>
          </a:p>
          <a:p>
            <a:pPr marL="0" marR="0" indent="0">
              <a:lnSpc>
                <a:spcPct val="107000"/>
              </a:lnSpc>
              <a:spcBef>
                <a:spcPts val="0"/>
              </a:spcBef>
              <a:spcAft>
                <a:spcPts val="800"/>
              </a:spcAft>
              <a:buNone/>
            </a:pPr>
            <a:r>
              <a:rPr lang="en-US" sz="3500" dirty="0">
                <a:latin typeface="Calibri" panose="020F0502020204030204" pitchFamily="34" charset="0"/>
                <a:ea typeface="Calibri" panose="020F0502020204030204" pitchFamily="34" charset="0"/>
                <a:cs typeface="Times New Roman" panose="02020603050405020304" pitchFamily="18" charset="0"/>
              </a:rPr>
              <a:t>* </a:t>
            </a:r>
            <a:r>
              <a:rPr lang="en-US" sz="3500" dirty="0">
                <a:effectLst/>
                <a:latin typeface="Calibri" panose="020F0502020204030204" pitchFamily="34" charset="0"/>
                <a:ea typeface="Calibri" panose="020F0502020204030204" pitchFamily="34" charset="0"/>
                <a:cs typeface="Times New Roman" panose="02020603050405020304" pitchFamily="18" charset="0"/>
              </a:rPr>
              <a:t>Deezer Fans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1363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36AD-FD5F-47F8-AA5D-549325548439}"/>
              </a:ext>
            </a:extLst>
          </p:cNvPr>
          <p:cNvSpPr>
            <a:spLocks noGrp="1"/>
          </p:cNvSpPr>
          <p:nvPr>
            <p:ph type="title"/>
          </p:nvPr>
        </p:nvSpPr>
        <p:spPr>
          <a:xfrm>
            <a:off x="1622612" y="229663"/>
            <a:ext cx="9882000" cy="1088149"/>
          </a:xfrm>
        </p:spPr>
        <p:txBody>
          <a:bodyPr/>
          <a:lstStyle/>
          <a:p>
            <a:pPr algn="ctr"/>
            <a:r>
              <a:rPr lang="en-US" dirty="0"/>
              <a:t> </a:t>
            </a:r>
            <a:r>
              <a:rPr lang="en-US" sz="4800" dirty="0">
                <a:solidFill>
                  <a:schemeClr val="accent1"/>
                </a:solidFill>
              </a:rPr>
              <a:t>Project Informal Description</a:t>
            </a:r>
          </a:p>
        </p:txBody>
      </p:sp>
      <p:sp>
        <p:nvSpPr>
          <p:cNvPr id="3" name="Content Placeholder 2">
            <a:extLst>
              <a:ext uri="{FF2B5EF4-FFF2-40B4-BE49-F238E27FC236}">
                <a16:creationId xmlns:a16="http://schemas.microsoft.com/office/drawing/2014/main" id="{4FD16D4A-CE09-1374-5C9D-27CE02A9BD39}"/>
              </a:ext>
            </a:extLst>
          </p:cNvPr>
          <p:cNvSpPr>
            <a:spLocks noGrp="1"/>
          </p:cNvSpPr>
          <p:nvPr>
            <p:ph idx="1"/>
          </p:nvPr>
        </p:nvSpPr>
        <p:spPr>
          <a:xfrm>
            <a:off x="1622612" y="1766047"/>
            <a:ext cx="9731187" cy="4410916"/>
          </a:xfrm>
        </p:spPr>
        <p:txBody>
          <a:bodyPr>
            <a:normAutofit/>
          </a:bodyPr>
          <a:lstStyle/>
          <a:p>
            <a:pPr marL="0" indent="0">
              <a:buNone/>
            </a:pPr>
            <a:r>
              <a:rPr lang="en-US" sz="4400" dirty="0"/>
              <a:t>*Loading Data Set.</a:t>
            </a:r>
          </a:p>
          <a:p>
            <a:pPr marL="0" indent="0">
              <a:buNone/>
            </a:pPr>
            <a:r>
              <a:rPr lang="en-US" sz="4400" dirty="0">
                <a:effectLst/>
                <a:latin typeface="Calibri" panose="020F0502020204030204" pitchFamily="34" charset="0"/>
                <a:ea typeface="Calibri" panose="020F0502020204030204" pitchFamily="34" charset="0"/>
                <a:cs typeface="Times New Roman" panose="02020603050405020304" pitchFamily="18" charset="0"/>
              </a:rPr>
              <a:t>*Missing Date’s.</a:t>
            </a:r>
          </a:p>
          <a:p>
            <a:pPr marL="0" indent="0">
              <a:buNone/>
            </a:pPr>
            <a:r>
              <a:rPr lang="en-US" sz="4400" dirty="0">
                <a:effectLst/>
                <a:latin typeface="Calibri" panose="020F0502020204030204" pitchFamily="34" charset="0"/>
                <a:ea typeface="Calibri" panose="020F0502020204030204" pitchFamily="34" charset="0"/>
                <a:cs typeface="Times New Roman" panose="02020603050405020304" pitchFamily="18" charset="0"/>
              </a:rPr>
              <a:t>*Joining two data sets.</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4400" dirty="0">
                <a:effectLst/>
                <a:latin typeface="Calibri" panose="020F0502020204030204" pitchFamily="34" charset="0"/>
                <a:ea typeface="Calibri" panose="020F0502020204030204" pitchFamily="34" charset="0"/>
                <a:cs typeface="Times New Roman" panose="02020603050405020304" pitchFamily="18" charset="0"/>
              </a:rPr>
              <a:t>* Clustering.</a:t>
            </a:r>
          </a:p>
          <a:p>
            <a:pPr marL="0" indent="0">
              <a:buNone/>
            </a:pPr>
            <a:r>
              <a:rPr lang="en-US" sz="4400" dirty="0">
                <a:latin typeface="Calibri" panose="020F0502020204030204" pitchFamily="34" charset="0"/>
                <a:ea typeface="Calibri" panose="020F0502020204030204" pitchFamily="34" charset="0"/>
                <a:cs typeface="Times New Roman" panose="02020603050405020304" pitchFamily="18" charset="0"/>
              </a:rPr>
              <a:t>*</a:t>
            </a:r>
            <a:r>
              <a:rPr lang="en-US" sz="4400" dirty="0">
                <a:effectLst/>
                <a:latin typeface="Calibri" panose="020F0502020204030204" pitchFamily="34" charset="0"/>
                <a:ea typeface="Calibri" panose="020F0502020204030204" pitchFamily="34" charset="0"/>
                <a:cs typeface="Times New Roman" panose="02020603050405020304" pitchFamily="18" charset="0"/>
              </a:rPr>
              <a:t> Generation Of Final Data Set.</a:t>
            </a:r>
          </a:p>
          <a:p>
            <a:pPr marL="0" indent="0">
              <a:buNone/>
            </a:pP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8768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1762-6A2C-2F26-D275-5F92EBC41055}"/>
              </a:ext>
            </a:extLst>
          </p:cNvPr>
          <p:cNvSpPr>
            <a:spLocks noGrp="1"/>
          </p:cNvSpPr>
          <p:nvPr>
            <p:ph type="title"/>
          </p:nvPr>
        </p:nvSpPr>
        <p:spPr>
          <a:xfrm>
            <a:off x="1715678" y="350733"/>
            <a:ext cx="8911687" cy="1280890"/>
          </a:xfrm>
        </p:spPr>
        <p:txBody>
          <a:bodyPr/>
          <a:lstStyle/>
          <a:p>
            <a:pPr algn="ctr"/>
            <a:r>
              <a:rPr lang="en-US" dirty="0"/>
              <a:t>    </a:t>
            </a:r>
            <a:r>
              <a:rPr lang="en-US" dirty="0">
                <a:solidFill>
                  <a:srgbClr val="C00000"/>
                </a:solidFill>
              </a:rPr>
              <a:t>Loading and column selection</a:t>
            </a:r>
          </a:p>
        </p:txBody>
      </p:sp>
      <p:pic>
        <p:nvPicPr>
          <p:cNvPr id="5" name="Content Placeholder 4">
            <a:extLst>
              <a:ext uri="{FF2B5EF4-FFF2-40B4-BE49-F238E27FC236}">
                <a16:creationId xmlns:a16="http://schemas.microsoft.com/office/drawing/2014/main" id="{3D115E64-60ED-8C7D-3526-FB2ABD4FA2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5678" y="1933280"/>
            <a:ext cx="9788934" cy="4066050"/>
          </a:xfrm>
        </p:spPr>
      </p:pic>
    </p:spTree>
    <p:extLst>
      <p:ext uri="{BB962C8B-B14F-4D97-AF65-F5344CB8AC3E}">
        <p14:creationId xmlns:p14="http://schemas.microsoft.com/office/powerpoint/2010/main" val="124908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CBE8-6765-DCDD-D876-2B86E74A2661}"/>
              </a:ext>
            </a:extLst>
          </p:cNvPr>
          <p:cNvSpPr>
            <a:spLocks noGrp="1"/>
          </p:cNvSpPr>
          <p:nvPr>
            <p:ph type="title"/>
          </p:nvPr>
        </p:nvSpPr>
        <p:spPr>
          <a:xfrm>
            <a:off x="1980183" y="322453"/>
            <a:ext cx="8911687" cy="1280890"/>
          </a:xfrm>
        </p:spPr>
        <p:txBody>
          <a:bodyPr/>
          <a:lstStyle/>
          <a:p>
            <a:pPr algn="ctr"/>
            <a:r>
              <a:rPr lang="en-US" dirty="0">
                <a:solidFill>
                  <a:srgbClr val="C00000"/>
                </a:solidFill>
              </a:rPr>
              <a:t>Missing dates</a:t>
            </a:r>
          </a:p>
        </p:txBody>
      </p:sp>
      <p:pic>
        <p:nvPicPr>
          <p:cNvPr id="5" name="Content Placeholder 4">
            <a:extLst>
              <a:ext uri="{FF2B5EF4-FFF2-40B4-BE49-F238E27FC236}">
                <a16:creationId xmlns:a16="http://schemas.microsoft.com/office/drawing/2014/main" id="{E643C628-6745-E010-2284-2FB15C7BAD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0183" y="2134458"/>
            <a:ext cx="8718168" cy="3757293"/>
          </a:xfrm>
        </p:spPr>
      </p:pic>
    </p:spTree>
    <p:extLst>
      <p:ext uri="{BB962C8B-B14F-4D97-AF65-F5344CB8AC3E}">
        <p14:creationId xmlns:p14="http://schemas.microsoft.com/office/powerpoint/2010/main" val="191295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EFF8-EEC1-5754-1E3B-7D21EC35CFDD}"/>
              </a:ext>
            </a:extLst>
          </p:cNvPr>
          <p:cNvSpPr>
            <a:spLocks noGrp="1"/>
          </p:cNvSpPr>
          <p:nvPr>
            <p:ph type="title"/>
          </p:nvPr>
        </p:nvSpPr>
        <p:spPr>
          <a:xfrm>
            <a:off x="1999036" y="331879"/>
            <a:ext cx="8911687" cy="1280890"/>
          </a:xfrm>
        </p:spPr>
        <p:txBody>
          <a:bodyPr/>
          <a:lstStyle/>
          <a:p>
            <a:pPr algn="ctr"/>
            <a:r>
              <a:rPr lang="en-US" dirty="0">
                <a:solidFill>
                  <a:srgbClr val="C00000"/>
                </a:solidFill>
              </a:rPr>
              <a:t>Joining Dataset</a:t>
            </a:r>
          </a:p>
        </p:txBody>
      </p:sp>
      <p:pic>
        <p:nvPicPr>
          <p:cNvPr id="5" name="Content Placeholder 4">
            <a:extLst>
              <a:ext uri="{FF2B5EF4-FFF2-40B4-BE49-F238E27FC236}">
                <a16:creationId xmlns:a16="http://schemas.microsoft.com/office/drawing/2014/main" id="{2C5CA948-6A5F-DF82-A5B5-F6AC727AA9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9035" y="2290372"/>
            <a:ext cx="8911687" cy="3863270"/>
          </a:xfrm>
        </p:spPr>
      </p:pic>
    </p:spTree>
    <p:extLst>
      <p:ext uri="{BB962C8B-B14F-4D97-AF65-F5344CB8AC3E}">
        <p14:creationId xmlns:p14="http://schemas.microsoft.com/office/powerpoint/2010/main" val="4836650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584</TotalTime>
  <Words>463</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Wisp</vt:lpstr>
      <vt:lpstr>Project:  Visualizing production of album’s</vt:lpstr>
      <vt:lpstr>Introduction</vt:lpstr>
      <vt:lpstr>WASABI Data Set  </vt:lpstr>
      <vt:lpstr>Objective  </vt:lpstr>
      <vt:lpstr>                    Attributes From WASABI</vt:lpstr>
      <vt:lpstr> Project Informal Description</vt:lpstr>
      <vt:lpstr>    Loading and column selection</vt:lpstr>
      <vt:lpstr>Missing dates</vt:lpstr>
      <vt:lpstr>Joining Dataset</vt:lpstr>
      <vt:lpstr>Clustering</vt:lpstr>
      <vt:lpstr>         </vt:lpstr>
      <vt:lpstr>Data Visualization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WASABI Project Report  Data Visualization</dc:title>
  <dc:creator>MOHAMMED DANISH MUSTAFA</dc:creator>
  <cp:lastModifiedBy>MOHAMMED DANISH MUSTAFA</cp:lastModifiedBy>
  <cp:revision>2</cp:revision>
  <dcterms:created xsi:type="dcterms:W3CDTF">2022-12-09T18:49:41Z</dcterms:created>
  <dcterms:modified xsi:type="dcterms:W3CDTF">2022-12-12T13:52:06Z</dcterms:modified>
</cp:coreProperties>
</file>