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F8C072-D92A-4400-A939-FA9325F8661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1200" cy="308268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3ABD65-A791-4F18-AD8E-E68882AA4F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4400" y="-22680"/>
            <a:ext cx="9140400" cy="6643800"/>
          </a:xfrm>
          <a:custGeom>
            <a:avLst/>
            <a:gdLst/>
            <a:ahLst/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65c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 rot="21221400">
            <a:off x="-34200" y="5957280"/>
            <a:ext cx="9211320" cy="1390320"/>
          </a:xfrm>
          <a:custGeom>
            <a:avLst/>
            <a:gdLst/>
            <a:ahLst/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a32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57080" y="3330720"/>
            <a:ext cx="3014640" cy="24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ffff00"/>
                </a:solidFill>
                <a:uFillTx/>
                <a:latin typeface="Times New Roman"/>
                <a:ea typeface="DejaVu Sans"/>
              </a:rPr>
              <a:t>Presented 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Mazedul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Roll : </a:t>
            </a:r>
            <a:r>
              <a:rPr b="1" lang="en-US" sz="20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1737820124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2</a:t>
            </a:r>
            <a:r>
              <a:rPr b="1" lang="en-US" sz="1800" spc="-1" strike="noStrike" baseline="30000">
                <a:solidFill>
                  <a:srgbClr val="eaeaea"/>
                </a:solidFill>
                <a:latin typeface="Times New Roman"/>
                <a:ea typeface="DejaVu Sans"/>
              </a:rPr>
              <a:t>th</a:t>
            </a: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 year, 1</a:t>
            </a:r>
            <a:r>
              <a:rPr b="1" lang="en-US" sz="1800" spc="-1" strike="noStrike" baseline="30000">
                <a:solidFill>
                  <a:srgbClr val="eaeaea"/>
                </a:solidFill>
                <a:latin typeface="Times New Roman"/>
                <a:ea typeface="DejaVu Sans"/>
              </a:rPr>
              <a:t>nd</a:t>
            </a: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  semester.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Session : 2016-17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TMSS Engineering College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5716080" y="295200"/>
            <a:ext cx="34099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Dept. of Computer Science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&amp; Engineering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8640" y="1932480"/>
            <a:ext cx="9146520" cy="13903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Puzzle game using C++ (SFML)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5704200" y="3329280"/>
            <a:ext cx="316224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ffff00"/>
                </a:solidFill>
                <a:uFillTx/>
                <a:latin typeface="Times New Roman"/>
                <a:ea typeface="DejaVu Sans"/>
              </a:rPr>
              <a:t>Project Supervisor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Calibri"/>
              </a:rPr>
              <a:t>Subrata Kumer Paul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Lecturer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TMSS Engineering College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274320"/>
            <a:ext cx="1482480" cy="14824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8463240" y="6217920"/>
            <a:ext cx="586080" cy="5860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0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" dur="2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" dur="2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" dur="2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" dur="2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8" dur="2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1" dur="2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5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9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2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5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6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9" dur="2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85840" y="82296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8.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155680" y="82296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8e8e8"/>
                </a:solidFill>
                <a:latin typeface="Cantarell"/>
                <a:ea typeface="DejaVu Sans"/>
              </a:rPr>
              <a:t>Impact on the society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554480" y="3291840"/>
            <a:ext cx="703908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Puzzles are also an important educational learning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 for toddlers and young children as they provide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skills and mental learning benefits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opportunities.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3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8" dur="2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1" dur="2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4000"/>
                            </p:stCondLst>
                            <p:childTnLst>
                              <p:par>
                                <p:cTn id="343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5" dur="2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8" dur="2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277280" y="73296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247120" y="73296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Major 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645920" y="3200400"/>
            <a:ext cx="7039440" cy="26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Link[2]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https://github.com/MORTAL2000/15-Puzzle-Game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https://en.sfml-dev.org/forums/index.php?topic=20245.0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5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000"/>
                            </p:stCondLst>
                            <p:childTnLst>
                              <p:par>
                                <p:cTn id="36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63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66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69" dur="2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000"/>
                            </p:stCondLst>
                            <p:childTnLst>
                              <p:par>
                                <p:cTn id="37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73" dur="20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0" y="274320"/>
            <a:ext cx="1188360" cy="109584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c4c4c"/>
                </a:solidFill>
                <a:latin typeface="Arial"/>
                <a:ea typeface="DejaVu Sans"/>
              </a:rPr>
              <a:t>10.1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155680" y="45864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0" y="3017520"/>
            <a:ext cx="2101680" cy="182736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Home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926080" y="2286000"/>
            <a:ext cx="5240880" cy="38509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76" dur="indefinite" restart="never" nodeType="tmRoot">
          <p:childTnLst>
            <p:seq>
              <p:cTn id="377" dur="indefinite" nodeType="mainSeq">
                <p:childTnLst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8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8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9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00160" y="551520"/>
            <a:ext cx="114696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c4c4c"/>
                </a:solidFill>
                <a:latin typeface="Arial"/>
                <a:ea typeface="DejaVu Sans"/>
              </a:rPr>
              <a:t>10.2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47120" y="55008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560" y="3017880"/>
            <a:ext cx="2101680" cy="182736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Play Game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284640" y="2069640"/>
            <a:ext cx="4669200" cy="451260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97" dur="indefinite" restart="never" nodeType="tmRoot">
          <p:childTnLst>
            <p:seq>
              <p:cTn id="398" dur="indefinite" nodeType="mainSeq">
                <p:childTnLst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0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000"/>
                            </p:stCondLst>
                            <p:childTnLst>
                              <p:par>
                                <p:cTn id="409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732960"/>
            <a:ext cx="118584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10.3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972800" y="73296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57920" y="3018240"/>
            <a:ext cx="2101680" cy="182736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Instruction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926080" y="2295720"/>
            <a:ext cx="4753440" cy="41036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18" dur="indefinite" restart="never" nodeType="tmRoot">
          <p:childTnLst>
            <p:seq>
              <p:cTn id="419" dur="indefinite" nodeType="mainSeq">
                <p:childTnLst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2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000"/>
                            </p:stCondLst>
                            <p:childTnLst>
                              <p:par>
                                <p:cTn id="43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3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4400" y="783720"/>
            <a:ext cx="105408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10.4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023920" y="78372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280" y="3054600"/>
            <a:ext cx="2101680" cy="182736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No. of move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41840" y="3623760"/>
            <a:ext cx="3937680" cy="7639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39" dur="indefinite" restart="never" nodeType="tmRoot">
          <p:childTnLst>
            <p:seq>
              <p:cTn id="440" dur="indefinite" nodeType="mainSeq">
                <p:childTnLst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4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2000"/>
                            </p:stCondLst>
                            <p:childTnLst>
                              <p:par>
                                <p:cTn id="451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5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834480"/>
            <a:ext cx="110520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10.5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075040" y="83448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30640" y="3090960"/>
            <a:ext cx="2101680" cy="182736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About 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834640" y="2377440"/>
            <a:ext cx="4936320" cy="35128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60" dur="indefinite" restart="never" nodeType="tmRoot">
          <p:childTnLst>
            <p:seq>
              <p:cTn id="461" dur="indefinite" nodeType="mainSeq">
                <p:childTnLst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7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8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463400" y="45756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11.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377440" y="45756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ntarell"/>
                <a:ea typeface="DejaVu Sans"/>
              </a:rPr>
              <a:t>Thanks! Any Question?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94560" y="2360160"/>
            <a:ext cx="5140440" cy="6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b00000"/>
                </a:solidFill>
                <a:latin typeface="Arial"/>
                <a:ea typeface="DejaVu Sans"/>
              </a:rPr>
              <a:t>Thanks for listening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834640" y="3366000"/>
            <a:ext cx="4112280" cy="6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7f00"/>
                </a:solidFill>
                <a:latin typeface="Arial"/>
                <a:ea typeface="DejaVu Sans"/>
              </a:rPr>
              <a:t>Any question!!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581640" y="4114800"/>
            <a:ext cx="2176560" cy="20815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81" dur="indefinite" restart="never" nodeType="tmRoot">
          <p:childTnLst>
            <p:seq>
              <p:cTn id="482" dur="indefinite" nodeType="mainSeq">
                <p:childTnLst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91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2000"/>
                            </p:stCondLst>
                            <p:childTnLst>
                              <p:par>
                                <p:cTn id="493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7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0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0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3000"/>
                            </p:stCondLst>
                            <p:childTnLst>
                              <p:par>
                                <p:cTn id="50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743200" y="2834640"/>
            <a:ext cx="502668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b4b4"/>
                </a:solidFill>
                <a:latin typeface="Arial"/>
                <a:ea typeface="DejaVu Sans"/>
              </a:rPr>
              <a:t>--END--</a:t>
            </a:r>
            <a:endParaRPr b="0" lang="en-US" sz="7200" spc="-1" strike="noStrike">
              <a:latin typeface="Arial"/>
            </a:endParaRPr>
          </a:p>
        </p:txBody>
      </p:sp>
    </p:spTree>
  </p:cSld>
  <p:transition spd="med">
    <p:plus/>
  </p:transition>
  <p:timing>
    <p:tnLst>
      <p:par>
        <p:cTn id="510" dur="indefinite" restart="never" nodeType="tmRoot">
          <p:childTnLst>
            <p:seq>
              <p:cTn id="511" dur="indefinite" nodeType="mainSeq">
                <p:childTnLst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16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74320" y="1463040"/>
            <a:ext cx="904968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What is this project? Why we need it?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Language and tools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Requirement analysis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UML diagram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Time- Scheduling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Outcome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Impact on the society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Major References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Sreen shots of project</a:t>
            </a:r>
            <a:endParaRPr b="0" lang="en-US" sz="2400" spc="-1" strike="noStrike">
              <a:latin typeface="Arial"/>
            </a:endParaRPr>
          </a:p>
          <a:p>
            <a:pPr marL="514440" indent="-510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Thanks! Any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2470680" y="184680"/>
            <a:ext cx="3654720" cy="1277280"/>
          </a:xfrm>
          <a:custGeom>
            <a:avLst/>
            <a:gdLst/>
            <a:ahLst/>
            <a:rect l="l" t="t" r="r" b="b"/>
            <a:pathLst>
              <a:path w="10162" h="3558">
                <a:moveTo>
                  <a:pt x="2540" y="0"/>
                </a:moveTo>
                <a:lnTo>
                  <a:pt x="2540" y="2668"/>
                </a:lnTo>
                <a:lnTo>
                  <a:pt x="0" y="2668"/>
                </a:lnTo>
                <a:lnTo>
                  <a:pt x="5080" y="3557"/>
                </a:lnTo>
                <a:lnTo>
                  <a:pt x="10161" y="2668"/>
                </a:lnTo>
                <a:lnTo>
                  <a:pt x="7620" y="2668"/>
                </a:lnTo>
                <a:lnTo>
                  <a:pt x="7620" y="0"/>
                </a:lnTo>
                <a:lnTo>
                  <a:pt x="2540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474720" y="459000"/>
            <a:ext cx="17078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Content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281600" y="59940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251440" y="59940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731520" y="2368800"/>
            <a:ext cx="80460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application starts by giving user name. After giving user name user  can  play  game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731520" y="3030120"/>
            <a:ext cx="79545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puzzle consists 15 numbered square tiles (in a 4x4 square) in random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 with one tile empty.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712080" y="3931920"/>
            <a:ext cx="78825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user has to move the tiles to get them into consecutive order with the space in the bottom right.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748080" y="4754880"/>
            <a:ext cx="7131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 also check their minimum score.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51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54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58" dur="2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000"/>
                            </p:stCondLst>
                            <p:childTnLst>
                              <p:par>
                                <p:cTn id="160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2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5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230480" y="54864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2.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200320" y="548640"/>
            <a:ext cx="593784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ntarell"/>
                <a:ea typeface="DejaVu Sans"/>
              </a:rPr>
              <a:t>What is this project? Why we need it?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188720" y="2286000"/>
            <a:ext cx="61243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The project is puzzle game (in a 4x4 square)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1215000" y="2693520"/>
            <a:ext cx="3929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For entertainment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0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3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097280" y="59940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3.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067120" y="59940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ntarell"/>
                <a:ea typeface="DejaVu Sans"/>
              </a:rPr>
              <a:t>Language and tools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005840" y="2396880"/>
            <a:ext cx="6855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 The project done using c++ language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005840" y="3219840"/>
            <a:ext cx="50270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 SFML graphics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9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98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1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32000" y="65016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4.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301840" y="65016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Requirement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554480" y="3311280"/>
            <a:ext cx="49356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Area of project   : Arch 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1463040" y="3768480"/>
            <a:ext cx="3929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Clion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1371600" y="2926080"/>
            <a:ext cx="475272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&lt;&gt; Requirement for Development :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1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16" dur="2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0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4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82760" y="70092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5.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352600" y="70092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UML diagram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8640" y="3291840"/>
            <a:ext cx="1131120" cy="216936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2560320" y="1828800"/>
            <a:ext cx="6032880" cy="47527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3383640" y="2286360"/>
            <a:ext cx="1369440" cy="820800"/>
          </a:xfrm>
          <a:prstGeom prst="ellipse">
            <a:avLst/>
          </a:prstGeom>
          <a:solidFill>
            <a:srgbClr val="d0d0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3384000" y="3383640"/>
            <a:ext cx="1460520" cy="912240"/>
          </a:xfrm>
          <a:prstGeom prst="ellipse">
            <a:avLst/>
          </a:prstGeom>
          <a:solidFill>
            <a:srgbClr val="d0d0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3383640" y="4480920"/>
            <a:ext cx="1460880" cy="82080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3474720" y="5486400"/>
            <a:ext cx="1552320" cy="91224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About 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Line 8"/>
          <p:cNvSpPr/>
          <p:nvPr/>
        </p:nvSpPr>
        <p:spPr>
          <a:xfrm flipV="1">
            <a:off x="1920600" y="2926440"/>
            <a:ext cx="14634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9"/>
          <p:cNvSpPr/>
          <p:nvPr/>
        </p:nvSpPr>
        <p:spPr>
          <a:xfrm flipV="1">
            <a:off x="2012040" y="4023720"/>
            <a:ext cx="13719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10"/>
          <p:cNvSpPr/>
          <p:nvPr/>
        </p:nvSpPr>
        <p:spPr>
          <a:xfrm>
            <a:off x="1920600" y="4480920"/>
            <a:ext cx="1371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11"/>
          <p:cNvSpPr/>
          <p:nvPr/>
        </p:nvSpPr>
        <p:spPr>
          <a:xfrm>
            <a:off x="1920600" y="4663800"/>
            <a:ext cx="13716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2"/>
          <p:cNvSpPr/>
          <p:nvPr/>
        </p:nvSpPr>
        <p:spPr>
          <a:xfrm>
            <a:off x="6400800" y="2194560"/>
            <a:ext cx="1369440" cy="63792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Line 13"/>
          <p:cNvSpPr/>
          <p:nvPr/>
        </p:nvSpPr>
        <p:spPr>
          <a:xfrm flipV="1">
            <a:off x="4937760" y="256032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6402960" y="3642840"/>
            <a:ext cx="1550160" cy="174996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00"/>
                            </p:stCondLst>
                            <p:childTnLst>
                              <p:par>
                                <p:cTn id="250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5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500"/>
                            </p:stCondLst>
                            <p:childTnLst>
                              <p:par>
                                <p:cTn id="25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5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8500"/>
                            </p:stCondLst>
                            <p:childTnLst>
                              <p:par>
                                <p:cTn id="26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8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88720" y="67788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6.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158560" y="67788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Time-Scheduling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97280" y="2043360"/>
            <a:ext cx="7679520" cy="4812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9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9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84280" y="802440"/>
            <a:ext cx="911520" cy="91152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7.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454120" y="802440"/>
            <a:ext cx="5615280" cy="83772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Outcome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97280" y="2560320"/>
            <a:ext cx="7587720" cy="23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User friendly.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User can play this game on his Linux OS anywhere he wants.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Give challenges to the user’s brain.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There is also a timer to count that in how much times the user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complete the game.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0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3" dur="2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6" dur="2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000"/>
                            </p:stCondLst>
                            <p:childTnLst>
                              <p:par>
                                <p:cTn id="31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0" dur="2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3" dur="2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Application>LibreOffice/6.0.4.2$Linux_X86_64 LibreOffice_project/00m0$Build-2</Application>
  <Words>115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2018-05-17T15:02:18Z</dcterms:created>
  <dc:creator>Subrata Paul</dc:creator>
  <dc:description/>
  <dc:language>en-US</dc:language>
  <cp:lastModifiedBy/>
  <dcterms:modified xsi:type="dcterms:W3CDTF">2018-05-30T16:19:52Z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