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</a:t>
            </a:r>
            <a:r>
              <a:rPr b="0" lang="en-US" sz="4400" spc="-1" strike="noStrike">
                <a:latin typeface="Arial"/>
              </a:rPr>
              <a:t>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0A6DFBE-DC57-45F1-B54D-D3F5722AEB8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360" cy="3084840"/>
          </a:xfrm>
          <a:prstGeom prst="rect">
            <a:avLst/>
          </a:prstGeom>
        </p:spPr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4DBCF20-CF0D-4658-8781-6B3781302B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4400" y="-22680"/>
            <a:ext cx="9142560" cy="6645960"/>
          </a:xfrm>
          <a:custGeom>
            <a:avLst/>
            <a:gdLst/>
            <a:ahLst/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65c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 rot="21221400">
            <a:off x="-34200" y="5958000"/>
            <a:ext cx="9213480" cy="1392480"/>
          </a:xfrm>
          <a:custGeom>
            <a:avLst/>
            <a:gdLst/>
            <a:ahLst/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a32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57080" y="3330720"/>
            <a:ext cx="3016800" cy="24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Presented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Mazedul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Roll : </a:t>
            </a:r>
            <a:r>
              <a:rPr b="1" lang="en-US" sz="20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1737820124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2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th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year, 1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nd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 semester.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Session : 2016-17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716080" y="295200"/>
            <a:ext cx="34120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Dept. of Computer Science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&amp; Engineering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8640" y="1932480"/>
            <a:ext cx="9148680" cy="139248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Puzzle game using C++ (SFML)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704200" y="3329280"/>
            <a:ext cx="31644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Project Supervisor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Calibri"/>
              </a:rPr>
              <a:t>Subrata Kumer Paul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Lecturer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274320"/>
            <a:ext cx="1484640" cy="148464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463240" y="6217920"/>
            <a:ext cx="588240" cy="5882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0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" dur="2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" dur="2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" dur="2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1" dur="2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5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9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2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5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6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9" dur="2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85800" y="90396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8.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555640" y="90396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Impact on the society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9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636560" y="95472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606400" y="95472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Major References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96" dur="indefinite" restart="never" nodeType="tmRoot">
          <p:childTnLst>
            <p:seq>
              <p:cTn id="297" dur="indefinite" nodeType="mainSeq">
                <p:childTnLst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0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63400" y="45756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10.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377440" y="45756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194560" y="2360160"/>
            <a:ext cx="514260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b00000"/>
                </a:solidFill>
                <a:latin typeface="Arial"/>
              </a:rPr>
              <a:t>Thanks for listening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834640" y="3366000"/>
            <a:ext cx="41144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7f00"/>
                </a:solidFill>
                <a:latin typeface="Arial"/>
              </a:rPr>
              <a:t>Any question!!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581640" y="4114800"/>
            <a:ext cx="2178720" cy="20836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0"/>
                            </p:stCondLst>
                            <p:childTnLst>
                              <p:par>
                                <p:cTn id="326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28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3200" y="2834640"/>
            <a:ext cx="5028840" cy="11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b4b4"/>
                </a:solidFill>
                <a:latin typeface="Arial"/>
              </a:rPr>
              <a:t>--END--</a:t>
            </a:r>
            <a:endParaRPr b="0" lang="en-US" sz="7200" spc="-1" strike="noStrike">
              <a:latin typeface="Arial"/>
            </a:endParaRPr>
          </a:p>
        </p:txBody>
      </p:sp>
    </p:spTree>
  </p:cSld>
  <p:transition spd="med">
    <p:plus/>
  </p:transition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4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74320" y="1463040"/>
            <a:ext cx="905184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What is the project? Why need it?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Language and tools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Requirement analysis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UML diagram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Time- Scheduling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Outcome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System Testing 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Impact on the society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Major References</a:t>
            </a:r>
            <a:endParaRPr b="0" lang="en-US" sz="24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017520" y="182880"/>
            <a:ext cx="3656880" cy="1279440"/>
          </a:xfrm>
          <a:custGeom>
            <a:avLst/>
            <a:gdLst/>
            <a:ahLst/>
            <a:rect l="l" t="t" r="r" b="b"/>
            <a:pathLst>
              <a:path w="10162" h="3558">
                <a:moveTo>
                  <a:pt x="2540" y="0"/>
                </a:moveTo>
                <a:lnTo>
                  <a:pt x="2540" y="2668"/>
                </a:lnTo>
                <a:lnTo>
                  <a:pt x="0" y="2668"/>
                </a:lnTo>
                <a:lnTo>
                  <a:pt x="5080" y="3557"/>
                </a:lnTo>
                <a:lnTo>
                  <a:pt x="10161" y="2668"/>
                </a:lnTo>
                <a:lnTo>
                  <a:pt x="7620" y="2668"/>
                </a:lnTo>
                <a:lnTo>
                  <a:pt x="7620" y="0"/>
                </a:lnTo>
                <a:lnTo>
                  <a:pt x="2540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958560" y="457200"/>
            <a:ext cx="17100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Content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230480" y="54864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200320" y="54864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ntarell"/>
                <a:ea typeface="DejaVu Sans"/>
              </a:rPr>
              <a:t>What is the project? Why need it?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188720" y="2286000"/>
            <a:ext cx="6126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&lt;&gt; The project is puzzle game (in a 4x4 board)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1215000" y="2693520"/>
            <a:ext cx="393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&lt;&gt; For entertainment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6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9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281240" y="59940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2.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2251080" y="59940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ntarell"/>
                <a:ea typeface="DejaVu Sans"/>
              </a:rPr>
              <a:t>Language and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1005840" y="2396880"/>
            <a:ext cx="685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&lt;&gt; 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proj</a:t>
            </a:r>
            <a:r>
              <a:rPr b="0" lang="en-US" sz="1800" spc="-1" strike="noStrike">
                <a:latin typeface="Arial"/>
              </a:rPr>
              <a:t>ect </a:t>
            </a:r>
            <a:r>
              <a:rPr b="0" lang="en-US" sz="1800" spc="-1" strike="noStrike">
                <a:latin typeface="Arial"/>
              </a:rPr>
              <a:t>don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usin</a:t>
            </a:r>
            <a:r>
              <a:rPr b="0" lang="en-US" sz="1800" spc="-1" strike="noStrike">
                <a:latin typeface="Arial"/>
              </a:rPr>
              <a:t>g c+</a:t>
            </a:r>
            <a:r>
              <a:rPr b="0" lang="en-US" sz="1800" spc="-1" strike="noStrike">
                <a:latin typeface="Arial"/>
              </a:rPr>
              <a:t>+ </a:t>
            </a:r>
            <a:r>
              <a:rPr b="0" lang="en-US" sz="1800" spc="-1" strike="noStrike">
                <a:latin typeface="Arial"/>
              </a:rPr>
              <a:t>lang</a:t>
            </a:r>
            <a:r>
              <a:rPr b="0" lang="en-US" sz="1800" spc="-1" strike="noStrike">
                <a:latin typeface="Arial"/>
              </a:rPr>
              <a:t>uag</a:t>
            </a:r>
            <a:r>
              <a:rPr b="0" lang="en-US" sz="1800" spc="-1" strike="noStrike">
                <a:latin typeface="Arial"/>
              </a:rPr>
              <a:t>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4"/>
          <p:cNvSpPr txBox="1"/>
          <p:nvPr/>
        </p:nvSpPr>
        <p:spPr>
          <a:xfrm>
            <a:off x="1005840" y="2743200"/>
            <a:ext cx="502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&lt;&gt;  SFMl graphics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4" dur="2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8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332000" y="65016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3.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301840" y="65016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Requirement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1554480" y="3311280"/>
            <a:ext cx="4937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Are</a:t>
            </a:r>
            <a:r>
              <a:rPr b="0" lang="en-US" sz="1800" spc="-1" strike="noStrike">
                <a:latin typeface="Arial"/>
              </a:rPr>
              <a:t>a of </a:t>
            </a:r>
            <a:r>
              <a:rPr b="0" lang="en-US" sz="1800" spc="-1" strike="noStrike">
                <a:latin typeface="Arial"/>
              </a:rPr>
              <a:t>proj</a:t>
            </a:r>
            <a:r>
              <a:rPr b="0" lang="en-US" sz="1800" spc="-1" strike="noStrike">
                <a:latin typeface="Arial"/>
              </a:rPr>
              <a:t>ect   </a:t>
            </a:r>
            <a:r>
              <a:rPr b="0" lang="en-US" sz="1800" spc="-1" strike="noStrike">
                <a:latin typeface="Arial"/>
              </a:rPr>
              <a:t>: </a:t>
            </a:r>
            <a:r>
              <a:rPr b="0" lang="en-US" sz="1800" spc="-1" strike="noStrike">
                <a:latin typeface="Arial"/>
              </a:rPr>
              <a:t>linux </a:t>
            </a:r>
            <a:r>
              <a:rPr b="0" lang="en-US" sz="1800" spc="-1" strike="noStrike">
                <a:latin typeface="Arial"/>
              </a:rPr>
              <a:t>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1463040" y="3768480"/>
            <a:ext cx="393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          </a:t>
            </a:r>
            <a:r>
              <a:rPr b="0" lang="en-US" sz="1800" spc="-1" strike="noStrike">
                <a:latin typeface="Arial"/>
              </a:rPr>
              <a:t>IDE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: Clion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5"/>
          <p:cNvSpPr txBox="1"/>
          <p:nvPr/>
        </p:nvSpPr>
        <p:spPr>
          <a:xfrm>
            <a:off x="1371600" y="2926080"/>
            <a:ext cx="475488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&lt;&gt; </a:t>
            </a:r>
            <a:r>
              <a:rPr b="1" lang="en-US" sz="2000" spc="-1" strike="noStrike">
                <a:latin typeface="Arial"/>
              </a:rPr>
              <a:t>Re</a:t>
            </a:r>
            <a:r>
              <a:rPr b="1" lang="en-US" sz="2000" spc="-1" strike="noStrike">
                <a:latin typeface="Arial"/>
              </a:rPr>
              <a:t>qui</a:t>
            </a:r>
            <a:r>
              <a:rPr b="1" lang="en-US" sz="2000" spc="-1" strike="noStrike">
                <a:latin typeface="Arial"/>
              </a:rPr>
              <a:t>re</a:t>
            </a:r>
            <a:r>
              <a:rPr b="1" lang="en-US" sz="2000" spc="-1" strike="noStrike">
                <a:latin typeface="Arial"/>
              </a:rPr>
              <a:t>me</a:t>
            </a:r>
            <a:r>
              <a:rPr b="1" lang="en-US" sz="2000" spc="-1" strike="noStrike">
                <a:latin typeface="Arial"/>
              </a:rPr>
              <a:t>nt </a:t>
            </a:r>
            <a:r>
              <a:rPr b="1" lang="en-US" sz="2000" spc="-1" strike="noStrike">
                <a:latin typeface="Arial"/>
              </a:rPr>
              <a:t>for </a:t>
            </a:r>
            <a:r>
              <a:rPr b="1" lang="en-US" sz="2000" spc="-1" strike="noStrike">
                <a:latin typeface="Arial"/>
              </a:rPr>
              <a:t>Dev</a:t>
            </a:r>
            <a:r>
              <a:rPr b="1" lang="en-US" sz="2000" spc="-1" strike="noStrike">
                <a:latin typeface="Arial"/>
              </a:rPr>
              <a:t>elo</a:t>
            </a:r>
            <a:r>
              <a:rPr b="1" lang="en-US" sz="2000" spc="-1" strike="noStrike">
                <a:latin typeface="Arial"/>
              </a:rPr>
              <a:t>pm</a:t>
            </a:r>
            <a:r>
              <a:rPr b="1" lang="en-US" sz="2000" spc="-1" strike="noStrike">
                <a:latin typeface="Arial"/>
              </a:rPr>
              <a:t>ent </a:t>
            </a:r>
            <a:r>
              <a:rPr b="1" lang="en-US" sz="2000" spc="-1" strike="noStrike">
                <a:latin typeface="Arial"/>
              </a:rPr>
              <a:t>: </a:t>
            </a:r>
            <a:endParaRPr b="1" lang="en-US" sz="20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3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7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000"/>
                            </p:stCondLst>
                            <p:childTnLst>
                              <p:par>
                                <p:cTn id="18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91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82760" y="70092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4.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352600" y="70092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UML diagram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48640" y="3291840"/>
            <a:ext cx="1133280" cy="217152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2560320" y="1828800"/>
            <a:ext cx="6035040" cy="47548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3383640" y="2286360"/>
            <a:ext cx="1371600" cy="82296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Play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3384000" y="3383640"/>
            <a:ext cx="1462680" cy="91440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Instraction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3383640" y="4480920"/>
            <a:ext cx="1463040" cy="82296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Exit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3474720" y="5486400"/>
            <a:ext cx="1554480" cy="91440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About 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Line 8"/>
          <p:cNvSpPr/>
          <p:nvPr/>
        </p:nvSpPr>
        <p:spPr>
          <a:xfrm flipV="1">
            <a:off x="1920600" y="2926440"/>
            <a:ext cx="1463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9"/>
          <p:cNvSpPr/>
          <p:nvPr/>
        </p:nvSpPr>
        <p:spPr>
          <a:xfrm flipV="1">
            <a:off x="2012040" y="4023720"/>
            <a:ext cx="13719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0"/>
          <p:cNvSpPr/>
          <p:nvPr/>
        </p:nvSpPr>
        <p:spPr>
          <a:xfrm>
            <a:off x="1920600" y="4480920"/>
            <a:ext cx="1371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1"/>
          <p:cNvSpPr/>
          <p:nvPr/>
        </p:nvSpPr>
        <p:spPr>
          <a:xfrm>
            <a:off x="1920600" y="4663800"/>
            <a:ext cx="13716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2"/>
          <p:cNvSpPr/>
          <p:nvPr/>
        </p:nvSpPr>
        <p:spPr>
          <a:xfrm>
            <a:off x="6400800" y="2194560"/>
            <a:ext cx="1371600" cy="64008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Move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Line 13"/>
          <p:cNvSpPr/>
          <p:nvPr/>
        </p:nvSpPr>
        <p:spPr>
          <a:xfrm flipV="1">
            <a:off x="4937760" y="256032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402960" y="3642840"/>
            <a:ext cx="1552320" cy="17521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92" dur="indefinite" restart="never" nodeType="tmRoot">
          <p:childTnLst>
            <p:seq>
              <p:cTn id="193" dur="indefinite" nodeType="mainSeq">
                <p:childTnLst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2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500"/>
                            </p:stCondLst>
                            <p:childTnLst>
                              <p:par>
                                <p:cTn id="23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8500"/>
                            </p:stCondLst>
                            <p:childTnLst>
                              <p:par>
                                <p:cTn id="23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33520" y="75168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5.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403360" y="75168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Time-Scheduling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484280" y="80244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6.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454120" y="80244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Outcome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35040" y="853200"/>
            <a:ext cx="913680" cy="91368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7.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504880" y="853200"/>
            <a:ext cx="5617440" cy="83988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System Testing 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74" dur="indefinite" restart="never" nodeType="tmRoot">
          <p:childTnLst>
            <p:seq>
              <p:cTn id="275" dur="indefinite" nodeType="mainSeq">
                <p:childTnLst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8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Application>LibreOffice/6.0.4.2$Linux_X86_64 LibreOffice_project/00m0$Build-2</Application>
  <Words>115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2018-05-17T15:02:18Z</dcterms:created>
  <dc:creator>Subrata Paul</dc:creator>
  <dc:description/>
  <dc:language>en-US</dc:language>
  <cp:lastModifiedBy/>
  <dcterms:modified xsi:type="dcterms:W3CDTF">2018-05-29T16:39:01Z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