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74" r:id="rId11"/>
    <p:sldId id="269" r:id="rId12"/>
    <p:sldId id="266" r:id="rId13"/>
    <p:sldId id="264" r:id="rId14"/>
    <p:sldId id="267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7E21A-6B97-46A9-B18D-073CEB579B8D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41FE-2C91-4C51-9485-B8E39842B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5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41FE-2C91-4C51-9485-B8E39842BF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1462-D98C-501E-3175-8E9786FD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05EA2-645B-195F-454B-E80D3A215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033C-941E-D5F7-8025-B8DC3F27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C3B1-3AD7-50FD-007A-84116A37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9D0B-D0DD-5E97-53D5-CCF6C46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7DAD-08E6-E73A-84C8-AE13509D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EC15D-5AEC-84C6-0957-E99FCD601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E4B9-DA89-7B92-FAAC-6762690D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6663-F555-9138-0168-6E03F803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E8A2-0B4D-31CD-687C-A220237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AE005-BE3F-45FB-24DC-753DA96CA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9963-D544-D640-BE12-810B3BB7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7CF2-DA9C-4F4F-4AEE-A524AFB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07DC-6CD0-772A-3FDC-107F9D21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C277-E9A7-B2B9-B2A1-6EAA7193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5F02-3882-484E-C62F-6EF83854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4910-1CCD-26C9-4FF7-99179226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2904-7288-20EB-2C6B-DA478314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BB99-B648-DD93-6369-42730DC2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08D0-0639-CA4F-0EC3-A1FEC28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C656-D434-C611-5150-207F97F9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4FA-7A02-AB8C-4875-9E0A8AA3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0932-D195-961D-C6C0-8174479B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7938-2510-A9F3-3B16-77247BEE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CB8D-C03F-E4F6-A59B-E2CE032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7F14-69C3-DDC3-D9BB-BF76133B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C3D8-CF5F-97DB-A4B1-0BE32C82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A7FC5-0AD9-E859-8FD5-E1C2C693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1CC9C-5727-64D2-E31A-CD637FF7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3B5C5-E06F-DB74-47AB-09C7671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A4D9-ABC8-BC5C-6FB4-20BFE68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E9F-22FA-1929-F251-4C9FC356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ECB6-5DBD-FD85-C445-F305D6F8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4A7E-053C-C14B-838C-A85ACF2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2DC6F-4301-8324-4629-2C3B91D4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8F131-95A6-4D98-96F1-70AB83BD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EEDAF-D43E-E9C8-AA71-5F4F1F67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962BA-732C-661F-0130-9D04B64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FCCAA-4674-4D4F-4CD8-F458282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B669-FF13-EFAD-EEAB-ECA07AE3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6F7B5-EA8D-4226-46D2-7B165BFE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979BB-247F-C424-FC85-1CBEFDB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4BCE-F746-8FEF-579F-62B4AFD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B00B6-1D38-8F5F-1A6F-BA0E758C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9584B-4ACE-ED8A-8E90-3E5FBF3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9949-FDA5-E88A-A324-E0D59C9C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5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630-A0A8-7AC4-1F1A-278C2A4F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1B3B-2B73-D9A0-C9D2-EB140F64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EEAA-5D53-3124-95A9-D400ECBD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06033-681A-717C-CE48-52E27544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5506-0241-3EF5-F93A-03AA2655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5B426-BB13-2D61-0CD0-5A11F98F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3F7E-5438-23AC-B3D0-582FFDB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3B0A-AB5E-B599-3DC8-BC2A5B58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6F85-1DC2-18E7-6121-BE4C8907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B022-BCE2-A83A-A05D-B2B92AEB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A9CD-D04B-983D-ED02-D27A0374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6D2E-E47B-1CA0-7255-5D727385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B3713-2DE1-95CC-4F0B-92FF7151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63DF-AF20-1AC4-6729-5DFA8274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FB62-391D-534B-E326-21A47B7DC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07604-E9D7-43E8-8E70-718DDDCF6621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A944-9857-96CC-C88A-FEA4EAE5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F7E8-361B-4B3A-CDD0-FBDF837A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062F-3316-4678-8E2D-7D534637E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serToni/Move-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er.getpostman.com/view/31462118/2sAXxMgtU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hPzwh95OwTjKbK4Qo3I9Ql/Movie-App-Design?node-id=0-1&amp;node-type=canvas&amp;t=0iWNAwkFuYOBJw5p-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en-023/Movie-Recommendation-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6A844-9EE8-40DB-671D-920C2B01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Team Member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767-E451-8BBE-503C-AF497EC1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Ahmed Essam</a:t>
            </a:r>
          </a:p>
          <a:p>
            <a:r>
              <a:rPr lang="en-US" sz="2000">
                <a:solidFill>
                  <a:schemeClr val="bg1"/>
                </a:solidFill>
              </a:rPr>
              <a:t>Yasser Toni</a:t>
            </a:r>
          </a:p>
          <a:p>
            <a:r>
              <a:rPr lang="en-US" sz="2000">
                <a:solidFill>
                  <a:schemeClr val="bg1"/>
                </a:solidFill>
              </a:rPr>
              <a:t>Mazen Magdy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4A10-34CC-4265-D57C-22081F80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Pages &amp;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351C-1F78-3739-14B6-37B0EECB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36733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created a Login and SignUp form to allow users to access their profile page.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2E044E95-43AA-3029-62DA-C63BC8D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400155"/>
            <a:ext cx="4806120" cy="39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97DBB-743D-C193-F300-98A7758F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User Profile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514DA8-D617-8B49-DE68-8487ED4D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We add some feature that allow user to:</a:t>
            </a:r>
          </a:p>
          <a:p>
            <a:r>
              <a:rPr lang="en-US" sz="2000" dirty="0">
                <a:solidFill>
                  <a:schemeClr val="bg1"/>
                </a:solidFill>
              </a:rPr>
              <a:t>Upload profile image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Write user details (Name – Bio - Email)</a:t>
            </a:r>
          </a:p>
          <a:p>
            <a:r>
              <a:rPr lang="en-US" sz="2000">
                <a:solidFill>
                  <a:schemeClr val="bg1"/>
                </a:solidFill>
              </a:rPr>
              <a:t>Add </a:t>
            </a:r>
            <a:r>
              <a:rPr lang="en-US" sz="2000" dirty="0">
                <a:solidFill>
                  <a:schemeClr val="bg1"/>
                </a:solidFill>
              </a:rPr>
              <a:t>and remove movies from your favorite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C1FA3D-FBC2-C499-5A52-848EEA3E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B26E92-9467-C916-865C-903F2E60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4601A-EDB6-BE6E-7744-145DF86E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chemeClr val="bg1"/>
                </a:solidFill>
              </a:rPr>
              <a:t>Technical phase</a:t>
            </a:r>
            <a:endParaRPr lang="en-GB" sz="7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76E72-3109-EB0C-06C0-84F010970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8FEDE-0379-515D-FFF7-959D6AA2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49E2-14CA-A7A3-6419-8C85C626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Back End </a:t>
            </a:r>
            <a:r>
              <a:rPr lang="en-US" sz="2000" b="1" dirty="0">
                <a:solidFill>
                  <a:schemeClr val="bg1"/>
                </a:solidFill>
                <a:hlinkClick r:id="rId2"/>
              </a:rPr>
              <a:t>Repo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To set up our environment we install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Express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MongoDB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B6BA0-ECBF-F32E-0DE5-2DA88C84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Two Types of Data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9840-4603-FC1C-B5CB-D801E549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User Authentication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User Profile</a:t>
            </a:r>
            <a:endParaRPr lang="ar-EG" sz="2000" dirty="0">
              <a:solidFill>
                <a:schemeClr val="bg1"/>
              </a:solidFill>
            </a:endParaRPr>
          </a:p>
          <a:p>
            <a:endParaRPr lang="ar-E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ar-E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API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Documentation</a:t>
            </a:r>
            <a:r>
              <a:rPr lang="ar-EG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with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postman</a:t>
            </a:r>
            <a:r>
              <a:rPr lang="en-US" sz="2000" dirty="0">
                <a:solidFill>
                  <a:schemeClr val="bg1"/>
                </a:solidFill>
              </a:rPr>
              <a:t> which responsible for test the API with pre-configured code snippets</a:t>
            </a:r>
            <a:endParaRPr lang="ar-E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85242-BEF0-D576-E459-8C1D1C1E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User Authentication 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BB9DEAE-C0BD-34BB-23CA-37C405DB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We add features to the user to allow him to :</a:t>
            </a:r>
          </a:p>
          <a:p>
            <a:r>
              <a:rPr lang="en-US" sz="1900" dirty="0">
                <a:solidFill>
                  <a:schemeClr val="bg1"/>
                </a:solidFill>
              </a:rPr>
              <a:t>Sign in</a:t>
            </a:r>
          </a:p>
          <a:p>
            <a:r>
              <a:rPr lang="en-US" sz="1900" dirty="0">
                <a:solidFill>
                  <a:schemeClr val="bg1"/>
                </a:solidFill>
              </a:rPr>
              <a:t>Sign up</a:t>
            </a:r>
          </a:p>
          <a:p>
            <a:r>
              <a:rPr lang="en-US" sz="1900" dirty="0">
                <a:solidFill>
                  <a:schemeClr val="bg1"/>
                </a:solidFill>
              </a:rPr>
              <a:t>logout</a:t>
            </a:r>
          </a:p>
          <a:p>
            <a:r>
              <a:rPr lang="en-US" sz="1900" dirty="0">
                <a:solidFill>
                  <a:schemeClr val="bg1"/>
                </a:solidFill>
              </a:rPr>
              <a:t>Reset password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To reset password, we asking him for three steps which 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bg1"/>
                </a:solidFill>
              </a:rPr>
              <a:t>Verify reset code by email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bg1"/>
                </a:solidFill>
              </a:rPr>
              <a:t>enter that code the sent to user email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bg1"/>
                </a:solidFill>
              </a:rPr>
              <a:t>Write a new password if the last process is successful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095C0-FFA8-750B-425E-003C41DE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1AE77CE-B148-D149-0AD5-A62494C12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42484"/>
              </p:ext>
            </p:extLst>
          </p:nvPr>
        </p:nvGraphicFramePr>
        <p:xfrm>
          <a:off x="4734819" y="961812"/>
          <a:ext cx="5795762" cy="4930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9793">
                  <a:extLst>
                    <a:ext uri="{9D8B030D-6E8A-4147-A177-3AD203B41FA5}">
                      <a16:colId xmlns:a16="http://schemas.microsoft.com/office/drawing/2014/main" val="1102490443"/>
                    </a:ext>
                  </a:extLst>
                </a:gridCol>
                <a:gridCol w="3475969">
                  <a:extLst>
                    <a:ext uri="{9D8B030D-6E8A-4147-A177-3AD203B41FA5}">
                      <a16:colId xmlns:a16="http://schemas.microsoft.com/office/drawing/2014/main" val="3969972181"/>
                    </a:ext>
                  </a:extLst>
                </a:gridCol>
              </a:tblGrid>
              <a:tr h="352214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Attribute Name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 Attribute Type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4271353110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Id*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Number, read only, auto-increment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72058587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First Name*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String, required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4103780458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Last Name*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500"/>
                        <a:t>String, required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107272111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Email*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String, required, unique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407610292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Profile Image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String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4182447676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Password*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String, required, at least 5 characters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636741565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Password reset code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Number, 6 digits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2916784434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Password reset expired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Date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3739143069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Password reset verified</a:t>
                      </a:r>
                      <a:endParaRPr lang="en-GB" sz="1500"/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Boolean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3925754798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Password changed at</a:t>
                      </a:r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Date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3039704171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r>
                        <a:rPr lang="en-US" sz="1500"/>
                        <a:t>Role</a:t>
                      </a:r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[User or Admin]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3986521596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Active</a:t>
                      </a:r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Boolean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1920492686"/>
                  </a:ext>
                </a:extLst>
              </a:tr>
              <a:tr h="352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Favorites</a:t>
                      </a:r>
                    </a:p>
                  </a:txBody>
                  <a:tcPr marL="77661" marR="77661" marT="38831" marB="38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[Moved]</a:t>
                      </a:r>
                      <a:endParaRPr lang="en-GB" sz="1500"/>
                    </a:p>
                  </a:txBody>
                  <a:tcPr marL="77661" marR="77661" marT="38831" marB="38831"/>
                </a:tc>
                <a:extLst>
                  <a:ext uri="{0D108BD9-81ED-4DB2-BD59-A6C34878D82A}">
                    <a16:rowId xmlns:a16="http://schemas.microsoft.com/office/drawing/2014/main" val="24756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9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740F4-ACCB-8C03-B748-4DA31E9E9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B2D47-F0F1-D4D7-4FE6-610F7647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Movie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158B6-EEA3-D9D7-1C79-55DD18374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21154"/>
              </p:ext>
            </p:extLst>
          </p:nvPr>
        </p:nvGraphicFramePr>
        <p:xfrm>
          <a:off x="4038600" y="1767819"/>
          <a:ext cx="7188199" cy="331897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92304">
                  <a:extLst>
                    <a:ext uri="{9D8B030D-6E8A-4147-A177-3AD203B41FA5}">
                      <a16:colId xmlns:a16="http://schemas.microsoft.com/office/drawing/2014/main" val="1102490443"/>
                    </a:ext>
                  </a:extLst>
                </a:gridCol>
                <a:gridCol w="4795895">
                  <a:extLst>
                    <a:ext uri="{9D8B030D-6E8A-4147-A177-3AD203B41FA5}">
                      <a16:colId xmlns:a16="http://schemas.microsoft.com/office/drawing/2014/main" val="3969972181"/>
                    </a:ext>
                  </a:extLst>
                </a:gridCol>
              </a:tblGrid>
              <a:tr h="1243149">
                <a:tc>
                  <a:txBody>
                    <a:bodyPr/>
                    <a:lstStyle/>
                    <a:p>
                      <a:pPr algn="ctr"/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Attribute Name</a:t>
                      </a:r>
                      <a:endParaRPr lang="en-GB" sz="2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28692" marR="666481" marT="175917" marB="17591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 Attribute Type</a:t>
                      </a:r>
                      <a:endParaRPr lang="en-GB" sz="2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28692" marR="666481" marT="175917" marB="17591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53110"/>
                  </a:ext>
                </a:extLst>
              </a:tr>
              <a:tr h="1243149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Id*</a:t>
                      </a:r>
                      <a:endParaRPr lang="en-GB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8692" marR="666481" marT="175917" marB="17591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Number, read only, auto-increment</a:t>
                      </a:r>
                      <a:endParaRPr lang="en-GB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8692" marR="666481" marT="175917" marB="17591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8587"/>
                  </a:ext>
                </a:extLst>
              </a:tr>
              <a:tr h="832676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Movie id</a:t>
                      </a:r>
                      <a:endParaRPr lang="en-GB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8692" marR="666481" marT="175917" marB="17591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en-US" sz="2700" cap="none" spc="0" baseline="0">
                          <a:solidFill>
                            <a:schemeClr val="tx1"/>
                          </a:solidFill>
                        </a:rPr>
                        <a:t> unique</a:t>
                      </a:r>
                      <a:endParaRPr lang="en-GB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8692" marR="666481" marT="175917" marB="17591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8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D213E-359C-FF7B-DD48-2CD740EF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5" name="Content Placeholder 4" descr="A diagram of a user&#10;&#10;Description automatically generated">
            <a:extLst>
              <a:ext uri="{FF2B5EF4-FFF2-40B4-BE49-F238E27FC236}">
                <a16:creationId xmlns:a16="http://schemas.microsoft.com/office/drawing/2014/main" id="{CA31B0E6-63F9-9AEA-229B-E8B03D235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375" y="492573"/>
            <a:ext cx="545443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B8C94-36ED-C051-83D7-0E8E6E83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8E008D-AC79-B238-09A6-9143BE2B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F9EBD98-E8CB-463B-B004-7E9581BBC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E122C7-BA3C-92EA-C2B7-4857B4F2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Movie Recommendation App</a:t>
            </a:r>
            <a:endParaRPr lang="en-GB" sz="5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14B6B-9842-F679-4CC0-20A3B396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Full-stack project using React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9" name="Rectangle 39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6509-031D-4DC3-FCAE-D4FCF41B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Description</a:t>
            </a:r>
            <a:endParaRPr lang="en-GB" sz="4000"/>
          </a:p>
        </p:txBody>
      </p:sp>
      <p:sp>
        <p:nvSpPr>
          <p:cNvPr id="393" name="Content Placeholder 2">
            <a:extLst>
              <a:ext uri="{FF2B5EF4-FFF2-40B4-BE49-F238E27FC236}">
                <a16:creationId xmlns:a16="http://schemas.microsoft.com/office/drawing/2014/main" id="{30B32AEC-DA70-E4B4-3EB7-DC0770B5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Create an interactive app that provides users with movie recommendations based on genres, trending, and user preferences. 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>
                    <a:alpha val="80000"/>
                  </a:schemeClr>
                </a:solidFill>
              </a:rPr>
              <a:t>Technologies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 : React, NodeJS, Redux, HTML5, Tailwind CSS, JavaScript, API Integration.</a:t>
            </a:r>
            <a:endParaRPr lang="en-GB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31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FF385-3867-BF07-645A-A000184C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UI/UX phase</a:t>
            </a:r>
            <a:endParaRPr lang="en-GB" sz="800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02F5-14C1-861A-974D-6312BD4B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We use </a:t>
            </a:r>
            <a:r>
              <a:rPr lang="en-US" sz="2000" b="1" dirty="0">
                <a:solidFill>
                  <a:schemeClr val="bg1"/>
                </a:solidFill>
                <a:hlinkClick r:id="rId2"/>
              </a:rPr>
              <a:t>Figma</a:t>
            </a:r>
            <a:r>
              <a:rPr lang="en-US" sz="2000" b="1" dirty="0">
                <a:solidFill>
                  <a:schemeClr val="bg1"/>
                </a:solidFill>
              </a:rPr>
              <a:t> to design our Movie App.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Two wireframes have been provided: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Desktop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Mobile View.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5D5B-5CCC-61AC-C287-AFA3090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Technical phase</a:t>
            </a:r>
            <a:endParaRPr lang="en-GB" sz="7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86C9-15A5-860E-B287-AB3C354F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Front End </a:t>
            </a:r>
            <a:r>
              <a:rPr lang="en-US" sz="2000" b="1" dirty="0">
                <a:solidFill>
                  <a:schemeClr val="bg1"/>
                </a:solidFill>
                <a:hlinkClick r:id="rId2"/>
              </a:rPr>
              <a:t>Repo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To set up our environment we install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React , Node.js, and </a:t>
            </a:r>
            <a:r>
              <a:rPr lang="en-US" sz="2000" dirty="0" err="1">
                <a:solidFill>
                  <a:schemeClr val="bg1"/>
                </a:solidFill>
              </a:rPr>
              <a:t>Axios</a:t>
            </a:r>
            <a:r>
              <a:rPr lang="en-US" sz="2000" dirty="0">
                <a:solidFill>
                  <a:schemeClr val="bg1"/>
                </a:solidFill>
              </a:rPr>
              <a:t> library for API calls.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Tailwind for styling, Responsive design, and ensuring toggle theme.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React-icons to import icons we need.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Redux set up for managing global state.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25EB7-9E44-84C5-76CC-CDF2CCAA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Pages &amp; Components</a:t>
            </a:r>
            <a:endParaRPr lang="en-GB" sz="5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3604-AFB3-042B-16BD-35CE3E10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Header Page which include: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logo</a:t>
            </a:r>
          </a:p>
          <a:p>
            <a:r>
              <a:rPr lang="en-US" sz="2000" dirty="0">
                <a:solidFill>
                  <a:schemeClr val="bg1"/>
                </a:solidFill>
              </a:rPr>
              <a:t>navigation links (component)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bar (component)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toggle theme (component)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user icon (Sign in – Sign Up)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70505-F9F9-B6E6-6030-0A59C55F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516775"/>
            <a:ext cx="11759380" cy="7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F6C6-F4C9-F19A-5952-4A1B3BA1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19192"/>
            <a:ext cx="5260976" cy="2380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1D619-9059-5D63-BB6E-827AAFD2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Pages &amp; Components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FB91-14A9-B7DB-D1BB-A25F4F33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500716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>
                    <a:alpha val="80000"/>
                  </a:schemeClr>
                </a:solidFill>
              </a:rPr>
              <a:t>Home page which include: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Banner component (Data mapping)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Card component which display the movie details</a:t>
            </a:r>
            <a:endParaRPr lang="en-GB" sz="19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Horizontal scroll card component which maps the data from the API and displays movies data based on their id.</a:t>
            </a:r>
          </a:p>
        </p:txBody>
      </p:sp>
    </p:spTree>
    <p:extLst>
      <p:ext uri="{BB962C8B-B14F-4D97-AF65-F5344CB8AC3E}">
        <p14:creationId xmlns:p14="http://schemas.microsoft.com/office/powerpoint/2010/main" val="8153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EFA6E1-073A-CFD9-6C32-C734FF6B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Horizontal scroll card component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30E1B-A1CE-67AE-B69C-CDAAC20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800142"/>
            <a:ext cx="10843065" cy="29005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A5FC2-D7A3-EE9A-922D-936E1AA8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Pages &amp; Components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0EDC-F0AD-D588-0D39-CDEBE740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>
                <a:solidFill>
                  <a:schemeClr val="bg1"/>
                </a:solidFill>
              </a:rPr>
              <a:t>Details page which include: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More information (Rating—View—Duration –Overview and so on) about the movie which got the user's attention. The page also includes a trailer movie and two lines of similar and recommended movies using the scroll bar component we created.</a:t>
            </a:r>
            <a:endParaRPr lang="en-GB" sz="19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video game">
            <a:extLst>
              <a:ext uri="{FF2B5EF4-FFF2-40B4-BE49-F238E27FC236}">
                <a16:creationId xmlns:a16="http://schemas.microsoft.com/office/drawing/2014/main" id="{18DD2E24-FC0B-0BA2-6BC2-9CB2067D9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25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507</Words>
  <Application>Microsoft Office PowerPoint</Application>
  <PresentationFormat>Widescreen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Team Member</vt:lpstr>
      <vt:lpstr>Movie Recommendation App</vt:lpstr>
      <vt:lpstr>Description</vt:lpstr>
      <vt:lpstr>UI/UX phase</vt:lpstr>
      <vt:lpstr>Technical phase</vt:lpstr>
      <vt:lpstr>Pages &amp; Components</vt:lpstr>
      <vt:lpstr>Pages &amp; Components</vt:lpstr>
      <vt:lpstr>Horizontal scroll card component </vt:lpstr>
      <vt:lpstr>Pages &amp; Components</vt:lpstr>
      <vt:lpstr>Pages &amp; Components</vt:lpstr>
      <vt:lpstr>User Profile</vt:lpstr>
      <vt:lpstr>Technical phase</vt:lpstr>
      <vt:lpstr>Two Types of Data</vt:lpstr>
      <vt:lpstr>User Authentication </vt:lpstr>
      <vt:lpstr>User</vt:lpstr>
      <vt:lpstr>Movie</vt:lpstr>
      <vt:lpstr>ERD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mazenmagdyqurani</dc:creator>
  <cp:lastModifiedBy>mazenmagdyqurani</cp:lastModifiedBy>
  <cp:revision>13</cp:revision>
  <dcterms:created xsi:type="dcterms:W3CDTF">2024-10-13T20:45:12Z</dcterms:created>
  <dcterms:modified xsi:type="dcterms:W3CDTF">2024-10-16T07:38:01Z</dcterms:modified>
</cp:coreProperties>
</file>