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88f5c4909_7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88f5c4909_7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88f5c4909_7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88f5c4909_7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Great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867ca43e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867ca43e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can you please add a segmented histogram and put total sales and each category of prices at summer and before summer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88f5c4909_7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88f5c4909_7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867ca43e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867ca43e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867ca43e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867ca43e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88f5c49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88f5c49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867ca43e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867ca43e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867ca43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867ca43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can you please give me insights: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total volume of sales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867ca43e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867ca43e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can you please give me insights: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the total volume of sales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867ca43e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867ca43e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can you please give me insights: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the total volume of sales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867ca43e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867ca43e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can you please give me insights: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the total volume of sales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867ca43e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867ca43e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is the unit of sale volume ?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Please add weekly sales volumes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867ca43e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867ca43e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please replaace this with a new graph similar to the previous slide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Please add weekly sales volumes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88f5c4909_7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88f5c4909_7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867ca43e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867ca43e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nice graph, please add a another slide with the curve of these values ( we keep this slide too)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392075" y="212150"/>
            <a:ext cx="8520600" cy="46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400">
                <a:solidFill>
                  <a:schemeClr val="dk1"/>
                </a:solidFill>
              </a:rPr>
              <a:t>Key Insights for the presentation</a:t>
            </a:r>
            <a:endParaRPr sz="3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fr" sz="2200">
                <a:solidFill>
                  <a:schemeClr val="dk1"/>
                </a:solidFill>
              </a:rPr>
              <a:t>Overall study of different parameters that affect sales volume</a:t>
            </a:r>
            <a:endParaRPr sz="2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fr" sz="2200">
                <a:solidFill>
                  <a:schemeClr val="dk1"/>
                </a:solidFill>
              </a:rPr>
              <a:t>Understanding the impact of pricing on sales volume and what is the recommended price category</a:t>
            </a:r>
            <a:endParaRPr sz="2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fr" sz="2200">
                <a:solidFill>
                  <a:schemeClr val="dk1"/>
                </a:solidFill>
              </a:rPr>
              <a:t>Forecasting how sales volume will change depending historical sales and prices data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103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455"/>
              <a:buFont typeface="Arial"/>
              <a:buNone/>
            </a:pPr>
            <a:r>
              <a:rPr lang="fr" sz="2020" b="1"/>
              <a:t>the 3 prices categories average sales volume per month 2015</a:t>
            </a: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50" y="931863"/>
            <a:ext cx="9041301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452350" y="123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455"/>
              <a:buFont typeface="Arial"/>
              <a:buNone/>
            </a:pPr>
            <a:r>
              <a:rPr lang="fr" sz="2020" b="1"/>
              <a:t>the 3 prices categories average sales volume per month 2016</a:t>
            </a: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50" y="904150"/>
            <a:ext cx="8972950" cy="37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00" y="53225"/>
            <a:ext cx="85206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220" b="1"/>
              <a:t>Why Sales Decreased in Summer ?</a:t>
            </a:r>
            <a:endParaRPr sz="2220" b="1"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311700" y="652925"/>
            <a:ext cx="8520600" cy="41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by looking at the percentages of products of each price category before and after summer , we can see that the reason the prices decreased in summer that only 2.77% of products are in OSP Price category , while before summer 69.6% of products are in OSP Price category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       at Summer ( june -&gt; September )                            before Summer ( January -&gt; May )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098" y="2280275"/>
            <a:ext cx="2846952" cy="27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7025" y="2280275"/>
            <a:ext cx="1115300" cy="74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650" y="2209975"/>
            <a:ext cx="3897525" cy="28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8450" y="2280275"/>
            <a:ext cx="1115300" cy="7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50" b="1">
                <a:solidFill>
                  <a:srgbClr val="000000"/>
                </a:solidFill>
                <a:highlight>
                  <a:srgbClr val="FFFFFE"/>
                </a:highlight>
              </a:rPr>
              <a:t>Price Categories average sales in summer and before</a:t>
            </a:r>
            <a:endParaRPr sz="2050" b="1">
              <a:solidFill>
                <a:srgbClr val="000000"/>
              </a:solidFill>
              <a:highlight>
                <a:srgbClr val="FFFFFE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5" y="1082150"/>
            <a:ext cx="8780126" cy="377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Top 20 Products with Average sales in 2015 </a:t>
            </a:r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-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88" y="1223475"/>
            <a:ext cx="8772024" cy="3642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r"/>
              <a:t>Top 20 Products with Average sales in 2016</a:t>
            </a:r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75" y="1036500"/>
            <a:ext cx="8760026" cy="36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>
            <a:spLocks noGrp="1"/>
          </p:cNvSpPr>
          <p:nvPr>
            <p:ph type="title"/>
          </p:nvPr>
        </p:nvSpPr>
        <p:spPr>
          <a:xfrm>
            <a:off x="0" y="53275"/>
            <a:ext cx="8520600" cy="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b="1"/>
              <a:t>Forecasting how sales volume will change depending historical sales and prices data</a:t>
            </a:r>
            <a:endParaRPr b="1"/>
          </a:p>
        </p:txBody>
      </p:sp>
      <p:sp>
        <p:nvSpPr>
          <p:cNvPr id="177" name="Google Shape;177;p30"/>
          <p:cNvSpPr txBox="1">
            <a:spLocks noGrp="1"/>
          </p:cNvSpPr>
          <p:nvPr>
            <p:ph type="body" idx="1"/>
          </p:nvPr>
        </p:nvSpPr>
        <p:spPr>
          <a:xfrm>
            <a:off x="231325" y="9113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Actual sales 2015 vs Predicted sales 2017</a:t>
            </a: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4376"/>
            <a:ext cx="9144001" cy="370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1200" y="904313"/>
            <a:ext cx="207645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Recommendations</a:t>
            </a:r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>
                <a:solidFill>
                  <a:schemeClr val="dk1"/>
                </a:solidFill>
              </a:rPr>
              <a:t>to change the price of products again to the original selling price ( OSP ) to get better sales in 2017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>
                <a:solidFill>
                  <a:schemeClr val="dk1"/>
                </a:solidFill>
              </a:rPr>
              <a:t>making sure that the top 20 products with average sales are exist in stock with enough amount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>
                <a:solidFill>
                  <a:schemeClr val="dk1"/>
                </a:solidFill>
              </a:rPr>
              <a:t>focusing more in digital marketing so that more sales come from online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83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180" b="1"/>
              <a:t>Percentage of Sales from store vs online in 2015</a:t>
            </a:r>
            <a:endParaRPr sz="2720" b="1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241200" y="492250"/>
            <a:ext cx="8591100" cy="45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most of sales were made from store in 2015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dk1"/>
                </a:solidFill>
              </a:rPr>
              <a:t>Total Sales volume :</a:t>
            </a:r>
            <a:r>
              <a:rPr lang="fr" b="1"/>
              <a:t> </a:t>
            </a:r>
            <a:r>
              <a:rPr lang="fr" sz="1850" b="1">
                <a:solidFill>
                  <a:schemeClr val="accent2"/>
                </a:solidFill>
                <a:highlight>
                  <a:srgbClr val="FFFFFF"/>
                </a:highlight>
              </a:rPr>
              <a:t>324346</a:t>
            </a:r>
            <a:endParaRPr sz="2600"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873" y="1241723"/>
            <a:ext cx="3784400" cy="36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8938" y="1403675"/>
            <a:ext cx="92392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402125" y="203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4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2220" b="1"/>
              <a:t>Percentage of Sales from store vs online in 2016</a:t>
            </a:r>
            <a:endParaRPr sz="1320" b="1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140650" y="642950"/>
            <a:ext cx="8736900" cy="40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Most of sales were made from store in 2016 also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b="1">
                <a:solidFill>
                  <a:schemeClr val="dk1"/>
                </a:solidFill>
              </a:rPr>
              <a:t>Total Sales volume :</a:t>
            </a:r>
            <a:r>
              <a:rPr lang="fr" b="1"/>
              <a:t> </a:t>
            </a:r>
            <a:r>
              <a:rPr lang="fr" sz="1850" b="1">
                <a:solidFill>
                  <a:schemeClr val="accent2"/>
                </a:solidFill>
                <a:highlight>
                  <a:srgbClr val="FFFFFF"/>
                </a:highlight>
              </a:rPr>
              <a:t>121062</a:t>
            </a:r>
            <a:endParaRPr sz="2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25" y="1537487"/>
            <a:ext cx="3476975" cy="3425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4688" y="1778563"/>
            <a:ext cx="885825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153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220" b="1"/>
              <a:t>Percentage of Sales from Country A vs Country B in 2015 </a:t>
            </a:r>
            <a:endParaRPr sz="2220" b="1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170700" y="646025"/>
            <a:ext cx="8661600" cy="41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more sales were from Country B in 2015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b="1">
                <a:solidFill>
                  <a:schemeClr val="dk1"/>
                </a:solidFill>
              </a:rPr>
              <a:t>Total Sales volume :</a:t>
            </a:r>
            <a:r>
              <a:rPr lang="fr" b="1"/>
              <a:t> </a:t>
            </a:r>
            <a:r>
              <a:rPr lang="fr" sz="1850" b="1">
                <a:solidFill>
                  <a:schemeClr val="accent2"/>
                </a:solidFill>
                <a:highlight>
                  <a:srgbClr val="FFFFFF"/>
                </a:highlight>
              </a:rPr>
              <a:t>324346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300" y="1486496"/>
            <a:ext cx="3201450" cy="323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7300" y="1797050"/>
            <a:ext cx="74295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261475" y="234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2220" b="1"/>
              <a:t>Percentage of Sales from Country A vs Country B in 2016</a:t>
            </a:r>
            <a:endParaRPr sz="3320" b="1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236425" y="706100"/>
            <a:ext cx="8570700" cy="40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also more sales were from Country B in 2016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b="1">
                <a:solidFill>
                  <a:schemeClr val="dk1"/>
                </a:solidFill>
              </a:rPr>
              <a:t>Total Sales volume :</a:t>
            </a:r>
            <a:r>
              <a:rPr lang="fr" b="1"/>
              <a:t> </a:t>
            </a:r>
            <a:r>
              <a:rPr lang="fr" sz="1850" b="1">
                <a:solidFill>
                  <a:schemeClr val="accent2"/>
                </a:solidFill>
                <a:highlight>
                  <a:srgbClr val="FFFFFF"/>
                </a:highlight>
              </a:rPr>
              <a:t>121062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172" y="1596103"/>
            <a:ext cx="3498200" cy="346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4613" y="1837200"/>
            <a:ext cx="80962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163750"/>
            <a:ext cx="8520600" cy="12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fr" sz="2220" b="1"/>
              <a:t>Average Sales per month in 2015</a:t>
            </a:r>
            <a:endParaRPr sz="2220" b="1"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266000" y="708300"/>
            <a:ext cx="8520600" cy="43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 can notice that from beginning of summer ( June ) the average sales decreased rapidly until september then it started to increase again !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75" y="1426450"/>
            <a:ext cx="8790824" cy="3635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173800"/>
            <a:ext cx="8520600" cy="15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2220" b="1"/>
              <a:t>Average Sales per month in 2016</a:t>
            </a:r>
            <a:endParaRPr sz="3320" b="1"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673075"/>
            <a:ext cx="8520600" cy="41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 only have 2 months on 2016 so no any remarkable trend we have here !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75" y="1264375"/>
            <a:ext cx="8840400" cy="365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693450" y="22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average of different parameters on each year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4325"/>
            <a:ext cx="9144002" cy="4084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500700"/>
            <a:ext cx="8520600" cy="45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there are 3 prices changes or categories from the dataset we have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dk1"/>
                </a:solidFill>
              </a:rPr>
              <a:t>1- Original Selling Price ( OSP )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dk1"/>
                </a:solidFill>
              </a:rPr>
              <a:t>2- Previous Selling Price ( Previous CSP )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dk1"/>
                </a:solidFill>
              </a:rPr>
              <a:t>3- Current Selling Price ( CSP )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price category vs average sales in both 2015 and 2016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50250"/>
            <a:ext cx="8520600" cy="5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20" b="1"/>
              <a:t>impact of pricing on sales volume</a:t>
            </a:r>
            <a:endParaRPr sz="1920" b="1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25" y="1793836"/>
            <a:ext cx="8340325" cy="3249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</Words>
  <Application>Microsoft Office PowerPoint</Application>
  <PresentationFormat>On-screen Show (16:9)</PresentationFormat>
  <Paragraphs>61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Courier New</vt:lpstr>
      <vt:lpstr>Simple Light</vt:lpstr>
      <vt:lpstr>PowerPoint Presentation</vt:lpstr>
      <vt:lpstr>Percentage of Sales from store vs online in 2015</vt:lpstr>
      <vt:lpstr>Percentage of Sales from store vs online in 2016</vt:lpstr>
      <vt:lpstr>Percentage of Sales from Country A vs Country B in 2015 </vt:lpstr>
      <vt:lpstr>Percentage of Sales from Country A vs Country B in 2016</vt:lpstr>
      <vt:lpstr>Average Sales per month in 2015</vt:lpstr>
      <vt:lpstr>Average Sales per month in 2016</vt:lpstr>
      <vt:lpstr>The average of different parameters on each year</vt:lpstr>
      <vt:lpstr>impact of pricing on sales volume</vt:lpstr>
      <vt:lpstr>the 3 prices categories average sales volume per month 2015</vt:lpstr>
      <vt:lpstr>the 3 prices categories average sales volume per month 2016</vt:lpstr>
      <vt:lpstr>Why Sales Decreased in Summer ?</vt:lpstr>
      <vt:lpstr>Price Categories average sales in summer and before </vt:lpstr>
      <vt:lpstr>Top 20 Products with Average sales in 2015 </vt:lpstr>
      <vt:lpstr>Top 20 Products with Average sales in 2016</vt:lpstr>
      <vt:lpstr>Forecasting how sales volume will change depending historical sales and prices data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Mazen Mohamed</cp:lastModifiedBy>
  <cp:revision>1</cp:revision>
  <dcterms:modified xsi:type="dcterms:W3CDTF">2021-12-25T12:21:08Z</dcterms:modified>
</cp:coreProperties>
</file>