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582" r:id="rId2"/>
    <p:sldId id="557" r:id="rId3"/>
    <p:sldId id="552" r:id="rId4"/>
    <p:sldId id="554" r:id="rId5"/>
    <p:sldId id="579" r:id="rId6"/>
    <p:sldId id="555" r:id="rId7"/>
    <p:sldId id="556" r:id="rId8"/>
    <p:sldId id="558" r:id="rId9"/>
    <p:sldId id="559" r:id="rId10"/>
    <p:sldId id="572" r:id="rId11"/>
    <p:sldId id="560" r:id="rId12"/>
    <p:sldId id="574" r:id="rId13"/>
    <p:sldId id="561" r:id="rId14"/>
    <p:sldId id="553" r:id="rId15"/>
    <p:sldId id="562" r:id="rId16"/>
    <p:sldId id="575" r:id="rId17"/>
    <p:sldId id="576" r:id="rId18"/>
    <p:sldId id="583" r:id="rId19"/>
    <p:sldId id="577" r:id="rId20"/>
    <p:sldId id="563" r:id="rId21"/>
    <p:sldId id="564" r:id="rId22"/>
    <p:sldId id="578" r:id="rId23"/>
    <p:sldId id="565" r:id="rId24"/>
    <p:sldId id="580" r:id="rId25"/>
    <p:sldId id="581" r:id="rId26"/>
    <p:sldId id="566" r:id="rId27"/>
    <p:sldId id="570" r:id="rId28"/>
    <p:sldId id="584" r:id="rId29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47082-B41F-4B23-972E-18B83E89ED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67DE6-74B4-4028-871C-5005EF2120FA}">
      <dgm:prSet custT="1"/>
      <dgm:spPr/>
      <dgm:t>
        <a:bodyPr/>
        <a:lstStyle/>
        <a:p>
          <a:r>
            <a:rPr lang="en-US" sz="1600" b="1" dirty="0"/>
            <a:t>Introduction to the Dataset</a:t>
          </a:r>
          <a:endParaRPr lang="en-US" sz="1600" dirty="0"/>
        </a:p>
      </dgm:t>
    </dgm:pt>
    <dgm:pt modelId="{2A82E562-F4AD-4F91-BC9B-5AB0DEEBFEED}" type="parTrans" cxnId="{F599A46C-F3EE-44AE-8C42-D547EF91C382}">
      <dgm:prSet/>
      <dgm:spPr/>
      <dgm:t>
        <a:bodyPr/>
        <a:lstStyle/>
        <a:p>
          <a:endParaRPr lang="en-US"/>
        </a:p>
      </dgm:t>
    </dgm:pt>
    <dgm:pt modelId="{2F00B90E-83DC-4E3C-A077-41F85F60E96D}" type="sibTrans" cxnId="{F599A46C-F3EE-44AE-8C42-D547EF91C382}">
      <dgm:prSet/>
      <dgm:spPr/>
      <dgm:t>
        <a:bodyPr/>
        <a:lstStyle/>
        <a:p>
          <a:endParaRPr lang="en-US"/>
        </a:p>
      </dgm:t>
    </dgm:pt>
    <dgm:pt modelId="{9CA18B7B-348F-47A2-9029-652343BFB06D}">
      <dgm:prSet custT="1"/>
      <dgm:spPr/>
      <dgm:t>
        <a:bodyPr/>
        <a:lstStyle/>
        <a:p>
          <a:r>
            <a:rPr lang="en-US" sz="1600" b="1" dirty="0"/>
            <a:t>Loading Data</a:t>
          </a:r>
          <a:endParaRPr lang="en-US" sz="1600" dirty="0"/>
        </a:p>
      </dgm:t>
    </dgm:pt>
    <dgm:pt modelId="{61ED2561-92A8-46E8-8B06-7ACAD88F381C}" type="parTrans" cxnId="{16258535-9385-4FA7-8F5C-0B7C375CC16D}">
      <dgm:prSet/>
      <dgm:spPr/>
      <dgm:t>
        <a:bodyPr/>
        <a:lstStyle/>
        <a:p>
          <a:endParaRPr lang="en-US"/>
        </a:p>
      </dgm:t>
    </dgm:pt>
    <dgm:pt modelId="{60851BB6-8EF5-4BBC-B28A-BC9001D5C880}" type="sibTrans" cxnId="{16258535-9385-4FA7-8F5C-0B7C375CC16D}">
      <dgm:prSet/>
      <dgm:spPr/>
      <dgm:t>
        <a:bodyPr/>
        <a:lstStyle/>
        <a:p>
          <a:endParaRPr lang="en-US"/>
        </a:p>
      </dgm:t>
    </dgm:pt>
    <dgm:pt modelId="{2A43FF4C-69F4-4FF2-8B64-231D77C34194}">
      <dgm:prSet custT="1"/>
      <dgm:spPr/>
      <dgm:t>
        <a:bodyPr/>
        <a:lstStyle/>
        <a:p>
          <a:r>
            <a:rPr lang="en-US" sz="1600" b="1" dirty="0"/>
            <a:t>EDA (Exploratory Data Analysis)</a:t>
          </a:r>
          <a:endParaRPr lang="en-US" sz="1600" dirty="0"/>
        </a:p>
      </dgm:t>
    </dgm:pt>
    <dgm:pt modelId="{B965A8A5-7212-425A-BC13-18C413312CB3}" type="parTrans" cxnId="{B0EC8901-97F3-4044-A544-16A71490F3E4}">
      <dgm:prSet/>
      <dgm:spPr/>
      <dgm:t>
        <a:bodyPr/>
        <a:lstStyle/>
        <a:p>
          <a:endParaRPr lang="en-US"/>
        </a:p>
      </dgm:t>
    </dgm:pt>
    <dgm:pt modelId="{3CE0EFB3-D8E4-41BA-99CC-AC038E2C87C8}" type="sibTrans" cxnId="{B0EC8901-97F3-4044-A544-16A71490F3E4}">
      <dgm:prSet/>
      <dgm:spPr/>
      <dgm:t>
        <a:bodyPr/>
        <a:lstStyle/>
        <a:p>
          <a:endParaRPr lang="en-US"/>
        </a:p>
      </dgm:t>
    </dgm:pt>
    <dgm:pt modelId="{C1556CDC-6CE8-4D87-96CB-312C6A882AD9}">
      <dgm:prSet custT="1"/>
      <dgm:spPr/>
      <dgm:t>
        <a:bodyPr/>
        <a:lstStyle/>
        <a:p>
          <a:r>
            <a:rPr lang="en-US" sz="1400" dirty="0"/>
            <a:t>Univariate</a:t>
          </a:r>
        </a:p>
      </dgm:t>
    </dgm:pt>
    <dgm:pt modelId="{866A0496-BAAC-4416-9777-BCD3F330A999}" type="parTrans" cxnId="{A1D7B574-AF1C-44F8-95D0-840AC08F17B9}">
      <dgm:prSet/>
      <dgm:spPr/>
      <dgm:t>
        <a:bodyPr/>
        <a:lstStyle/>
        <a:p>
          <a:endParaRPr lang="en-US"/>
        </a:p>
      </dgm:t>
    </dgm:pt>
    <dgm:pt modelId="{972F935A-60FF-4A0E-9263-6DDCD434D486}" type="sibTrans" cxnId="{A1D7B574-AF1C-44F8-95D0-840AC08F17B9}">
      <dgm:prSet/>
      <dgm:spPr/>
      <dgm:t>
        <a:bodyPr/>
        <a:lstStyle/>
        <a:p>
          <a:endParaRPr lang="en-US"/>
        </a:p>
      </dgm:t>
    </dgm:pt>
    <dgm:pt modelId="{A7114C84-8A27-4642-9B32-D5AE427284FA}">
      <dgm:prSet custT="1"/>
      <dgm:spPr/>
      <dgm:t>
        <a:bodyPr/>
        <a:lstStyle/>
        <a:p>
          <a:r>
            <a:rPr lang="en-US" sz="1400" dirty="0"/>
            <a:t>Bivariate</a:t>
          </a:r>
        </a:p>
      </dgm:t>
    </dgm:pt>
    <dgm:pt modelId="{96BAAB03-C6F7-4FE1-9EEA-ED7A077C18F3}" type="parTrans" cxnId="{EC1B0B34-55B4-4DF5-AF30-41C876F2AE45}">
      <dgm:prSet/>
      <dgm:spPr/>
      <dgm:t>
        <a:bodyPr/>
        <a:lstStyle/>
        <a:p>
          <a:endParaRPr lang="en-US"/>
        </a:p>
      </dgm:t>
    </dgm:pt>
    <dgm:pt modelId="{C733869A-5CA9-4DC3-BA83-F0A51FE8FF30}" type="sibTrans" cxnId="{EC1B0B34-55B4-4DF5-AF30-41C876F2AE45}">
      <dgm:prSet/>
      <dgm:spPr/>
      <dgm:t>
        <a:bodyPr/>
        <a:lstStyle/>
        <a:p>
          <a:endParaRPr lang="en-US"/>
        </a:p>
      </dgm:t>
    </dgm:pt>
    <dgm:pt modelId="{3CCAF26F-B708-4058-A73B-44ACF36AD9CC}">
      <dgm:prSet custT="1"/>
      <dgm:spPr/>
      <dgm:t>
        <a:bodyPr/>
        <a:lstStyle/>
        <a:p>
          <a:r>
            <a:rPr lang="en-US" sz="1600" b="1" dirty="0"/>
            <a:t>Data Preprocessing</a:t>
          </a:r>
          <a:endParaRPr lang="en-US" sz="1600" dirty="0"/>
        </a:p>
      </dgm:t>
    </dgm:pt>
    <dgm:pt modelId="{6F7345D5-8976-4FE3-9432-1C227348CBA3}" type="parTrans" cxnId="{A6ABA17F-0E7D-45E6-B0ED-387406B9DBB1}">
      <dgm:prSet/>
      <dgm:spPr/>
      <dgm:t>
        <a:bodyPr/>
        <a:lstStyle/>
        <a:p>
          <a:endParaRPr lang="en-US"/>
        </a:p>
      </dgm:t>
    </dgm:pt>
    <dgm:pt modelId="{697CF122-DEA5-48EC-9344-5A1D78846285}" type="sibTrans" cxnId="{A6ABA17F-0E7D-45E6-B0ED-387406B9DBB1}">
      <dgm:prSet/>
      <dgm:spPr/>
      <dgm:t>
        <a:bodyPr/>
        <a:lstStyle/>
        <a:p>
          <a:endParaRPr lang="en-US"/>
        </a:p>
      </dgm:t>
    </dgm:pt>
    <dgm:pt modelId="{FA246278-E659-4965-9C37-DCEE7AFCECD8}">
      <dgm:prSet custT="1"/>
      <dgm:spPr/>
      <dgm:t>
        <a:bodyPr/>
        <a:lstStyle/>
        <a:p>
          <a:r>
            <a:rPr lang="en-US" sz="1400" dirty="0"/>
            <a:t>Handling Missing Data</a:t>
          </a:r>
        </a:p>
      </dgm:t>
    </dgm:pt>
    <dgm:pt modelId="{F2650082-2403-4F35-8218-92E11A773255}" type="parTrans" cxnId="{992AF5FA-6863-4ACA-9180-C7152EED88A0}">
      <dgm:prSet/>
      <dgm:spPr/>
      <dgm:t>
        <a:bodyPr/>
        <a:lstStyle/>
        <a:p>
          <a:endParaRPr lang="en-US"/>
        </a:p>
      </dgm:t>
    </dgm:pt>
    <dgm:pt modelId="{AA38DDDC-B40C-40C8-B300-DE0EC8EDA152}" type="sibTrans" cxnId="{992AF5FA-6863-4ACA-9180-C7152EED88A0}">
      <dgm:prSet/>
      <dgm:spPr/>
      <dgm:t>
        <a:bodyPr/>
        <a:lstStyle/>
        <a:p>
          <a:endParaRPr lang="en-US"/>
        </a:p>
      </dgm:t>
    </dgm:pt>
    <dgm:pt modelId="{E9761798-353F-4353-B3B4-C102C260F5F2}">
      <dgm:prSet custT="1"/>
      <dgm:spPr/>
      <dgm:t>
        <a:bodyPr/>
        <a:lstStyle/>
        <a:p>
          <a:r>
            <a:rPr lang="en-US" sz="1400" dirty="0"/>
            <a:t>Dealing With Outliers</a:t>
          </a:r>
        </a:p>
      </dgm:t>
    </dgm:pt>
    <dgm:pt modelId="{353217CE-0E4C-4836-87A1-178EB1E4CC23}" type="parTrans" cxnId="{CA7133C1-0810-46C9-AA9C-2D74313A0438}">
      <dgm:prSet/>
      <dgm:spPr/>
      <dgm:t>
        <a:bodyPr/>
        <a:lstStyle/>
        <a:p>
          <a:endParaRPr lang="en-US"/>
        </a:p>
      </dgm:t>
    </dgm:pt>
    <dgm:pt modelId="{A494B8BF-123C-4764-8955-CAB277681966}" type="sibTrans" cxnId="{CA7133C1-0810-46C9-AA9C-2D74313A0438}">
      <dgm:prSet/>
      <dgm:spPr/>
      <dgm:t>
        <a:bodyPr/>
        <a:lstStyle/>
        <a:p>
          <a:endParaRPr lang="en-US"/>
        </a:p>
      </dgm:t>
    </dgm:pt>
    <dgm:pt modelId="{27CB08AC-1C94-4FD1-8CBB-EB084C5BA21F}">
      <dgm:prSet custT="1"/>
      <dgm:spPr/>
      <dgm:t>
        <a:bodyPr/>
        <a:lstStyle/>
        <a:p>
          <a:r>
            <a:rPr lang="en-US" sz="1400" dirty="0"/>
            <a:t>Dealing With Imbalance Problem</a:t>
          </a:r>
        </a:p>
      </dgm:t>
    </dgm:pt>
    <dgm:pt modelId="{9D972A93-20E3-4B3F-B74F-22A13432C989}" type="parTrans" cxnId="{BCF06186-67AA-4374-B1FD-85655047E189}">
      <dgm:prSet/>
      <dgm:spPr/>
      <dgm:t>
        <a:bodyPr/>
        <a:lstStyle/>
        <a:p>
          <a:endParaRPr lang="en-US"/>
        </a:p>
      </dgm:t>
    </dgm:pt>
    <dgm:pt modelId="{2A5EB15A-00BC-4C61-ACBB-53726071CDDB}" type="sibTrans" cxnId="{BCF06186-67AA-4374-B1FD-85655047E189}">
      <dgm:prSet/>
      <dgm:spPr/>
      <dgm:t>
        <a:bodyPr/>
        <a:lstStyle/>
        <a:p>
          <a:endParaRPr lang="en-US"/>
        </a:p>
      </dgm:t>
    </dgm:pt>
    <dgm:pt modelId="{02A9DC78-5CA6-49E0-9F65-EB5480C25B6C}">
      <dgm:prSet custT="1"/>
      <dgm:spPr/>
      <dgm:t>
        <a:bodyPr/>
        <a:lstStyle/>
        <a:p>
          <a:r>
            <a:rPr lang="en-US" sz="1600" b="1" dirty="0"/>
            <a:t>Model Building</a:t>
          </a:r>
          <a:endParaRPr lang="en-US" sz="1600" dirty="0"/>
        </a:p>
      </dgm:t>
    </dgm:pt>
    <dgm:pt modelId="{1ED5E3E6-2724-41A5-A2AB-746CA8B584CC}" type="parTrans" cxnId="{44E71F38-B648-4634-8A07-2CA62997CDB9}">
      <dgm:prSet/>
      <dgm:spPr/>
      <dgm:t>
        <a:bodyPr/>
        <a:lstStyle/>
        <a:p>
          <a:endParaRPr lang="en-US"/>
        </a:p>
      </dgm:t>
    </dgm:pt>
    <dgm:pt modelId="{AD610310-0C2A-4CCB-97FB-AD912C03C866}" type="sibTrans" cxnId="{44E71F38-B648-4634-8A07-2CA62997CDB9}">
      <dgm:prSet/>
      <dgm:spPr/>
      <dgm:t>
        <a:bodyPr/>
        <a:lstStyle/>
        <a:p>
          <a:endParaRPr lang="en-US"/>
        </a:p>
      </dgm:t>
    </dgm:pt>
    <dgm:pt modelId="{C367364B-35BA-460F-A701-F6055218E8ED}">
      <dgm:prSet custT="1"/>
      <dgm:spPr/>
      <dgm:t>
        <a:bodyPr/>
        <a:lstStyle/>
        <a:p>
          <a:r>
            <a:rPr lang="en-US" sz="1400" dirty="0"/>
            <a:t>Model Choosing</a:t>
          </a:r>
        </a:p>
      </dgm:t>
    </dgm:pt>
    <dgm:pt modelId="{F8B3E5A5-A599-4859-8DDE-2CB66C8121AB}" type="parTrans" cxnId="{081DBE3D-E6C2-4B99-B54D-816F868FBF61}">
      <dgm:prSet/>
      <dgm:spPr/>
      <dgm:t>
        <a:bodyPr/>
        <a:lstStyle/>
        <a:p>
          <a:endParaRPr lang="en-US"/>
        </a:p>
      </dgm:t>
    </dgm:pt>
    <dgm:pt modelId="{2A358C2B-B6D7-4DCE-9395-568D200AA2FE}" type="sibTrans" cxnId="{081DBE3D-E6C2-4B99-B54D-816F868FBF61}">
      <dgm:prSet/>
      <dgm:spPr/>
      <dgm:t>
        <a:bodyPr/>
        <a:lstStyle/>
        <a:p>
          <a:endParaRPr lang="en-US"/>
        </a:p>
      </dgm:t>
    </dgm:pt>
    <dgm:pt modelId="{0453A2B0-64C6-40B7-B922-199229D34FE8}">
      <dgm:prSet custT="1"/>
      <dgm:spPr/>
      <dgm:t>
        <a:bodyPr/>
        <a:lstStyle/>
        <a:p>
          <a:r>
            <a:rPr lang="en-US" sz="1400" dirty="0"/>
            <a:t>Fine Tuning</a:t>
          </a:r>
        </a:p>
      </dgm:t>
    </dgm:pt>
    <dgm:pt modelId="{EF4052CB-7415-440C-988F-81A4A8297DD2}" type="parTrans" cxnId="{D61AC68B-BA29-42FC-97FF-AC3EC277E594}">
      <dgm:prSet/>
      <dgm:spPr/>
      <dgm:t>
        <a:bodyPr/>
        <a:lstStyle/>
        <a:p>
          <a:endParaRPr lang="en-US"/>
        </a:p>
      </dgm:t>
    </dgm:pt>
    <dgm:pt modelId="{6664A635-98F9-47DB-A3A0-8BB88C3E2F14}" type="sibTrans" cxnId="{D61AC68B-BA29-42FC-97FF-AC3EC277E594}">
      <dgm:prSet/>
      <dgm:spPr/>
      <dgm:t>
        <a:bodyPr/>
        <a:lstStyle/>
        <a:p>
          <a:endParaRPr lang="en-US"/>
        </a:p>
      </dgm:t>
    </dgm:pt>
    <dgm:pt modelId="{8733C66A-4602-42F7-A738-34D2B638F882}">
      <dgm:prSet custT="1"/>
      <dgm:spPr/>
      <dgm:t>
        <a:bodyPr/>
        <a:lstStyle/>
        <a:p>
          <a:r>
            <a:rPr lang="en-US" sz="1400" dirty="0"/>
            <a:t>Model Evaluation</a:t>
          </a:r>
        </a:p>
      </dgm:t>
    </dgm:pt>
    <dgm:pt modelId="{A63568E5-1780-4DF4-B277-836CC8839362}" type="parTrans" cxnId="{3FF6E2F1-0A04-4C2F-BE92-20356FECF015}">
      <dgm:prSet/>
      <dgm:spPr/>
      <dgm:t>
        <a:bodyPr/>
        <a:lstStyle/>
        <a:p>
          <a:endParaRPr lang="en-US"/>
        </a:p>
      </dgm:t>
    </dgm:pt>
    <dgm:pt modelId="{EF9A3560-6781-482F-B43A-3A641B75B91C}" type="sibTrans" cxnId="{3FF6E2F1-0A04-4C2F-BE92-20356FECF015}">
      <dgm:prSet/>
      <dgm:spPr/>
      <dgm:t>
        <a:bodyPr/>
        <a:lstStyle/>
        <a:p>
          <a:endParaRPr lang="en-US"/>
        </a:p>
      </dgm:t>
    </dgm:pt>
    <dgm:pt modelId="{003AA60C-7625-48C3-A021-B1BEA76AC917}">
      <dgm:prSet custT="1"/>
      <dgm:spPr/>
      <dgm:t>
        <a:bodyPr/>
        <a:lstStyle/>
        <a:p>
          <a:r>
            <a:rPr lang="en-US" sz="1400" dirty="0"/>
            <a:t>Dataset Description</a:t>
          </a:r>
        </a:p>
      </dgm:t>
    </dgm:pt>
    <dgm:pt modelId="{02793DFC-DAA6-4F40-A439-5E315CB78550}" type="parTrans" cxnId="{970A95D5-1BF8-4F67-8C18-D40A026C168E}">
      <dgm:prSet/>
      <dgm:spPr/>
      <dgm:t>
        <a:bodyPr/>
        <a:lstStyle/>
        <a:p>
          <a:endParaRPr lang="en-US"/>
        </a:p>
      </dgm:t>
    </dgm:pt>
    <dgm:pt modelId="{0198C4FE-D6B0-46B5-8CDC-C771165866F6}" type="sibTrans" cxnId="{970A95D5-1BF8-4F67-8C18-D40A026C168E}">
      <dgm:prSet/>
      <dgm:spPr/>
      <dgm:t>
        <a:bodyPr/>
        <a:lstStyle/>
        <a:p>
          <a:endParaRPr lang="en-US"/>
        </a:p>
      </dgm:t>
    </dgm:pt>
    <dgm:pt modelId="{39D6DBB8-6C43-4A31-9702-FAFA303D982C}">
      <dgm:prSet custT="1"/>
      <dgm:spPr/>
      <dgm:t>
        <a:bodyPr/>
        <a:lstStyle/>
        <a:p>
          <a:r>
            <a:rPr lang="en-US" sz="1400" dirty="0"/>
            <a:t>Dataset Info</a:t>
          </a:r>
        </a:p>
      </dgm:t>
    </dgm:pt>
    <dgm:pt modelId="{BB9E4494-E8FF-4C74-B325-4571561CF041}" type="parTrans" cxnId="{D3DE7684-43BD-4F27-956A-2859616A950F}">
      <dgm:prSet/>
      <dgm:spPr/>
      <dgm:t>
        <a:bodyPr/>
        <a:lstStyle/>
        <a:p>
          <a:endParaRPr lang="en-US"/>
        </a:p>
      </dgm:t>
    </dgm:pt>
    <dgm:pt modelId="{8B208064-8F0C-40CB-A580-189CF9D715E6}" type="sibTrans" cxnId="{D3DE7684-43BD-4F27-956A-2859616A950F}">
      <dgm:prSet/>
      <dgm:spPr/>
      <dgm:t>
        <a:bodyPr/>
        <a:lstStyle/>
        <a:p>
          <a:endParaRPr lang="en-US"/>
        </a:p>
      </dgm:t>
    </dgm:pt>
    <dgm:pt modelId="{04879ABE-C1D3-45A5-923E-2140D58A3218}" type="pres">
      <dgm:prSet presAssocID="{A0347082-B41F-4B23-972E-18B83E89ED1E}" presName="linear" presStyleCnt="0">
        <dgm:presLayoutVars>
          <dgm:dir/>
          <dgm:animLvl val="lvl"/>
          <dgm:resizeHandles val="exact"/>
        </dgm:presLayoutVars>
      </dgm:prSet>
      <dgm:spPr/>
    </dgm:pt>
    <dgm:pt modelId="{8087A8B7-B00B-4212-AD20-916EA6080EC3}" type="pres">
      <dgm:prSet presAssocID="{B2667DE6-74B4-4028-871C-5005EF2120FA}" presName="parentLin" presStyleCnt="0"/>
      <dgm:spPr/>
    </dgm:pt>
    <dgm:pt modelId="{2FBD89CC-5854-4D2D-B77B-4144684C8F94}" type="pres">
      <dgm:prSet presAssocID="{B2667DE6-74B4-4028-871C-5005EF2120FA}" presName="parentLeftMargin" presStyleLbl="node1" presStyleIdx="0" presStyleCnt="5"/>
      <dgm:spPr/>
    </dgm:pt>
    <dgm:pt modelId="{BDB91A2A-1A8C-4E67-A5B1-AB20D4A22426}" type="pres">
      <dgm:prSet presAssocID="{B2667DE6-74B4-4028-871C-5005EF2120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8166F0-D9BB-475D-B2A7-3D8EE8594C88}" type="pres">
      <dgm:prSet presAssocID="{B2667DE6-74B4-4028-871C-5005EF2120FA}" presName="negativeSpace" presStyleCnt="0"/>
      <dgm:spPr/>
    </dgm:pt>
    <dgm:pt modelId="{1CDD9EFD-5912-4964-8986-902361BA0EC2}" type="pres">
      <dgm:prSet presAssocID="{B2667DE6-74B4-4028-871C-5005EF2120FA}" presName="childText" presStyleLbl="conFgAcc1" presStyleIdx="0" presStyleCnt="5">
        <dgm:presLayoutVars>
          <dgm:bulletEnabled val="1"/>
        </dgm:presLayoutVars>
      </dgm:prSet>
      <dgm:spPr/>
    </dgm:pt>
    <dgm:pt modelId="{AF9196DE-1237-49A7-B664-F3C6AAE9F7E7}" type="pres">
      <dgm:prSet presAssocID="{2F00B90E-83DC-4E3C-A077-41F85F60E96D}" presName="spaceBetweenRectangles" presStyleCnt="0"/>
      <dgm:spPr/>
    </dgm:pt>
    <dgm:pt modelId="{B04C07F8-3C82-4F03-A857-F65F81CF129A}" type="pres">
      <dgm:prSet presAssocID="{9CA18B7B-348F-47A2-9029-652343BFB06D}" presName="parentLin" presStyleCnt="0"/>
      <dgm:spPr/>
    </dgm:pt>
    <dgm:pt modelId="{A5C30D9C-08A8-424D-BF2B-97E1AC5CEB06}" type="pres">
      <dgm:prSet presAssocID="{9CA18B7B-348F-47A2-9029-652343BFB06D}" presName="parentLeftMargin" presStyleLbl="node1" presStyleIdx="0" presStyleCnt="5"/>
      <dgm:spPr/>
    </dgm:pt>
    <dgm:pt modelId="{2FBE0E9E-9A1B-4842-B926-1E9612168F64}" type="pres">
      <dgm:prSet presAssocID="{9CA18B7B-348F-47A2-9029-652343BFB0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59D85E-0A77-4B34-BF2B-5F92F5B7CDF0}" type="pres">
      <dgm:prSet presAssocID="{9CA18B7B-348F-47A2-9029-652343BFB06D}" presName="negativeSpace" presStyleCnt="0"/>
      <dgm:spPr/>
    </dgm:pt>
    <dgm:pt modelId="{EA9F30DF-F1C2-47AA-9B39-9AB242A690D9}" type="pres">
      <dgm:prSet presAssocID="{9CA18B7B-348F-47A2-9029-652343BFB06D}" presName="childText" presStyleLbl="conFgAcc1" presStyleIdx="1" presStyleCnt="5">
        <dgm:presLayoutVars>
          <dgm:bulletEnabled val="1"/>
        </dgm:presLayoutVars>
      </dgm:prSet>
      <dgm:spPr/>
    </dgm:pt>
    <dgm:pt modelId="{5E09E3D4-A68F-4505-A444-C67DAAC14194}" type="pres">
      <dgm:prSet presAssocID="{60851BB6-8EF5-4BBC-B28A-BC9001D5C880}" presName="spaceBetweenRectangles" presStyleCnt="0"/>
      <dgm:spPr/>
    </dgm:pt>
    <dgm:pt modelId="{775E073A-6D75-4CC2-BEA0-BB079420F78F}" type="pres">
      <dgm:prSet presAssocID="{2A43FF4C-69F4-4FF2-8B64-231D77C34194}" presName="parentLin" presStyleCnt="0"/>
      <dgm:spPr/>
    </dgm:pt>
    <dgm:pt modelId="{0745D911-985C-4AE6-9AE5-DA58EF7B6FD7}" type="pres">
      <dgm:prSet presAssocID="{2A43FF4C-69F4-4FF2-8B64-231D77C34194}" presName="parentLeftMargin" presStyleLbl="node1" presStyleIdx="1" presStyleCnt="5"/>
      <dgm:spPr/>
    </dgm:pt>
    <dgm:pt modelId="{CA8D35BA-A777-427B-AF2C-A35CD10EDC42}" type="pres">
      <dgm:prSet presAssocID="{2A43FF4C-69F4-4FF2-8B64-231D77C341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60E9CA-64A1-4D23-8998-E412054BD871}" type="pres">
      <dgm:prSet presAssocID="{2A43FF4C-69F4-4FF2-8B64-231D77C34194}" presName="negativeSpace" presStyleCnt="0"/>
      <dgm:spPr/>
    </dgm:pt>
    <dgm:pt modelId="{1C37A8CC-537B-4085-9AAD-4DF4FFE95300}" type="pres">
      <dgm:prSet presAssocID="{2A43FF4C-69F4-4FF2-8B64-231D77C34194}" presName="childText" presStyleLbl="conFgAcc1" presStyleIdx="2" presStyleCnt="5">
        <dgm:presLayoutVars>
          <dgm:bulletEnabled val="1"/>
        </dgm:presLayoutVars>
      </dgm:prSet>
      <dgm:spPr/>
    </dgm:pt>
    <dgm:pt modelId="{B1E01223-FD10-4119-8272-C2096C9C9FAB}" type="pres">
      <dgm:prSet presAssocID="{3CE0EFB3-D8E4-41BA-99CC-AC038E2C87C8}" presName="spaceBetweenRectangles" presStyleCnt="0"/>
      <dgm:spPr/>
    </dgm:pt>
    <dgm:pt modelId="{73E34B02-E71C-4E0D-9E7E-42431786135A}" type="pres">
      <dgm:prSet presAssocID="{3CCAF26F-B708-4058-A73B-44ACF36AD9CC}" presName="parentLin" presStyleCnt="0"/>
      <dgm:spPr/>
    </dgm:pt>
    <dgm:pt modelId="{E1FBBD20-18CE-4EC4-81C6-98874858FBDB}" type="pres">
      <dgm:prSet presAssocID="{3CCAF26F-B708-4058-A73B-44ACF36AD9CC}" presName="parentLeftMargin" presStyleLbl="node1" presStyleIdx="2" presStyleCnt="5"/>
      <dgm:spPr/>
    </dgm:pt>
    <dgm:pt modelId="{72748B57-1411-4FDE-9402-C6B897E10D68}" type="pres">
      <dgm:prSet presAssocID="{3CCAF26F-B708-4058-A73B-44ACF36AD9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79DEE5-2BC7-4053-A6AE-EE3CEEA093F4}" type="pres">
      <dgm:prSet presAssocID="{3CCAF26F-B708-4058-A73B-44ACF36AD9CC}" presName="negativeSpace" presStyleCnt="0"/>
      <dgm:spPr/>
    </dgm:pt>
    <dgm:pt modelId="{FAB285EB-A8D8-4153-A2A4-FED89E02378B}" type="pres">
      <dgm:prSet presAssocID="{3CCAF26F-B708-4058-A73B-44ACF36AD9CC}" presName="childText" presStyleLbl="conFgAcc1" presStyleIdx="3" presStyleCnt="5">
        <dgm:presLayoutVars>
          <dgm:bulletEnabled val="1"/>
        </dgm:presLayoutVars>
      </dgm:prSet>
      <dgm:spPr/>
    </dgm:pt>
    <dgm:pt modelId="{1DD33FB1-2FC9-4895-8864-6F18C95CA248}" type="pres">
      <dgm:prSet presAssocID="{697CF122-DEA5-48EC-9344-5A1D78846285}" presName="spaceBetweenRectangles" presStyleCnt="0"/>
      <dgm:spPr/>
    </dgm:pt>
    <dgm:pt modelId="{B3261E40-08CD-4FFF-AC77-2F607D654990}" type="pres">
      <dgm:prSet presAssocID="{02A9DC78-5CA6-49E0-9F65-EB5480C25B6C}" presName="parentLin" presStyleCnt="0"/>
      <dgm:spPr/>
    </dgm:pt>
    <dgm:pt modelId="{C7CFE537-3E66-4BE8-B7A0-1B4134B13EDE}" type="pres">
      <dgm:prSet presAssocID="{02A9DC78-5CA6-49E0-9F65-EB5480C25B6C}" presName="parentLeftMargin" presStyleLbl="node1" presStyleIdx="3" presStyleCnt="5"/>
      <dgm:spPr/>
    </dgm:pt>
    <dgm:pt modelId="{3DBE516D-7815-4E15-9C9D-C26A04352B81}" type="pres">
      <dgm:prSet presAssocID="{02A9DC78-5CA6-49E0-9F65-EB5480C25B6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7E2744-49AD-44B2-A982-B9E19905FDDE}" type="pres">
      <dgm:prSet presAssocID="{02A9DC78-5CA6-49E0-9F65-EB5480C25B6C}" presName="negativeSpace" presStyleCnt="0"/>
      <dgm:spPr/>
    </dgm:pt>
    <dgm:pt modelId="{12C9A45A-38C7-4F2F-AB99-3CB396170ECA}" type="pres">
      <dgm:prSet presAssocID="{02A9DC78-5CA6-49E0-9F65-EB5480C25B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9B33A01-4C5E-4CE1-BEF0-EA1350193FD3}" type="presOf" srcId="{27CB08AC-1C94-4FD1-8CBB-EB084C5BA21F}" destId="{FAB285EB-A8D8-4153-A2A4-FED89E02378B}" srcOrd="0" destOrd="2" presId="urn:microsoft.com/office/officeart/2005/8/layout/list1"/>
    <dgm:cxn modelId="{B0EC8901-97F3-4044-A544-16A71490F3E4}" srcId="{A0347082-B41F-4B23-972E-18B83E89ED1E}" destId="{2A43FF4C-69F4-4FF2-8B64-231D77C34194}" srcOrd="2" destOrd="0" parTransId="{B965A8A5-7212-425A-BC13-18C413312CB3}" sibTransId="{3CE0EFB3-D8E4-41BA-99CC-AC038E2C87C8}"/>
    <dgm:cxn modelId="{938EA30A-A780-4F46-BE0B-F6D63FED10C4}" type="presOf" srcId="{A7114C84-8A27-4642-9B32-D5AE427284FA}" destId="{1C37A8CC-537B-4085-9AAD-4DF4FFE95300}" srcOrd="0" destOrd="1" presId="urn:microsoft.com/office/officeart/2005/8/layout/list1"/>
    <dgm:cxn modelId="{C941BD0C-60A3-4F53-9344-BB4C0E48D460}" type="presOf" srcId="{C1556CDC-6CE8-4D87-96CB-312C6A882AD9}" destId="{1C37A8CC-537B-4085-9AAD-4DF4FFE95300}" srcOrd="0" destOrd="0" presId="urn:microsoft.com/office/officeart/2005/8/layout/list1"/>
    <dgm:cxn modelId="{BC550815-BFC0-4CC1-8063-174119D2F8B7}" type="presOf" srcId="{C367364B-35BA-460F-A701-F6055218E8ED}" destId="{12C9A45A-38C7-4F2F-AB99-3CB396170ECA}" srcOrd="0" destOrd="0" presId="urn:microsoft.com/office/officeart/2005/8/layout/list1"/>
    <dgm:cxn modelId="{EC1B0B34-55B4-4DF5-AF30-41C876F2AE45}" srcId="{2A43FF4C-69F4-4FF2-8B64-231D77C34194}" destId="{A7114C84-8A27-4642-9B32-D5AE427284FA}" srcOrd="1" destOrd="0" parTransId="{96BAAB03-C6F7-4FE1-9EEA-ED7A077C18F3}" sibTransId="{C733869A-5CA9-4DC3-BA83-F0A51FE8FF30}"/>
    <dgm:cxn modelId="{16258535-9385-4FA7-8F5C-0B7C375CC16D}" srcId="{A0347082-B41F-4B23-972E-18B83E89ED1E}" destId="{9CA18B7B-348F-47A2-9029-652343BFB06D}" srcOrd="1" destOrd="0" parTransId="{61ED2561-92A8-46E8-8B06-7ACAD88F381C}" sibTransId="{60851BB6-8EF5-4BBC-B28A-BC9001D5C880}"/>
    <dgm:cxn modelId="{44E71F38-B648-4634-8A07-2CA62997CDB9}" srcId="{A0347082-B41F-4B23-972E-18B83E89ED1E}" destId="{02A9DC78-5CA6-49E0-9F65-EB5480C25B6C}" srcOrd="4" destOrd="0" parTransId="{1ED5E3E6-2724-41A5-A2AB-746CA8B584CC}" sibTransId="{AD610310-0C2A-4CCB-97FB-AD912C03C866}"/>
    <dgm:cxn modelId="{081DBE3D-E6C2-4B99-B54D-816F868FBF61}" srcId="{02A9DC78-5CA6-49E0-9F65-EB5480C25B6C}" destId="{C367364B-35BA-460F-A701-F6055218E8ED}" srcOrd="0" destOrd="0" parTransId="{F8B3E5A5-A599-4859-8DDE-2CB66C8121AB}" sibTransId="{2A358C2B-B6D7-4DCE-9395-568D200AA2FE}"/>
    <dgm:cxn modelId="{F906EF62-1259-4DF5-B1B8-E5F67BB0FD05}" type="presOf" srcId="{9CA18B7B-348F-47A2-9029-652343BFB06D}" destId="{2FBE0E9E-9A1B-4842-B926-1E9612168F64}" srcOrd="1" destOrd="0" presId="urn:microsoft.com/office/officeart/2005/8/layout/list1"/>
    <dgm:cxn modelId="{CB755246-8594-40BB-90C4-BE9DA73D5751}" type="presOf" srcId="{02A9DC78-5CA6-49E0-9F65-EB5480C25B6C}" destId="{C7CFE537-3E66-4BE8-B7A0-1B4134B13EDE}" srcOrd="0" destOrd="0" presId="urn:microsoft.com/office/officeart/2005/8/layout/list1"/>
    <dgm:cxn modelId="{9C185C48-05DA-4B1D-8C68-FD3D598C0E3A}" type="presOf" srcId="{39D6DBB8-6C43-4A31-9702-FAFA303D982C}" destId="{EA9F30DF-F1C2-47AA-9B39-9AB242A690D9}" srcOrd="0" destOrd="1" presId="urn:microsoft.com/office/officeart/2005/8/layout/list1"/>
    <dgm:cxn modelId="{F8BDB948-C20B-498D-BB23-1851A2D66981}" type="presOf" srcId="{3CCAF26F-B708-4058-A73B-44ACF36AD9CC}" destId="{E1FBBD20-18CE-4EC4-81C6-98874858FBDB}" srcOrd="0" destOrd="0" presId="urn:microsoft.com/office/officeart/2005/8/layout/list1"/>
    <dgm:cxn modelId="{F599A46C-F3EE-44AE-8C42-D547EF91C382}" srcId="{A0347082-B41F-4B23-972E-18B83E89ED1E}" destId="{B2667DE6-74B4-4028-871C-5005EF2120FA}" srcOrd="0" destOrd="0" parTransId="{2A82E562-F4AD-4F91-BC9B-5AB0DEEBFEED}" sibTransId="{2F00B90E-83DC-4E3C-A077-41F85F60E96D}"/>
    <dgm:cxn modelId="{A1D7B574-AF1C-44F8-95D0-840AC08F17B9}" srcId="{2A43FF4C-69F4-4FF2-8B64-231D77C34194}" destId="{C1556CDC-6CE8-4D87-96CB-312C6A882AD9}" srcOrd="0" destOrd="0" parTransId="{866A0496-BAAC-4416-9777-BCD3F330A999}" sibTransId="{972F935A-60FF-4A0E-9263-6DDCD434D486}"/>
    <dgm:cxn modelId="{96A6DC75-9CB3-411C-8A47-2FE136D3DA42}" type="presOf" srcId="{2A43FF4C-69F4-4FF2-8B64-231D77C34194}" destId="{CA8D35BA-A777-427B-AF2C-A35CD10EDC42}" srcOrd="1" destOrd="0" presId="urn:microsoft.com/office/officeart/2005/8/layout/list1"/>
    <dgm:cxn modelId="{A6F46757-F41D-4CC9-A0AC-5F0BD6046794}" type="presOf" srcId="{B2667DE6-74B4-4028-871C-5005EF2120FA}" destId="{BDB91A2A-1A8C-4E67-A5B1-AB20D4A22426}" srcOrd="1" destOrd="0" presId="urn:microsoft.com/office/officeart/2005/8/layout/list1"/>
    <dgm:cxn modelId="{71C2295A-4637-40E0-AB3D-9666B0162A8A}" type="presOf" srcId="{B2667DE6-74B4-4028-871C-5005EF2120FA}" destId="{2FBD89CC-5854-4D2D-B77B-4144684C8F94}" srcOrd="0" destOrd="0" presId="urn:microsoft.com/office/officeart/2005/8/layout/list1"/>
    <dgm:cxn modelId="{A50EEF7C-8F13-4010-B9BC-85ADB3A5F327}" type="presOf" srcId="{003AA60C-7625-48C3-A021-B1BEA76AC917}" destId="{EA9F30DF-F1C2-47AA-9B39-9AB242A690D9}" srcOrd="0" destOrd="0" presId="urn:microsoft.com/office/officeart/2005/8/layout/list1"/>
    <dgm:cxn modelId="{A6ABA17F-0E7D-45E6-B0ED-387406B9DBB1}" srcId="{A0347082-B41F-4B23-972E-18B83E89ED1E}" destId="{3CCAF26F-B708-4058-A73B-44ACF36AD9CC}" srcOrd="3" destOrd="0" parTransId="{6F7345D5-8976-4FE3-9432-1C227348CBA3}" sibTransId="{697CF122-DEA5-48EC-9344-5A1D78846285}"/>
    <dgm:cxn modelId="{D3DE7684-43BD-4F27-956A-2859616A950F}" srcId="{9CA18B7B-348F-47A2-9029-652343BFB06D}" destId="{39D6DBB8-6C43-4A31-9702-FAFA303D982C}" srcOrd="1" destOrd="0" parTransId="{BB9E4494-E8FF-4C74-B325-4571561CF041}" sibTransId="{8B208064-8F0C-40CB-A580-189CF9D715E6}"/>
    <dgm:cxn modelId="{BCF06186-67AA-4374-B1FD-85655047E189}" srcId="{3CCAF26F-B708-4058-A73B-44ACF36AD9CC}" destId="{27CB08AC-1C94-4FD1-8CBB-EB084C5BA21F}" srcOrd="2" destOrd="0" parTransId="{9D972A93-20E3-4B3F-B74F-22A13432C989}" sibTransId="{2A5EB15A-00BC-4C61-ACBB-53726071CDDB}"/>
    <dgm:cxn modelId="{D61AC68B-BA29-42FC-97FF-AC3EC277E594}" srcId="{02A9DC78-5CA6-49E0-9F65-EB5480C25B6C}" destId="{0453A2B0-64C6-40B7-B922-199229D34FE8}" srcOrd="1" destOrd="0" parTransId="{EF4052CB-7415-440C-988F-81A4A8297DD2}" sibTransId="{6664A635-98F9-47DB-A3A0-8BB88C3E2F14}"/>
    <dgm:cxn modelId="{A043B39C-8471-47C4-B4B0-DDDFC307272C}" type="presOf" srcId="{2A43FF4C-69F4-4FF2-8B64-231D77C34194}" destId="{0745D911-985C-4AE6-9AE5-DA58EF7B6FD7}" srcOrd="0" destOrd="0" presId="urn:microsoft.com/office/officeart/2005/8/layout/list1"/>
    <dgm:cxn modelId="{9FB96CA2-4922-4F61-BDE9-10DC0B976B5C}" type="presOf" srcId="{02A9DC78-5CA6-49E0-9F65-EB5480C25B6C}" destId="{3DBE516D-7815-4E15-9C9D-C26A04352B81}" srcOrd="1" destOrd="0" presId="urn:microsoft.com/office/officeart/2005/8/layout/list1"/>
    <dgm:cxn modelId="{FB6F03A5-C5D1-4B03-9FA2-7F8EF499B8B3}" type="presOf" srcId="{E9761798-353F-4353-B3B4-C102C260F5F2}" destId="{FAB285EB-A8D8-4153-A2A4-FED89E02378B}" srcOrd="0" destOrd="1" presId="urn:microsoft.com/office/officeart/2005/8/layout/list1"/>
    <dgm:cxn modelId="{CBE127B3-0783-4D61-8E75-34FA76BA63C7}" type="presOf" srcId="{FA246278-E659-4965-9C37-DCEE7AFCECD8}" destId="{FAB285EB-A8D8-4153-A2A4-FED89E02378B}" srcOrd="0" destOrd="0" presId="urn:microsoft.com/office/officeart/2005/8/layout/list1"/>
    <dgm:cxn modelId="{CA7133C1-0810-46C9-AA9C-2D74313A0438}" srcId="{3CCAF26F-B708-4058-A73B-44ACF36AD9CC}" destId="{E9761798-353F-4353-B3B4-C102C260F5F2}" srcOrd="1" destOrd="0" parTransId="{353217CE-0E4C-4836-87A1-178EB1E4CC23}" sibTransId="{A494B8BF-123C-4764-8955-CAB277681966}"/>
    <dgm:cxn modelId="{970A95D5-1BF8-4F67-8C18-D40A026C168E}" srcId="{9CA18B7B-348F-47A2-9029-652343BFB06D}" destId="{003AA60C-7625-48C3-A021-B1BEA76AC917}" srcOrd="0" destOrd="0" parTransId="{02793DFC-DAA6-4F40-A439-5E315CB78550}" sibTransId="{0198C4FE-D6B0-46B5-8CDC-C771165866F6}"/>
    <dgm:cxn modelId="{FA88D3D7-7379-4081-9F65-CA7139D123C4}" type="presOf" srcId="{3CCAF26F-B708-4058-A73B-44ACF36AD9CC}" destId="{72748B57-1411-4FDE-9402-C6B897E10D68}" srcOrd="1" destOrd="0" presId="urn:microsoft.com/office/officeart/2005/8/layout/list1"/>
    <dgm:cxn modelId="{A527B6E0-EFCE-41FD-82D8-78A907451299}" type="presOf" srcId="{9CA18B7B-348F-47A2-9029-652343BFB06D}" destId="{A5C30D9C-08A8-424D-BF2B-97E1AC5CEB06}" srcOrd="0" destOrd="0" presId="urn:microsoft.com/office/officeart/2005/8/layout/list1"/>
    <dgm:cxn modelId="{442881E2-6FDE-4CE2-B687-B52B9BDF4BBC}" type="presOf" srcId="{0453A2B0-64C6-40B7-B922-199229D34FE8}" destId="{12C9A45A-38C7-4F2F-AB99-3CB396170ECA}" srcOrd="0" destOrd="1" presId="urn:microsoft.com/office/officeart/2005/8/layout/list1"/>
    <dgm:cxn modelId="{F74FD9E7-FA58-4019-95DC-7BC219B6D92D}" type="presOf" srcId="{A0347082-B41F-4B23-972E-18B83E89ED1E}" destId="{04879ABE-C1D3-45A5-923E-2140D58A3218}" srcOrd="0" destOrd="0" presId="urn:microsoft.com/office/officeart/2005/8/layout/list1"/>
    <dgm:cxn modelId="{3FF6E2F1-0A04-4C2F-BE92-20356FECF015}" srcId="{02A9DC78-5CA6-49E0-9F65-EB5480C25B6C}" destId="{8733C66A-4602-42F7-A738-34D2B638F882}" srcOrd="2" destOrd="0" parTransId="{A63568E5-1780-4DF4-B277-836CC8839362}" sibTransId="{EF9A3560-6781-482F-B43A-3A641B75B91C}"/>
    <dgm:cxn modelId="{B072D6F4-9470-498F-862B-8A493A6F8E16}" type="presOf" srcId="{8733C66A-4602-42F7-A738-34D2B638F882}" destId="{12C9A45A-38C7-4F2F-AB99-3CB396170ECA}" srcOrd="0" destOrd="2" presId="urn:microsoft.com/office/officeart/2005/8/layout/list1"/>
    <dgm:cxn modelId="{992AF5FA-6863-4ACA-9180-C7152EED88A0}" srcId="{3CCAF26F-B708-4058-A73B-44ACF36AD9CC}" destId="{FA246278-E659-4965-9C37-DCEE7AFCECD8}" srcOrd="0" destOrd="0" parTransId="{F2650082-2403-4F35-8218-92E11A773255}" sibTransId="{AA38DDDC-B40C-40C8-B300-DE0EC8EDA152}"/>
    <dgm:cxn modelId="{F7DD5470-1892-4A96-A879-55AC8C54E9D4}" type="presParOf" srcId="{04879ABE-C1D3-45A5-923E-2140D58A3218}" destId="{8087A8B7-B00B-4212-AD20-916EA6080EC3}" srcOrd="0" destOrd="0" presId="urn:microsoft.com/office/officeart/2005/8/layout/list1"/>
    <dgm:cxn modelId="{70FC6A24-53DF-4807-B8E4-EE7071F883D4}" type="presParOf" srcId="{8087A8B7-B00B-4212-AD20-916EA6080EC3}" destId="{2FBD89CC-5854-4D2D-B77B-4144684C8F94}" srcOrd="0" destOrd="0" presId="urn:microsoft.com/office/officeart/2005/8/layout/list1"/>
    <dgm:cxn modelId="{AD034310-D10F-4548-9A7D-6A9D4549F009}" type="presParOf" srcId="{8087A8B7-B00B-4212-AD20-916EA6080EC3}" destId="{BDB91A2A-1A8C-4E67-A5B1-AB20D4A22426}" srcOrd="1" destOrd="0" presId="urn:microsoft.com/office/officeart/2005/8/layout/list1"/>
    <dgm:cxn modelId="{4F9083EC-192F-4D89-AEA3-E2558028E847}" type="presParOf" srcId="{04879ABE-C1D3-45A5-923E-2140D58A3218}" destId="{128166F0-D9BB-475D-B2A7-3D8EE8594C88}" srcOrd="1" destOrd="0" presId="urn:microsoft.com/office/officeart/2005/8/layout/list1"/>
    <dgm:cxn modelId="{E885662D-D779-4868-9448-BA05FAEEEB75}" type="presParOf" srcId="{04879ABE-C1D3-45A5-923E-2140D58A3218}" destId="{1CDD9EFD-5912-4964-8986-902361BA0EC2}" srcOrd="2" destOrd="0" presId="urn:microsoft.com/office/officeart/2005/8/layout/list1"/>
    <dgm:cxn modelId="{BB42EDC1-868F-44FC-B201-9751A34EB371}" type="presParOf" srcId="{04879ABE-C1D3-45A5-923E-2140D58A3218}" destId="{AF9196DE-1237-49A7-B664-F3C6AAE9F7E7}" srcOrd="3" destOrd="0" presId="urn:microsoft.com/office/officeart/2005/8/layout/list1"/>
    <dgm:cxn modelId="{9F1FD655-423D-4EAE-A8E3-1E17A54B8CA1}" type="presParOf" srcId="{04879ABE-C1D3-45A5-923E-2140D58A3218}" destId="{B04C07F8-3C82-4F03-A857-F65F81CF129A}" srcOrd="4" destOrd="0" presId="urn:microsoft.com/office/officeart/2005/8/layout/list1"/>
    <dgm:cxn modelId="{A75E5C55-D47A-4C22-990D-7E0AFC01CE98}" type="presParOf" srcId="{B04C07F8-3C82-4F03-A857-F65F81CF129A}" destId="{A5C30D9C-08A8-424D-BF2B-97E1AC5CEB06}" srcOrd="0" destOrd="0" presId="urn:microsoft.com/office/officeart/2005/8/layout/list1"/>
    <dgm:cxn modelId="{EEE3DC4A-1674-4F9E-AD4F-1877913CD277}" type="presParOf" srcId="{B04C07F8-3C82-4F03-A857-F65F81CF129A}" destId="{2FBE0E9E-9A1B-4842-B926-1E9612168F64}" srcOrd="1" destOrd="0" presId="urn:microsoft.com/office/officeart/2005/8/layout/list1"/>
    <dgm:cxn modelId="{AE483568-2C8C-4627-AC18-52FAA0F22689}" type="presParOf" srcId="{04879ABE-C1D3-45A5-923E-2140D58A3218}" destId="{8459D85E-0A77-4B34-BF2B-5F92F5B7CDF0}" srcOrd="5" destOrd="0" presId="urn:microsoft.com/office/officeart/2005/8/layout/list1"/>
    <dgm:cxn modelId="{E966DC4B-B609-4190-972D-4C536F99BD6A}" type="presParOf" srcId="{04879ABE-C1D3-45A5-923E-2140D58A3218}" destId="{EA9F30DF-F1C2-47AA-9B39-9AB242A690D9}" srcOrd="6" destOrd="0" presId="urn:microsoft.com/office/officeart/2005/8/layout/list1"/>
    <dgm:cxn modelId="{37B590C1-48A4-40B5-BDD9-68C4AFB3F96D}" type="presParOf" srcId="{04879ABE-C1D3-45A5-923E-2140D58A3218}" destId="{5E09E3D4-A68F-4505-A444-C67DAAC14194}" srcOrd="7" destOrd="0" presId="urn:microsoft.com/office/officeart/2005/8/layout/list1"/>
    <dgm:cxn modelId="{4F86A619-90A7-4125-A154-40049DE3D376}" type="presParOf" srcId="{04879ABE-C1D3-45A5-923E-2140D58A3218}" destId="{775E073A-6D75-4CC2-BEA0-BB079420F78F}" srcOrd="8" destOrd="0" presId="urn:microsoft.com/office/officeart/2005/8/layout/list1"/>
    <dgm:cxn modelId="{FA991623-184A-411B-935F-E812E1FB68C7}" type="presParOf" srcId="{775E073A-6D75-4CC2-BEA0-BB079420F78F}" destId="{0745D911-985C-4AE6-9AE5-DA58EF7B6FD7}" srcOrd="0" destOrd="0" presId="urn:microsoft.com/office/officeart/2005/8/layout/list1"/>
    <dgm:cxn modelId="{A76D717F-C91B-457F-BEE9-8DA513A52E34}" type="presParOf" srcId="{775E073A-6D75-4CC2-BEA0-BB079420F78F}" destId="{CA8D35BA-A777-427B-AF2C-A35CD10EDC42}" srcOrd="1" destOrd="0" presId="urn:microsoft.com/office/officeart/2005/8/layout/list1"/>
    <dgm:cxn modelId="{01E54969-9DAB-4E61-987D-BE5909D68357}" type="presParOf" srcId="{04879ABE-C1D3-45A5-923E-2140D58A3218}" destId="{D060E9CA-64A1-4D23-8998-E412054BD871}" srcOrd="9" destOrd="0" presId="urn:microsoft.com/office/officeart/2005/8/layout/list1"/>
    <dgm:cxn modelId="{C7A0EF15-4A05-4075-945D-B30549DEFF3D}" type="presParOf" srcId="{04879ABE-C1D3-45A5-923E-2140D58A3218}" destId="{1C37A8CC-537B-4085-9AAD-4DF4FFE95300}" srcOrd="10" destOrd="0" presId="urn:microsoft.com/office/officeart/2005/8/layout/list1"/>
    <dgm:cxn modelId="{9FF2B1F5-6FD0-4DD9-8A4A-22B334B111AC}" type="presParOf" srcId="{04879ABE-C1D3-45A5-923E-2140D58A3218}" destId="{B1E01223-FD10-4119-8272-C2096C9C9FAB}" srcOrd="11" destOrd="0" presId="urn:microsoft.com/office/officeart/2005/8/layout/list1"/>
    <dgm:cxn modelId="{7495E398-C08F-4F2A-92BF-37A4EE453A21}" type="presParOf" srcId="{04879ABE-C1D3-45A5-923E-2140D58A3218}" destId="{73E34B02-E71C-4E0D-9E7E-42431786135A}" srcOrd="12" destOrd="0" presId="urn:microsoft.com/office/officeart/2005/8/layout/list1"/>
    <dgm:cxn modelId="{02ADB8BB-3B19-4774-976E-F8278A64F615}" type="presParOf" srcId="{73E34B02-E71C-4E0D-9E7E-42431786135A}" destId="{E1FBBD20-18CE-4EC4-81C6-98874858FBDB}" srcOrd="0" destOrd="0" presId="urn:microsoft.com/office/officeart/2005/8/layout/list1"/>
    <dgm:cxn modelId="{11E0E962-C4C9-416F-939B-5CE40A5AEADF}" type="presParOf" srcId="{73E34B02-E71C-4E0D-9E7E-42431786135A}" destId="{72748B57-1411-4FDE-9402-C6B897E10D68}" srcOrd="1" destOrd="0" presId="urn:microsoft.com/office/officeart/2005/8/layout/list1"/>
    <dgm:cxn modelId="{6E97120B-DA7B-4F42-B471-B161B6CCCAC3}" type="presParOf" srcId="{04879ABE-C1D3-45A5-923E-2140D58A3218}" destId="{F179DEE5-2BC7-4053-A6AE-EE3CEEA093F4}" srcOrd="13" destOrd="0" presId="urn:microsoft.com/office/officeart/2005/8/layout/list1"/>
    <dgm:cxn modelId="{D76953B7-A3BD-49F8-BD37-7D9D330FF989}" type="presParOf" srcId="{04879ABE-C1D3-45A5-923E-2140D58A3218}" destId="{FAB285EB-A8D8-4153-A2A4-FED89E02378B}" srcOrd="14" destOrd="0" presId="urn:microsoft.com/office/officeart/2005/8/layout/list1"/>
    <dgm:cxn modelId="{C7F90E08-64FD-4380-B01C-01DA89F61083}" type="presParOf" srcId="{04879ABE-C1D3-45A5-923E-2140D58A3218}" destId="{1DD33FB1-2FC9-4895-8864-6F18C95CA248}" srcOrd="15" destOrd="0" presId="urn:microsoft.com/office/officeart/2005/8/layout/list1"/>
    <dgm:cxn modelId="{0880FF52-7151-4E69-8105-EE17D0DE50EC}" type="presParOf" srcId="{04879ABE-C1D3-45A5-923E-2140D58A3218}" destId="{B3261E40-08CD-4FFF-AC77-2F607D654990}" srcOrd="16" destOrd="0" presId="urn:microsoft.com/office/officeart/2005/8/layout/list1"/>
    <dgm:cxn modelId="{9FF499B0-D5F5-45A8-AB93-4E208643185A}" type="presParOf" srcId="{B3261E40-08CD-4FFF-AC77-2F607D654990}" destId="{C7CFE537-3E66-4BE8-B7A0-1B4134B13EDE}" srcOrd="0" destOrd="0" presId="urn:microsoft.com/office/officeart/2005/8/layout/list1"/>
    <dgm:cxn modelId="{7A39908D-9EF2-4F70-8243-591C846F28B4}" type="presParOf" srcId="{B3261E40-08CD-4FFF-AC77-2F607D654990}" destId="{3DBE516D-7815-4E15-9C9D-C26A04352B81}" srcOrd="1" destOrd="0" presId="urn:microsoft.com/office/officeart/2005/8/layout/list1"/>
    <dgm:cxn modelId="{A4FD40D4-7873-4088-B889-C5F5BB8540CE}" type="presParOf" srcId="{04879ABE-C1D3-45A5-923E-2140D58A3218}" destId="{F57E2744-49AD-44B2-A982-B9E19905FDDE}" srcOrd="17" destOrd="0" presId="urn:microsoft.com/office/officeart/2005/8/layout/list1"/>
    <dgm:cxn modelId="{BB5D0AFC-642C-4B90-84D7-7CACE276E084}" type="presParOf" srcId="{04879ABE-C1D3-45A5-923E-2140D58A3218}" destId="{12C9A45A-38C7-4F2F-AB99-3CB396170EC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D9EFD-5912-4964-8986-902361BA0EC2}">
      <dsp:nvSpPr>
        <dsp:cNvPr id="0" name=""/>
        <dsp:cNvSpPr/>
      </dsp:nvSpPr>
      <dsp:spPr>
        <a:xfrm>
          <a:off x="0" y="185949"/>
          <a:ext cx="10515600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91A2A-1A8C-4E67-A5B1-AB20D4A22426}">
      <dsp:nvSpPr>
        <dsp:cNvPr id="0" name=""/>
        <dsp:cNvSpPr/>
      </dsp:nvSpPr>
      <dsp:spPr>
        <a:xfrm>
          <a:off x="525780" y="67869"/>
          <a:ext cx="73609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 to the Dataset</a:t>
          </a:r>
          <a:endParaRPr lang="en-US" sz="1600" kern="1200" dirty="0"/>
        </a:p>
      </dsp:txBody>
      <dsp:txXfrm>
        <a:off x="537308" y="79397"/>
        <a:ext cx="7337864" cy="213104"/>
      </dsp:txXfrm>
    </dsp:sp>
    <dsp:sp modelId="{EA9F30DF-F1C2-47AA-9B39-9AB242A690D9}">
      <dsp:nvSpPr>
        <dsp:cNvPr id="0" name=""/>
        <dsp:cNvSpPr/>
      </dsp:nvSpPr>
      <dsp:spPr>
        <a:xfrm>
          <a:off x="0" y="548829"/>
          <a:ext cx="10515600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6662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Dataset Description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Dataset Info</a:t>
          </a:r>
        </a:p>
      </dsp:txBody>
      <dsp:txXfrm>
        <a:off x="0" y="548829"/>
        <a:ext cx="10515600" cy="693000"/>
      </dsp:txXfrm>
    </dsp:sp>
    <dsp:sp modelId="{2FBE0E9E-9A1B-4842-B926-1E9612168F64}">
      <dsp:nvSpPr>
        <dsp:cNvPr id="0" name=""/>
        <dsp:cNvSpPr/>
      </dsp:nvSpPr>
      <dsp:spPr>
        <a:xfrm>
          <a:off x="525780" y="430749"/>
          <a:ext cx="73609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Loading Data</a:t>
          </a:r>
          <a:endParaRPr lang="en-US" sz="1600" kern="1200" dirty="0"/>
        </a:p>
      </dsp:txBody>
      <dsp:txXfrm>
        <a:off x="537308" y="442277"/>
        <a:ext cx="7337864" cy="213104"/>
      </dsp:txXfrm>
    </dsp:sp>
    <dsp:sp modelId="{1C37A8CC-537B-4085-9AAD-4DF4FFE95300}">
      <dsp:nvSpPr>
        <dsp:cNvPr id="0" name=""/>
        <dsp:cNvSpPr/>
      </dsp:nvSpPr>
      <dsp:spPr>
        <a:xfrm>
          <a:off x="0" y="1403109"/>
          <a:ext cx="10515600" cy="69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6662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Univariate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Bivariate</a:t>
          </a:r>
        </a:p>
      </dsp:txBody>
      <dsp:txXfrm>
        <a:off x="0" y="1403109"/>
        <a:ext cx="10515600" cy="693000"/>
      </dsp:txXfrm>
    </dsp:sp>
    <dsp:sp modelId="{CA8D35BA-A777-427B-AF2C-A35CD10EDC42}">
      <dsp:nvSpPr>
        <dsp:cNvPr id="0" name=""/>
        <dsp:cNvSpPr/>
      </dsp:nvSpPr>
      <dsp:spPr>
        <a:xfrm>
          <a:off x="525780" y="1285029"/>
          <a:ext cx="73609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EDA (Exploratory Data Analysis)</a:t>
          </a:r>
          <a:endParaRPr lang="en-US" sz="1600" kern="1200" dirty="0"/>
        </a:p>
      </dsp:txBody>
      <dsp:txXfrm>
        <a:off x="537308" y="1296557"/>
        <a:ext cx="7337864" cy="213104"/>
      </dsp:txXfrm>
    </dsp:sp>
    <dsp:sp modelId="{FAB285EB-A8D8-4153-A2A4-FED89E02378B}">
      <dsp:nvSpPr>
        <dsp:cNvPr id="0" name=""/>
        <dsp:cNvSpPr/>
      </dsp:nvSpPr>
      <dsp:spPr>
        <a:xfrm>
          <a:off x="0" y="2257389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6662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Handling Missing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Dealing With Outliers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Dealing With Imbalance Problem</a:t>
          </a:r>
        </a:p>
      </dsp:txBody>
      <dsp:txXfrm>
        <a:off x="0" y="2257389"/>
        <a:ext cx="10515600" cy="932400"/>
      </dsp:txXfrm>
    </dsp:sp>
    <dsp:sp modelId="{72748B57-1411-4FDE-9402-C6B897E10D68}">
      <dsp:nvSpPr>
        <dsp:cNvPr id="0" name=""/>
        <dsp:cNvSpPr/>
      </dsp:nvSpPr>
      <dsp:spPr>
        <a:xfrm>
          <a:off x="525780" y="2139309"/>
          <a:ext cx="73609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Preprocessing</a:t>
          </a:r>
          <a:endParaRPr lang="en-US" sz="1600" kern="1200" dirty="0"/>
        </a:p>
      </dsp:txBody>
      <dsp:txXfrm>
        <a:off x="537308" y="2150837"/>
        <a:ext cx="7337864" cy="213104"/>
      </dsp:txXfrm>
    </dsp:sp>
    <dsp:sp modelId="{12C9A45A-38C7-4F2F-AB99-3CB396170ECA}">
      <dsp:nvSpPr>
        <dsp:cNvPr id="0" name=""/>
        <dsp:cNvSpPr/>
      </dsp:nvSpPr>
      <dsp:spPr>
        <a:xfrm>
          <a:off x="0" y="3351069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6662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Choosing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Fine Tuning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Model Evaluation</a:t>
          </a:r>
        </a:p>
      </dsp:txBody>
      <dsp:txXfrm>
        <a:off x="0" y="3351069"/>
        <a:ext cx="10515600" cy="932400"/>
      </dsp:txXfrm>
    </dsp:sp>
    <dsp:sp modelId="{3DBE516D-7815-4E15-9C9D-C26A04352B81}">
      <dsp:nvSpPr>
        <dsp:cNvPr id="0" name=""/>
        <dsp:cNvSpPr/>
      </dsp:nvSpPr>
      <dsp:spPr>
        <a:xfrm>
          <a:off x="525780" y="3232989"/>
          <a:ext cx="7360920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Building</a:t>
          </a:r>
          <a:endParaRPr lang="en-US" sz="1600" kern="1200" dirty="0"/>
        </a:p>
      </dsp:txBody>
      <dsp:txXfrm>
        <a:off x="537308" y="3244517"/>
        <a:ext cx="733786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A86-BCE0-47FC-AAA2-54067C513EC4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519D5-2B6B-41A6-88E3-DAD876C5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chemeClr val="tx1"/>
                </a:solidFill>
                <a:effectLst/>
                <a:latin typeface="-apple-system"/>
              </a:rPr>
              <a:t>This occurs when there is a deficiency in insulin or when the body does not effectively use insulin.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51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my dataset I have combined both techniques using SMOTEENN and NearMiss as it provided me with the best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4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Types of Diabetes: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-apple-system"/>
              </a:rPr>
              <a:t>There are two main types of diabetes: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1200" dirty="0">
                <a:solidFill>
                  <a:schemeClr val="tx1"/>
                </a:solidFill>
                <a:latin typeface="-apple-system"/>
              </a:rPr>
              <a:t>Type 1 diabetes: It occurs when the pancreas stops producing insulin altogether.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1200" dirty="0">
                <a:solidFill>
                  <a:schemeClr val="tx1"/>
                </a:solidFill>
                <a:latin typeface="-apple-system"/>
              </a:rPr>
              <a:t>Type 2 diabetes: It occurs when the body is unable to use insulin properly or does not produce enough of it.</a:t>
            </a:r>
            <a:endParaRPr lang="en-US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4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Smoking has minor effect on whether the person has diabetes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4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Here we can see that age has major effect on whether the person has diabetes or not. People in the range of [40-60] are more likely to get diabetes.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0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Here we can see that age has major effect on whether the person has diabetes or not. People in the range of [40-60] are more likely to get diabetes.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. If you have diabetes, an ideal HbA1c level is 48mmol/mol (6.5%) or below.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Here we can see that HbA1C has major effect on whether the person has diabetes or not. People in the range more than 6.5 are more likely to be diabetic.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Since the 2 feature are Categorical, I replaced the wrong values with NAN to see the percent of missing values.  The missing values were more than 30% of the data so I imputed it with the mode</a:t>
            </a:r>
          </a:p>
        </p:txBody>
      </p:sp>
    </p:spTree>
    <p:extLst>
      <p:ext uri="{BB962C8B-B14F-4D97-AF65-F5344CB8AC3E}">
        <p14:creationId xmlns:p14="http://schemas.microsoft.com/office/powerpoint/2010/main" val="121447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B4B7D5-E1D0-A8BD-C645-87E814E8302E}"/>
              </a:ext>
            </a:extLst>
          </p:cNvPr>
          <p:cNvSpPr/>
          <p:nvPr/>
        </p:nvSpPr>
        <p:spPr>
          <a:xfrm>
            <a:off x="1941816" y="1657949"/>
            <a:ext cx="1941816" cy="1655762"/>
          </a:xfrm>
          <a:prstGeom prst="rect">
            <a:avLst/>
          </a:prstGeom>
          <a:gradFill flip="none" rotWithShape="1">
            <a:gsLst>
              <a:gs pos="0">
                <a:srgbClr val="2797F3">
                  <a:lumMod val="100000"/>
                </a:srgbClr>
              </a:gs>
              <a:gs pos="100000">
                <a:schemeClr val="accent1">
                  <a:lumMod val="8000"/>
                  <a:lumOff val="92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55F77-3CC1-ADB5-DB28-FB4F9694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544289"/>
            <a:ext cx="9144000" cy="1655762"/>
          </a:xfrm>
          <a:solidFill>
            <a:srgbClr val="FFFFFF">
              <a:alpha val="0"/>
            </a:srgbClr>
          </a:solidFill>
        </p:spPr>
        <p:txBody>
          <a:bodyPr anchor="ctr"/>
          <a:lstStyle>
            <a:lvl1pPr algn="ctr">
              <a:defRPr sz="6000">
                <a:solidFill>
                  <a:srgbClr val="0D4EA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EG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3083E3A-5D7A-B97B-57EE-309172C67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r" defTabSz="914400" rtl="1" eaLnBrk="1" latinLnBrk="0" hangingPunct="1"/>
            <a:endParaRPr lang="en-EG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23A2B919-C386-0FB1-0D5C-E07F73C63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6" t="30800" r="30196" b="29506"/>
          <a:stretch/>
        </p:blipFill>
        <p:spPr>
          <a:xfrm>
            <a:off x="1941816" y="142246"/>
            <a:ext cx="1941816" cy="13564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FBFE95-1512-9CF4-6C0B-B595E53736B8}"/>
              </a:ext>
            </a:extLst>
          </p:cNvPr>
          <p:cNvSpPr/>
          <p:nvPr/>
        </p:nvSpPr>
        <p:spPr>
          <a:xfrm>
            <a:off x="0" y="3615"/>
            <a:ext cx="1941816" cy="1655762"/>
          </a:xfrm>
          <a:prstGeom prst="rect">
            <a:avLst/>
          </a:prstGeom>
          <a:gradFill flip="none" rotWithShape="1">
            <a:gsLst>
              <a:gs pos="0">
                <a:srgbClr val="2797F3"/>
              </a:gs>
              <a:gs pos="100000">
                <a:schemeClr val="accent1">
                  <a:lumMod val="8000"/>
                  <a:lumOff val="92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39F33-E50D-B7AD-0809-3A00086D58CA}"/>
              </a:ext>
            </a:extLst>
          </p:cNvPr>
          <p:cNvSpPr/>
          <p:nvPr/>
        </p:nvSpPr>
        <p:spPr>
          <a:xfrm>
            <a:off x="0" y="1657949"/>
            <a:ext cx="1941816" cy="1655762"/>
          </a:xfrm>
          <a:prstGeom prst="rect">
            <a:avLst/>
          </a:prstGeom>
          <a:solidFill>
            <a:srgbClr val="279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787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38CA-AF13-F912-25E3-E3167EAC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F5688-3458-A002-4DB5-AB7D1959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4340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4EE2F-802E-0CA2-BE70-A202BA98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66F8-2E4C-9D87-A315-3156800A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6552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81DB-1055-1548-AE92-1EBCB889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5A04-693F-67EB-00DA-A40A3C78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577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CB7D-D37D-4BA3-25AA-6299CA84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800B-3A1C-C355-EC4A-C873F480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36F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4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AEC-C8A6-4DA8-59A5-30039839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8F06-6049-6090-CC18-29F77AF53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2CFF5-D532-652C-C95E-5570B56E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390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F9F-E555-2C9F-E8CB-A1CE6D25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E54CD-EDAC-F3D3-6015-D9D94276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EC01-432D-6F44-A884-01D7E47E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0F9A3-7F4A-2497-2914-1DA17CA3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EA097-4781-E77A-DB2A-E88551814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795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EF00-A9FB-2D5A-2739-93C66DB0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5043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62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FE45-B0D1-3CA5-5028-5AE36F81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91E7-1E60-34F6-9877-5C4AB5EC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18A4-57CC-4160-9BAF-943A29FE6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18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E801-6EE0-1379-5D12-4F9FA74A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F5769-6E7D-E132-C007-4BD45967C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1D11-4877-EA23-0688-0F598259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20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2FE25-6AC8-CE80-263B-80A00607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CBB3-5A28-A15E-B07E-FE06CAB8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A800FF4-52FC-F89F-D1DC-F11B0300F8C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2329" t="41824" r="22020" b="41706"/>
          <a:stretch/>
        </p:blipFill>
        <p:spPr>
          <a:xfrm>
            <a:off x="9885453" y="6311900"/>
            <a:ext cx="216271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D4E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D4EA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D4EA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D4EA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D4EA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D4EA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mustafatz/diabetes-prediction-datas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riatric-surgery-procedures.blogspot.com/2018/09/definition-and-classification-of-obesity.htm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lab-tests/hemoglobin-a1c-hba1c-test/#:~:text=Normal%3A%20A1C%20below%205.7%25,A1C%20of%206.5%25%20or%20high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B78C-CB7E-0465-E8E8-67B9946E058C}"/>
              </a:ext>
            </a:extLst>
          </p:cNvPr>
          <p:cNvSpPr txBox="1">
            <a:spLocks/>
          </p:cNvSpPr>
          <p:nvPr/>
        </p:nvSpPr>
        <p:spPr>
          <a:xfrm>
            <a:off x="1371600" y="3544289"/>
            <a:ext cx="9144000" cy="165576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4E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600" b="1" dirty="0"/>
              <a:t>Diabetes Classification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9F6F9-E38A-A8F0-6DA2-E9AE4467585F}"/>
              </a:ext>
            </a:extLst>
          </p:cNvPr>
          <p:cNvSpPr txBox="1"/>
          <p:nvPr/>
        </p:nvSpPr>
        <p:spPr>
          <a:xfrm>
            <a:off x="0" y="52000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Dataset link </a:t>
            </a:r>
            <a:r>
              <a:rPr lang="en-US" dirty="0">
                <a:hlinkClick r:id="rId2"/>
              </a:rPr>
              <a:t>:https://www.kaggle.com/datasets/iammustafatz/diabetes-prediction-dataset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1FFB45-7E2E-87C2-6BEA-45E2D277C9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4EA3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spcAft>
                <a:spcPts val="600"/>
              </a:spcAft>
            </a:pPr>
            <a:r>
              <a:rPr lang="en-US" b="1" dirty="0"/>
              <a:t>Correlation With label:</a:t>
            </a:r>
          </a:p>
          <a:p>
            <a:pPr>
              <a:spcAft>
                <a:spcPts val="600"/>
              </a:spcAft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47A8B-D5B5-90FE-7764-6F7047E7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97" y="1825625"/>
            <a:ext cx="883520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8953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Numerical Plotting:</a:t>
            </a:r>
          </a:p>
        </p:txBody>
      </p:sp>
      <p:pic>
        <p:nvPicPr>
          <p:cNvPr id="5" name="Picture 4" descr="A collage of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AE60550E-2D6C-2E8A-4061-C0AEE61B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81" y="1825625"/>
            <a:ext cx="853203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710067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3614F9-0450-58B5-1F5F-1A50C320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8647"/>
            <a:ext cx="6096000" cy="2509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BACB79-D64E-141D-03BE-4DEC7D72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2" y="1610869"/>
            <a:ext cx="5256508" cy="39073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EA4513-47AB-7D13-112B-FA8AE9DFFF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4EA3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spcAft>
                <a:spcPts val="600"/>
              </a:spcAft>
            </a:pPr>
            <a:r>
              <a:rPr lang="en-US" b="1" dirty="0"/>
              <a:t>Label Plot:</a:t>
            </a:r>
          </a:p>
          <a:p>
            <a:pPr>
              <a:spcAft>
                <a:spcPts val="60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6877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stripes on a black background&#10;&#10;Description automatically generated">
            <a:extLst>
              <a:ext uri="{FF2B5EF4-FFF2-40B4-BE49-F238E27FC236}">
                <a16:creationId xmlns:a16="http://schemas.microsoft.com/office/drawing/2014/main" id="{678D0ADC-02EA-70A6-10FB-5A1E0402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92" y="823760"/>
            <a:ext cx="6924007" cy="1614765"/>
          </a:xfrm>
          <a:prstGeom prst="rect">
            <a:avLst/>
          </a:prstGeom>
        </p:spPr>
      </p:pic>
      <p:pic>
        <p:nvPicPr>
          <p:cNvPr id="7" name="Picture 6" descr="A blue and white stripes on a black background&#10;&#10;Description automatically generated">
            <a:extLst>
              <a:ext uri="{FF2B5EF4-FFF2-40B4-BE49-F238E27FC236}">
                <a16:creationId xmlns:a16="http://schemas.microsoft.com/office/drawing/2014/main" id="{14C6692F-1FF3-9CF0-14BC-7FEF785E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92" y="3781811"/>
            <a:ext cx="6924007" cy="2031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7553B-FC08-BE63-730E-568872F8A0D7}"/>
              </a:ext>
            </a:extLst>
          </p:cNvPr>
          <p:cNvSpPr txBox="1"/>
          <p:nvPr/>
        </p:nvSpPr>
        <p:spPr>
          <a:xfrm>
            <a:off x="0" y="164051"/>
            <a:ext cx="526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Hypertension: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8CB16-35BD-FA94-422C-E26DD2B769EF}"/>
              </a:ext>
            </a:extLst>
          </p:cNvPr>
          <p:cNvSpPr txBox="1"/>
          <p:nvPr/>
        </p:nvSpPr>
        <p:spPr>
          <a:xfrm>
            <a:off x="-1" y="3429000"/>
            <a:ext cx="526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Heart Disease:</a:t>
            </a:r>
          </a:p>
        </p:txBody>
      </p:sp>
      <p:pic>
        <p:nvPicPr>
          <p:cNvPr id="6" name="Picture 5" descr="A blue and white stripe&#10;&#10;Description automatically generated">
            <a:extLst>
              <a:ext uri="{FF2B5EF4-FFF2-40B4-BE49-F238E27FC236}">
                <a16:creationId xmlns:a16="http://schemas.microsoft.com/office/drawing/2014/main" id="{0AD061BD-6672-2D7B-0260-EE36114E2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69841"/>
            <a:ext cx="5267993" cy="1355307"/>
          </a:xfrm>
          <a:prstGeom prst="rect">
            <a:avLst/>
          </a:prstGeom>
        </p:spPr>
      </p:pic>
      <p:pic>
        <p:nvPicPr>
          <p:cNvPr id="9" name="Picture 8" descr="A blue and white rectangle with a black border&#10;&#10;Description automatically generated">
            <a:extLst>
              <a:ext uri="{FF2B5EF4-FFF2-40B4-BE49-F238E27FC236}">
                <a16:creationId xmlns:a16="http://schemas.microsoft.com/office/drawing/2014/main" id="{40F0B363-A440-6925-92A6-6050CD9BC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075330"/>
            <a:ext cx="5267993" cy="17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982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E96D8D-3B1B-1668-99FD-8487BA1649D2}"/>
              </a:ext>
            </a:extLst>
          </p:cNvPr>
          <p:cNvSpPr txBox="1"/>
          <p:nvPr/>
        </p:nvSpPr>
        <p:spPr>
          <a:xfrm>
            <a:off x="0" y="1"/>
            <a:ext cx="5943599" cy="1386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D4EA3"/>
                </a:solidFill>
                <a:latin typeface="+mj-lt"/>
                <a:ea typeface="+mj-ea"/>
                <a:cs typeface="+mj-cs"/>
              </a:rPr>
              <a:t>BMI:</a:t>
            </a:r>
            <a:endParaRPr lang="en-US" sz="6600" b="1" dirty="0">
              <a:solidFill>
                <a:srgbClr val="0D4EA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9D354F-923F-F028-8B32-93FC801D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9421"/>
            <a:ext cx="6096000" cy="47248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en-US" sz="2400" b="1" i="0" u="none" strike="noStrike" cap="none" spc="0" normalizeH="0" baseline="0" noProof="0" dirty="0">
                <a:ln>
                  <a:noFill/>
                </a:ln>
                <a:solidFill>
                  <a:srgbClr val="0D4EA3"/>
                </a:solidFill>
                <a:effectLst/>
                <a:uLnTx/>
                <a:uFillTx/>
                <a:latin typeface="+mn-lt"/>
              </a:rPr>
              <a:t>Body Mass Index is a measure of body fat based on a person's weight and height.</a:t>
            </a:r>
            <a:endParaRPr kumimoji="0" lang="en-US" altLang="en-US" b="1" i="0" u="none" strike="noStrike" cap="none" spc="0" normalizeH="0" baseline="0" noProof="0" dirty="0">
              <a:ln>
                <a:noFill/>
              </a:ln>
              <a:solidFill>
                <a:srgbClr val="0D4EA3"/>
              </a:solidFill>
              <a:effectLst/>
              <a:uLnTx/>
              <a:uFillTx/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altLang="en-US" b="0" i="0" u="none" strike="noStrike" cap="none" spc="0" normalizeH="0" baseline="0" noProof="0" dirty="0">
              <a:ln>
                <a:noFill/>
              </a:ln>
              <a:solidFill>
                <a:srgbClr val="0D4EA3"/>
              </a:solidFill>
              <a:effectLst/>
              <a:uLnTx/>
              <a:uFillTx/>
              <a:latin typeface="+mn-lt"/>
            </a:endParaRPr>
          </a:p>
          <a:p>
            <a:pPr marL="0" marR="0" lvl="0" indent="-2286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cap="none" spc="0" normalizeH="0" baseline="0" noProof="0" dirty="0">
                <a:ln>
                  <a:noFill/>
                </a:ln>
                <a:solidFill>
                  <a:srgbClr val="0D4EA3"/>
                </a:solidFill>
                <a:effectLst/>
                <a:uLnTx/>
                <a:uFillTx/>
                <a:latin typeface="+mn-lt"/>
              </a:rPr>
              <a:t>If your BMI is less than 18.5, it falls within the underweight range.</a:t>
            </a:r>
          </a:p>
          <a:p>
            <a:pPr marL="0" marR="0" lvl="0" indent="-2286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cap="none" spc="0" normalizeH="0" baseline="0" noProof="0" dirty="0">
                <a:ln>
                  <a:noFill/>
                </a:ln>
                <a:solidFill>
                  <a:srgbClr val="0D4EA3"/>
                </a:solidFill>
                <a:effectLst/>
                <a:uLnTx/>
                <a:uFillTx/>
                <a:latin typeface="+mn-lt"/>
              </a:rPr>
              <a:t>If your BMI is 18.5 to 24.9, it falls within the Healthy Weight range.</a:t>
            </a:r>
          </a:p>
          <a:p>
            <a:pPr marL="0" marR="0" lvl="0" indent="-2286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cap="none" spc="0" normalizeH="0" baseline="0" noProof="0" dirty="0">
                <a:ln>
                  <a:noFill/>
                </a:ln>
                <a:solidFill>
                  <a:srgbClr val="0D4EA3"/>
                </a:solidFill>
                <a:effectLst/>
                <a:uLnTx/>
                <a:uFillTx/>
                <a:latin typeface="+mn-lt"/>
              </a:rPr>
              <a:t>If your BMI is 25.0 to 29.9, it falls within the overweight range.</a:t>
            </a:r>
          </a:p>
          <a:p>
            <a:pPr marL="0" marR="0" lvl="0" indent="-2286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b="0" i="0" u="none" strike="noStrike" cap="none" spc="0" normalizeH="0" baseline="0" noProof="0" dirty="0">
                <a:ln>
                  <a:noFill/>
                </a:ln>
                <a:solidFill>
                  <a:srgbClr val="0D4EA3"/>
                </a:solidFill>
                <a:effectLst/>
                <a:uLnTx/>
                <a:uFillTx/>
                <a:latin typeface="+mn-lt"/>
              </a:rPr>
              <a:t>If your BMI is 30.0 or higher, it falls within the obese range.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b="0" i="0" u="none" strike="noStrike" cap="none" spc="0" normalizeH="0" baseline="0" noProof="0" dirty="0">
              <a:ln>
                <a:noFill/>
              </a:ln>
              <a:solidFill>
                <a:srgbClr val="0D4EA3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" name="Picture 4" descr="A close-up of a weight&#10;&#10;Description automatically generated">
            <a:extLst>
              <a:ext uri="{FF2B5EF4-FFF2-40B4-BE49-F238E27FC236}">
                <a16:creationId xmlns:a16="http://schemas.microsoft.com/office/drawing/2014/main" id="{B2561955-96A2-8674-6D24-CE46824E7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3423" y="620785"/>
            <a:ext cx="4397433" cy="1795244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3E0497B-14E9-1A2E-E30F-AFE62D57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86" y="2625755"/>
            <a:ext cx="6323214" cy="36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083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350"/>
            <a:ext cx="6116638" cy="1296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Gender Distribution:</a:t>
            </a:r>
          </a:p>
        </p:txBody>
      </p:sp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F4BFFC72-43AB-570B-6F7A-979C9AB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212" y="1223990"/>
            <a:ext cx="5104762" cy="5025005"/>
          </a:xfrm>
          <a:prstGeom prst="rect">
            <a:avLst/>
          </a:prstGeom>
        </p:spPr>
      </p:pic>
      <p:pic>
        <p:nvPicPr>
          <p:cNvPr id="6" name="Picture 5" descr="A blue and white stripes on a black background&#10;&#10;Description automatically generated">
            <a:extLst>
              <a:ext uri="{FF2B5EF4-FFF2-40B4-BE49-F238E27FC236}">
                <a16:creationId xmlns:a16="http://schemas.microsoft.com/office/drawing/2014/main" id="{D4C11C7C-223B-3461-DD90-B06226FC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18" y="3429000"/>
            <a:ext cx="6116918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25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Smoking and Diabetes: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B7C05051-CA5C-216D-02A7-FBCF5EC8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677898"/>
            <a:ext cx="10302239" cy="58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61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Age and Diabetes: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b="1" dirty="0"/>
          </a:p>
        </p:txBody>
      </p:sp>
      <p:pic>
        <p:nvPicPr>
          <p:cNvPr id="5" name="Picture 4" descr="A blue and orange bars&#10;&#10;Description automatically generated">
            <a:extLst>
              <a:ext uri="{FF2B5EF4-FFF2-40B4-BE49-F238E27FC236}">
                <a16:creationId xmlns:a16="http://schemas.microsoft.com/office/drawing/2014/main" id="{41F19EA9-E15F-BBFA-14EA-9A4815AF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4342"/>
            <a:ext cx="12192000" cy="52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8819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Blood Glucose Level and Diabetes: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19EA9-E15F-BBFA-14EA-9A4815AF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57237"/>
            <a:ext cx="12192000" cy="40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857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HbA1C Level and Diabetes: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What is HbA1c?: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HbA1c is your average blood glucose (sugar) levels for the last two to three months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https://medlineplus.gov/lab-tests/hemoglobin-a1c-hba1c-test/#:~:text=Normal%3A%20A1C%20below%205.7%25,A1C%20of%206.5%25%20or%20higher</a:t>
            </a:r>
            <a:endParaRPr lang="en-US" sz="1600" dirty="0"/>
          </a:p>
        </p:txBody>
      </p:sp>
      <p:pic>
        <p:nvPicPr>
          <p:cNvPr id="2" name="Picture 1" descr="A blue and orange rectangle with black border&#10;&#10;Description automatically generated">
            <a:extLst>
              <a:ext uri="{FF2B5EF4-FFF2-40B4-BE49-F238E27FC236}">
                <a16:creationId xmlns:a16="http://schemas.microsoft.com/office/drawing/2014/main" id="{8FF7B419-8A37-8ACB-3E96-252589902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6" y="1496291"/>
            <a:ext cx="11148290" cy="39531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0956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8AD75-2B40-7820-7273-B42424361994}"/>
              </a:ext>
            </a:extLst>
          </p:cNvPr>
          <p:cNvSpPr txBox="1"/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D4EA3"/>
                </a:solidFill>
                <a:latin typeface="+mj-lt"/>
                <a:ea typeface="+mj-ea"/>
                <a:cs typeface="+mj-cs"/>
              </a:rPr>
              <a:t>Mazen Hamed Wahbi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n-lt"/>
                <a:ea typeface="+mn-ea"/>
                <a:cs typeface="+mn-cs"/>
              </a:rPr>
              <a:t>Computer &amp; AI Graduate form Helwan University</a:t>
            </a:r>
          </a:p>
        </p:txBody>
      </p:sp>
    </p:spTree>
    <p:extLst>
      <p:ext uri="{BB962C8B-B14F-4D97-AF65-F5344CB8AC3E}">
        <p14:creationId xmlns:p14="http://schemas.microsoft.com/office/powerpoint/2010/main" val="4963848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12192000" cy="927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Preprocessing: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397000"/>
            <a:ext cx="12192000" cy="4735513"/>
          </a:xfrm>
        </p:spPr>
        <p:txBody>
          <a:bodyPr>
            <a:normAutofit/>
          </a:bodyPr>
          <a:lstStyle/>
          <a:p>
            <a:r>
              <a:rPr lang="en-US" b="1" dirty="0"/>
              <a:t>Handling Missing Values: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hidden missing values in the 2 features (gender, smoking_levels), which values are (other, no_info) respectively.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E15F54-0170-DEF8-DC2E-6A24F9635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" t="12865"/>
          <a:stretch/>
        </p:blipFill>
        <p:spPr>
          <a:xfrm>
            <a:off x="335560" y="3076335"/>
            <a:ext cx="3384960" cy="268653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001F7A-B22C-7591-8736-6EFBF6EE1A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9" t="4299"/>
          <a:stretch/>
        </p:blipFill>
        <p:spPr>
          <a:xfrm>
            <a:off x="7608815" y="3076335"/>
            <a:ext cx="3674377" cy="2686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491134-8229-25E5-1DE7-306CC941EC38}"/>
              </a:ext>
            </a:extLst>
          </p:cNvPr>
          <p:cNvSpPr txBox="1"/>
          <p:nvPr/>
        </p:nvSpPr>
        <p:spPr>
          <a:xfrm>
            <a:off x="3720520" y="4188767"/>
            <a:ext cx="3888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D4EA3"/>
                </a:solidFill>
                <a:sym typeface="Wingdings" panose="05000000000000000000" pitchFamily="2" charset="2"/>
              </a:rPr>
              <a:t>Before  After</a:t>
            </a:r>
            <a:endParaRPr lang="en-US" sz="2400" b="1" dirty="0">
              <a:solidFill>
                <a:srgbClr val="0D4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1310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0BBFE0E-373D-51A2-18BF-F7BE432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Dealing With Outliers &amp; Encoding the Data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For Outliers there are 2 ways to deal with them: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Removing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Scaling </a:t>
            </a:r>
          </a:p>
          <a:p>
            <a:endParaRPr lang="en-US" sz="2400" b="1" dirty="0"/>
          </a:p>
          <a:p>
            <a:r>
              <a:rPr lang="en-US" sz="2400" b="1" dirty="0"/>
              <a:t>For Categorical Data there are 2 ways to encode them: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Label Encoder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/>
              <a:t>OneHot Encoder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43F0E-9D57-65A1-B385-B39C1824D8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57976"/>
            <a:ext cx="5181600" cy="288663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1490F-8482-07C4-7175-2B4A9AE7AB0D}"/>
              </a:ext>
            </a:extLst>
          </p:cNvPr>
          <p:cNvSpPr txBox="1"/>
          <p:nvPr/>
        </p:nvSpPr>
        <p:spPr>
          <a:xfrm>
            <a:off x="7551130" y="4985467"/>
            <a:ext cx="246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Robust Scaling Equation</a:t>
            </a:r>
          </a:p>
        </p:txBody>
      </p:sp>
    </p:spTree>
    <p:extLst>
      <p:ext uri="{BB962C8B-B14F-4D97-AF65-F5344CB8AC3E}">
        <p14:creationId xmlns:p14="http://schemas.microsoft.com/office/powerpoint/2010/main" val="143458120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B7CBA9-8A1E-ACB4-8B6E-93CB95E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Dealing with Imbalanced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As we saw the dataset was imbalances, there are 2 techniques to deal with this problem: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Undersampling</a:t>
            </a:r>
          </a:p>
          <a:p>
            <a:pPr marL="457200" lvl="1" indent="0">
              <a:buNone/>
            </a:pPr>
            <a:endParaRPr lang="en-US" sz="28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Oversampling</a:t>
            </a:r>
          </a:p>
        </p:txBody>
      </p:sp>
      <p:pic>
        <p:nvPicPr>
          <p:cNvPr id="4" name="Picture 3" descr="A diagram of a sample&#10;&#10;Description automatically generated">
            <a:extLst>
              <a:ext uri="{FF2B5EF4-FFF2-40B4-BE49-F238E27FC236}">
                <a16:creationId xmlns:a16="http://schemas.microsoft.com/office/drawing/2014/main" id="{F3DA226C-DDAD-D73F-6DD4-ADAB9D2F5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63"/>
          <a:stretch/>
        </p:blipFill>
        <p:spPr>
          <a:xfrm>
            <a:off x="6172202" y="2691484"/>
            <a:ext cx="5181600" cy="196801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28B7A-4974-34DD-D9C2-CFE35C6F93EA}"/>
              </a:ext>
            </a:extLst>
          </p:cNvPr>
          <p:cNvSpPr txBox="1"/>
          <p:nvPr/>
        </p:nvSpPr>
        <p:spPr>
          <a:xfrm>
            <a:off x="6172202" y="1908313"/>
            <a:ext cx="518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SMOTE+ENN</a:t>
            </a:r>
          </a:p>
        </p:txBody>
      </p:sp>
    </p:spTree>
    <p:extLst>
      <p:ext uri="{BB962C8B-B14F-4D97-AF65-F5344CB8AC3E}">
        <p14:creationId xmlns:p14="http://schemas.microsoft.com/office/powerpoint/2010/main" val="429484098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319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331914"/>
            <a:ext cx="12192000" cy="5052108"/>
          </a:xfrm>
        </p:spPr>
        <p:txBody>
          <a:bodyPr>
            <a:normAutofit/>
          </a:bodyPr>
          <a:lstStyle/>
          <a:p>
            <a:r>
              <a:rPr lang="en-US" b="1" dirty="0"/>
              <a:t>In the dataset I have used GridSearch Cross validation to test multiple models and choose the best one out of them and to fine tune their parameters:</a:t>
            </a:r>
          </a:p>
          <a:p>
            <a:endParaRPr lang="en-US" sz="2000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DecisionTreeClassifier , KNeighborsClassifier, RandomForestClassifier.</a:t>
            </a:r>
          </a:p>
          <a:p>
            <a:pPr lvl="1" algn="ctr">
              <a:buFont typeface="Wingdings" panose="05000000000000000000" pitchFamily="2" charset="2"/>
              <a:buChar char="q"/>
            </a:pPr>
            <a:endParaRPr lang="en-US" b="1" dirty="0"/>
          </a:p>
          <a:p>
            <a:pPr lvl="1" algn="ctr">
              <a:buFont typeface="Wingdings" panose="05000000000000000000" pitchFamily="2" charset="2"/>
              <a:buChar char="q"/>
            </a:pP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/>
              <a:t>The best output model with 98% Accuracy was (RandomForestClassifier</a:t>
            </a:r>
            <a:r>
              <a:rPr lang="en-US" sz="3600" b="1" dirty="0"/>
              <a:t>)</a:t>
            </a:r>
            <a:r>
              <a:rPr lang="en-US" sz="2800" b="1" dirty="0"/>
              <a:t>: w</a:t>
            </a:r>
            <a:r>
              <a:rPr lang="en-US" b="1" dirty="0"/>
              <a:t>ith parameters: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(max_depth=20, n_estimators=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EE0B9A-2533-01F9-0E76-1B545C4BE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385" y="4780772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888CBE-1C5A-A935-69DB-B09CDD3F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14AD7C-1DA1-65BE-B0B5-C247C136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4165" cy="341099"/>
          </a:xfrm>
          <a:prstGeom prst="rect">
            <a:avLst/>
          </a:prstGeom>
          <a:solidFill>
            <a:srgbClr val="F0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5022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808B18-97F2-67C8-9884-BF0D3FD82D4F}"/>
              </a:ext>
            </a:extLst>
          </p:cNvPr>
          <p:cNvSpPr txBox="1"/>
          <p:nvPr/>
        </p:nvSpPr>
        <p:spPr>
          <a:xfrm>
            <a:off x="1" y="1573909"/>
            <a:ext cx="5452532" cy="48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33750">
              <a:spcAft>
                <a:spcPts val="582"/>
              </a:spcAft>
            </a:pPr>
            <a:r>
              <a:rPr lang="en-US" sz="2553" b="1" kern="1200" dirty="0">
                <a:solidFill>
                  <a:srgbClr val="0D4EA3"/>
                </a:solidFill>
                <a:latin typeface="+mn-lt"/>
                <a:ea typeface="+mn-ea"/>
                <a:cs typeface="+mn-cs"/>
              </a:rPr>
              <a:t>Confusion Matrix</a:t>
            </a:r>
            <a:endParaRPr lang="en-US" sz="2800" b="1" dirty="0">
              <a:solidFill>
                <a:srgbClr val="0D4EA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B81AF-9C36-9350-895C-5E1647D98A2E}"/>
              </a:ext>
            </a:extLst>
          </p:cNvPr>
          <p:cNvSpPr txBox="1"/>
          <p:nvPr/>
        </p:nvSpPr>
        <p:spPr>
          <a:xfrm>
            <a:off x="6096000" y="1573909"/>
            <a:ext cx="6095999" cy="48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33750">
              <a:spcAft>
                <a:spcPts val="582"/>
              </a:spcAft>
            </a:pPr>
            <a:r>
              <a:rPr lang="en-US" sz="2553" b="1" kern="1200" dirty="0">
                <a:solidFill>
                  <a:srgbClr val="0D4EA3"/>
                </a:solidFill>
                <a:latin typeface="+mn-lt"/>
                <a:ea typeface="+mn-ea"/>
                <a:cs typeface="+mn-cs"/>
              </a:rPr>
              <a:t>Classification Report</a:t>
            </a:r>
            <a:endParaRPr lang="en-US" sz="2800" b="1" dirty="0">
              <a:solidFill>
                <a:srgbClr val="0D4EA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6D0E8-9291-F3BE-94C0-A4C22E2C0E9F}"/>
              </a:ext>
            </a:extLst>
          </p:cNvPr>
          <p:cNvSpPr txBox="1"/>
          <p:nvPr/>
        </p:nvSpPr>
        <p:spPr>
          <a:xfrm>
            <a:off x="2" y="79614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D4EA3"/>
                </a:solidFill>
              </a:rPr>
              <a:t>Model Evaluation: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54C81-0210-8A59-7114-DBC5A272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3947" y="2086712"/>
            <a:ext cx="4264637" cy="36159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2831F9-AAD4-C205-D6AD-B1D4C3C35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6" t="24547"/>
          <a:stretch/>
        </p:blipFill>
        <p:spPr>
          <a:xfrm>
            <a:off x="6096000" y="2086713"/>
            <a:ext cx="5088396" cy="31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229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177AD9-DBD0-6D86-5234-AF20C7E53129}"/>
              </a:ext>
            </a:extLst>
          </p:cNvPr>
          <p:cNvSpPr txBox="1"/>
          <p:nvPr/>
        </p:nvSpPr>
        <p:spPr>
          <a:xfrm>
            <a:off x="0" y="3187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33750">
              <a:spcAft>
                <a:spcPts val="582"/>
              </a:spcAft>
            </a:pPr>
            <a:r>
              <a:rPr lang="en-US" sz="3600" b="1" kern="1200" dirty="0">
                <a:solidFill>
                  <a:srgbClr val="0D4EA3"/>
                </a:solidFill>
                <a:latin typeface="+mn-lt"/>
                <a:ea typeface="+mn-ea"/>
                <a:cs typeface="+mn-cs"/>
              </a:rPr>
              <a:t>ROC Curve &amp; AUC</a:t>
            </a:r>
            <a:endParaRPr lang="en-US" sz="3600" b="1" dirty="0">
              <a:solidFill>
                <a:srgbClr val="0D4EA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975D0-8836-F26E-2EAE-F7673915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2253" y="1087613"/>
            <a:ext cx="7267492" cy="4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6734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61B85-E8B5-EC62-7AFB-2D3C4DB71166}"/>
              </a:ext>
            </a:extLst>
          </p:cNvPr>
          <p:cNvSpPr txBox="1">
            <a:spLocks/>
          </p:cNvSpPr>
          <p:nvPr/>
        </p:nvSpPr>
        <p:spPr>
          <a:xfrm>
            <a:off x="5663682" y="847057"/>
            <a:ext cx="5696217" cy="10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D4EA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D4EA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D4EA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D4EA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D4EA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Now that we've manipulated the data and explained what diabetes is, we've struck a balance in the data. This is a summary</a:t>
            </a:r>
            <a:r>
              <a:rPr lang="ar-EG" b="1" dirty="0"/>
              <a:t>: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A1EB9-614E-48AD-31DD-4DFCD6CB0F82}"/>
              </a:ext>
            </a:extLst>
          </p:cNvPr>
          <p:cNvSpPr txBox="1">
            <a:spLocks/>
          </p:cNvSpPr>
          <p:nvPr/>
        </p:nvSpPr>
        <p:spPr>
          <a:xfrm>
            <a:off x="4599708" y="1861457"/>
            <a:ext cx="6906491" cy="15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8EEF92-637E-72AC-2BAB-567DB40C17E0}"/>
              </a:ext>
            </a:extLst>
          </p:cNvPr>
          <p:cNvSpPr txBox="1">
            <a:spLocks/>
          </p:cNvSpPr>
          <p:nvPr/>
        </p:nvSpPr>
        <p:spPr>
          <a:xfrm>
            <a:off x="5663682" y="2875857"/>
            <a:ext cx="5696217" cy="268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0D4EA3"/>
                </a:solidFill>
              </a:rPr>
              <a:t>1: Diabetes is a serious disease, and we must deal with it early. We must pay attention to health, and it is considered the main factor after the genetic factor.</a:t>
            </a:r>
          </a:p>
          <a:p>
            <a:r>
              <a:rPr lang="en-GB" b="1" dirty="0">
                <a:solidFill>
                  <a:srgbClr val="0D4EA3"/>
                </a:solidFill>
              </a:rPr>
              <a:t>2: To reduce the susceptibility to infection, we must take care of our life system and stay away from the factors that affect our health.</a:t>
            </a:r>
            <a:endParaRPr lang="en-US" b="1" dirty="0">
              <a:solidFill>
                <a:srgbClr val="0D4EA3"/>
              </a:solidFill>
            </a:endParaRPr>
          </a:p>
        </p:txBody>
      </p:sp>
      <p:pic>
        <p:nvPicPr>
          <p:cNvPr id="7" name="Picture 6" descr="A diagram of various diseases">
            <a:extLst>
              <a:ext uri="{FF2B5EF4-FFF2-40B4-BE49-F238E27FC236}">
                <a16:creationId xmlns:a16="http://schemas.microsoft.com/office/drawing/2014/main" id="{29FE712A-7728-F758-AAAF-91FEE435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" y="758651"/>
            <a:ext cx="5058747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243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olorful paint splatter with white text&#10;&#10;Description automatically generated">
            <a:extLst>
              <a:ext uri="{FF2B5EF4-FFF2-40B4-BE49-F238E27FC236}">
                <a16:creationId xmlns:a16="http://schemas.microsoft.com/office/drawing/2014/main" id="{2013C91A-B224-2AF3-2405-3BD8549D0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" r="8411" b="1"/>
          <a:stretch/>
        </p:blipFill>
        <p:spPr>
          <a:xfrm>
            <a:off x="838200" y="1253331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84163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346661" y="2632431"/>
            <a:ext cx="5841510" cy="15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94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6DC41E-7FB0-1789-E408-98CE86CF7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43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9246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 To the Dataset: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is the Diabetes:</a:t>
            </a:r>
            <a:r>
              <a:rPr lang="en-US" b="1"/>
              <a:t>  </a:t>
            </a:r>
          </a:p>
          <a:p>
            <a:pPr marL="0" indent="0">
              <a:buNone/>
            </a:pPr>
            <a:r>
              <a:rPr lang="en-US" b="0" i="0">
                <a:effectLst/>
              </a:rPr>
              <a:t>Diabetes </a:t>
            </a:r>
            <a:r>
              <a:rPr lang="en-US" b="0" i="0" dirty="0">
                <a:effectLst/>
              </a:rPr>
              <a:t>is a health condition characterized by high blood sugar levels over a prolonged period. </a:t>
            </a:r>
          </a:p>
          <a:p>
            <a:pPr marL="0"/>
            <a:endParaRPr lang="en-US"/>
          </a:p>
        </p:txBody>
      </p:sp>
      <p:pic>
        <p:nvPicPr>
          <p:cNvPr id="5" name="Picture 4" descr="A person measuring blood sugar level&#10;&#10;Description automatically generated">
            <a:extLst>
              <a:ext uri="{FF2B5EF4-FFF2-40B4-BE49-F238E27FC236}">
                <a16:creationId xmlns:a16="http://schemas.microsoft.com/office/drawing/2014/main" id="{380B3180-6413-3E7B-3745-0C8C200E7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" r="17198" b="2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550281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81DA-B913-CF8F-D810-7C8E5B2534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D4EA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Introduction To the 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02ABE-5117-ADB5-2FE5-6F3584F778C1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0D4EA3"/>
                </a:solidFill>
              </a:rPr>
              <a:t>Types of Diabetes: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4EA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4EA3"/>
                </a:solidFill>
              </a:rPr>
              <a:t>Type 1 diabetes: Occurs when the pancreas stops producing insulin altogether.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4EA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4EA3"/>
                </a:solidFill>
              </a:rPr>
              <a:t>Type 2 diabetes: Occurs when the body is unable to use insulin properly or does not produce enough of it.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4EA3"/>
              </a:solidFill>
            </a:endParaRPr>
          </a:p>
        </p:txBody>
      </p:sp>
      <p:pic>
        <p:nvPicPr>
          <p:cNvPr id="5" name="Picture 4" descr="A person with a beard and a beard and a bottle of medicine&#10;&#10;Description automatically generated">
            <a:extLst>
              <a:ext uri="{FF2B5EF4-FFF2-40B4-BE49-F238E27FC236}">
                <a16:creationId xmlns:a16="http://schemas.microsoft.com/office/drawing/2014/main" id="{68804F80-5603-7DB0-7C72-CD9B65271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" r="2" b="7675"/>
          <a:stretch/>
        </p:blipFill>
        <p:spPr>
          <a:xfrm>
            <a:off x="6576124" y="1825625"/>
            <a:ext cx="4373751" cy="435133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5218929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Dataset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10" y="18335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There are 8 Features in the dataset and 1 Label:</a:t>
            </a:r>
          </a:p>
          <a:p>
            <a:pPr marL="0" indent="0">
              <a:buNone/>
            </a:pPr>
            <a:endParaRPr lang="en-US" sz="1800" b="1" dirty="0"/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Gender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Categorical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Age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Continuous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Hypertension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Binary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Heart Disease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Binary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Smoking History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Categorical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BMI (Body Mass Index)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Continuous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HbA1C Level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Continuous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Blood Glucose Level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Continuous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b="1" dirty="0"/>
              <a:t>Diabetes (Label) </a:t>
            </a:r>
            <a:r>
              <a:rPr lang="en-US" sz="1800" b="1" dirty="0">
                <a:sym typeface="Wingdings" panose="05000000000000000000" pitchFamily="2" charset="2"/>
              </a:rPr>
              <a:t></a:t>
            </a:r>
            <a:r>
              <a:rPr lang="en-US" sz="1800" b="1" dirty="0"/>
              <a:t> Numerical Binary</a:t>
            </a:r>
          </a:p>
        </p:txBody>
      </p:sp>
    </p:spTree>
    <p:extLst>
      <p:ext uri="{BB962C8B-B14F-4D97-AF65-F5344CB8AC3E}">
        <p14:creationId xmlns:p14="http://schemas.microsoft.com/office/powerpoint/2010/main" val="42165212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Loading The Dataset: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ADA080-960A-AB11-5DDA-9FA5168734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569"/>
          <a:stretch/>
        </p:blipFill>
        <p:spPr>
          <a:xfrm>
            <a:off x="4772025" y="1842612"/>
            <a:ext cx="6580187" cy="3536784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5C9F4B-9252-15C1-F831-362CC234DD6A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0D4EA3"/>
                </a:solidFill>
                <a:latin typeface="+mn-lt"/>
                <a:ea typeface="+mn-ea"/>
                <a:cs typeface="+mn-cs"/>
              </a:rPr>
              <a:t>The dataset contains 100000 rows and 9 columns</a:t>
            </a:r>
          </a:p>
        </p:txBody>
      </p:sp>
    </p:spTree>
    <p:extLst>
      <p:ext uri="{BB962C8B-B14F-4D97-AF65-F5344CB8AC3E}">
        <p14:creationId xmlns:p14="http://schemas.microsoft.com/office/powerpoint/2010/main" val="3764860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12192000" cy="927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Dataset Description &amp;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4675" y="1397000"/>
            <a:ext cx="11617325" cy="473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Info:				Dataset Description:</a:t>
            </a:r>
          </a:p>
          <a:p>
            <a:endParaRPr lang="en-US" b="1" dirty="0"/>
          </a:p>
          <a:p>
            <a:pPr lvl="8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3954EFBC-CEED-95FB-E222-9AD9AE8A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3" t="29016" b="13167"/>
          <a:stretch/>
        </p:blipFill>
        <p:spPr>
          <a:xfrm>
            <a:off x="-1" y="2345634"/>
            <a:ext cx="4662813" cy="267163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58462F-82D4-0E93-9EE7-42D067788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2" t="16113" r="1684"/>
          <a:stretch/>
        </p:blipFill>
        <p:spPr>
          <a:xfrm>
            <a:off x="4858248" y="2345634"/>
            <a:ext cx="7333751" cy="28000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8943B2-ECAC-1387-70D5-72DA27A2C63B}"/>
              </a:ext>
            </a:extLst>
          </p:cNvPr>
          <p:cNvCxnSpPr/>
          <p:nvPr/>
        </p:nvCxnSpPr>
        <p:spPr>
          <a:xfrm>
            <a:off x="4662815" y="1397000"/>
            <a:ext cx="0" cy="473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1653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Correlation Matrix: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9A4F14-66A3-DCB3-7FD4-D5115231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71509" y="1690688"/>
            <a:ext cx="824898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03658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aterial Theme 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rial Theme 2023" id="{4787A821-2AEC-4A45-B2B4-8C6A1B31F91A}" vid="{DA2FE364-2617-4439-A162-B6F0490315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 Theme 2023</Template>
  <TotalTime>262</TotalTime>
  <Words>926</Words>
  <Application>Microsoft Office PowerPoint</Application>
  <PresentationFormat>Widescreen</PresentationFormat>
  <Paragraphs>151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Courier New</vt:lpstr>
      <vt:lpstr>Helvetica Neue</vt:lpstr>
      <vt:lpstr>Wingdings</vt:lpstr>
      <vt:lpstr>Material Theme 2023</vt:lpstr>
      <vt:lpstr>PowerPoint Presentation</vt:lpstr>
      <vt:lpstr>PowerPoint Presentation</vt:lpstr>
      <vt:lpstr>Agenda:</vt:lpstr>
      <vt:lpstr>Introduction To the Dataset:</vt:lpstr>
      <vt:lpstr>PowerPoint Presentation</vt:lpstr>
      <vt:lpstr>Dataset Features:</vt:lpstr>
      <vt:lpstr>Loading The Dataset:</vt:lpstr>
      <vt:lpstr>Dataset Description &amp; Info</vt:lpstr>
      <vt:lpstr>Correlation Matrix: </vt:lpstr>
      <vt:lpstr>PowerPoint Presentation</vt:lpstr>
      <vt:lpstr>Numerical Plotting: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Preprocessing:</vt:lpstr>
      <vt:lpstr>Dealing With Outliers &amp; Encoding the Data :</vt:lpstr>
      <vt:lpstr>Dealing with Imbalanced Data:</vt:lpstr>
      <vt:lpstr>Modeling: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Mazen Hamed</dc:creator>
  <cp:lastModifiedBy>Mazen Hamed</cp:lastModifiedBy>
  <cp:revision>22</cp:revision>
  <dcterms:created xsi:type="dcterms:W3CDTF">2023-10-31T21:08:19Z</dcterms:created>
  <dcterms:modified xsi:type="dcterms:W3CDTF">2023-11-02T10:32:56Z</dcterms:modified>
</cp:coreProperties>
</file>