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8.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9.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10.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4"/>
  </p:notesMasterIdLst>
  <p:sldIdLst>
    <p:sldId id="256" r:id="rId2"/>
    <p:sldId id="257" r:id="rId3"/>
    <p:sldId id="288" r:id="rId4"/>
    <p:sldId id="268" r:id="rId5"/>
    <p:sldId id="269" r:id="rId6"/>
    <p:sldId id="281" r:id="rId7"/>
    <p:sldId id="282" r:id="rId8"/>
    <p:sldId id="261" r:id="rId9"/>
    <p:sldId id="278" r:id="rId10"/>
    <p:sldId id="275" r:id="rId11"/>
    <p:sldId id="262" r:id="rId12"/>
    <p:sldId id="263" r:id="rId13"/>
    <p:sldId id="271" r:id="rId14"/>
    <p:sldId id="272" r:id="rId15"/>
    <p:sldId id="274" r:id="rId16"/>
    <p:sldId id="279" r:id="rId17"/>
    <p:sldId id="283" r:id="rId18"/>
    <p:sldId id="276" r:id="rId19"/>
    <p:sldId id="284" r:id="rId20"/>
    <p:sldId id="289" r:id="rId21"/>
    <p:sldId id="266"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CE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5B07CE-2AEF-5385-1DAF-23705B34C7C1}" v="1" dt="2025-02-27T04:20:13.195"/>
    <p1510:client id="{417BE45A-9B73-F643-BF5D-BB4C714BB3F5}" v="2467" dt="2025-02-27T16:22:57.335"/>
    <p1510:client id="{9A6CAF8B-519E-ADEB-A33E-1F9FD6ED76A3}" v="23" dt="2025-02-27T04:38:42.691"/>
    <p1510:client id="{AE773147-7CB5-73C3-DC24-3A810F7BCB8B}" v="18" dt="2025-02-26T22:46:29.816"/>
    <p1510:client id="{B573A9B5-91AF-9541-A307-DE78885683C0}" v="2582" dt="2025-02-27T16:16:03.670"/>
    <p1510:client id="{ED0887AF-C7EE-098D-E315-2E1373CD2E7C}" v="3" dt="2025-02-27T01:17:58.841"/>
    <p1510:client id="{EFCF77D5-4990-E4ED-99E4-67175E4EDD12}" v="830" dt="2025-02-26T23:41:25.827"/>
    <p1510:client id="{FB4D7DE9-20E9-4AAB-9E92-D503EC009779}" v="3845" dt="2025-02-27T04:15:14.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 Ming Li" userId="S::11022435@live.mercer.edu::9b58a4d3-e994-4065-8c9f-dc9edf3359ce" providerId="AD" clId="Web-{AE773147-7CB5-73C3-DC24-3A810F7BCB8B}"/>
    <pc:docChg chg="modSld">
      <pc:chgData name="Jun Ming Li" userId="S::11022435@live.mercer.edu::9b58a4d3-e994-4065-8c9f-dc9edf3359ce" providerId="AD" clId="Web-{AE773147-7CB5-73C3-DC24-3A810F7BCB8B}" dt="2025-02-26T22:46:29.816" v="14"/>
      <pc:docMkLst>
        <pc:docMk/>
      </pc:docMkLst>
      <pc:sldChg chg="addSp delSp modSp">
        <pc:chgData name="Jun Ming Li" userId="S::11022435@live.mercer.edu::9b58a4d3-e994-4065-8c9f-dc9edf3359ce" providerId="AD" clId="Web-{AE773147-7CB5-73C3-DC24-3A810F7BCB8B}" dt="2025-02-26T22:46:29.816" v="14"/>
        <pc:sldMkLst>
          <pc:docMk/>
          <pc:sldMk cId="1450699827" sldId="268"/>
        </pc:sldMkLst>
        <pc:spChg chg="del">
          <ac:chgData name="Jun Ming Li" userId="S::11022435@live.mercer.edu::9b58a4d3-e994-4065-8c9f-dc9edf3359ce" providerId="AD" clId="Web-{AE773147-7CB5-73C3-DC24-3A810F7BCB8B}" dt="2025-02-26T22:44:35.690" v="2"/>
          <ac:spMkLst>
            <pc:docMk/>
            <pc:sldMk cId="1450699827" sldId="268"/>
            <ac:spMk id="4" creationId="{8A8D76A8-498B-3FCA-5023-A76BE7FF55B8}"/>
          </ac:spMkLst>
        </pc:spChg>
        <pc:picChg chg="add del mod">
          <ac:chgData name="Jun Ming Li" userId="S::11022435@live.mercer.edu::9b58a4d3-e994-4065-8c9f-dc9edf3359ce" providerId="AD" clId="Web-{AE773147-7CB5-73C3-DC24-3A810F7BCB8B}" dt="2025-02-26T22:45:42.566" v="10"/>
          <ac:picMkLst>
            <pc:docMk/>
            <pc:sldMk cId="1450699827" sldId="268"/>
            <ac:picMk id="3" creationId="{03A3BFC2-F1E2-ACE9-A94A-130863A3DD29}"/>
          </ac:picMkLst>
        </pc:picChg>
        <pc:picChg chg="add del mod">
          <ac:chgData name="Jun Ming Li" userId="S::11022435@live.mercer.edu::9b58a4d3-e994-4065-8c9f-dc9edf3359ce" providerId="AD" clId="Web-{AE773147-7CB5-73C3-DC24-3A810F7BCB8B}" dt="2025-02-26T22:46:13.332" v="12"/>
          <ac:picMkLst>
            <pc:docMk/>
            <pc:sldMk cId="1450699827" sldId="268"/>
            <ac:picMk id="7" creationId="{292CD666-4668-8F8E-466A-B9A725F8CA4B}"/>
          </ac:picMkLst>
        </pc:picChg>
        <pc:picChg chg="add del mod">
          <ac:chgData name="Jun Ming Li" userId="S::11022435@live.mercer.edu::9b58a4d3-e994-4065-8c9f-dc9edf3359ce" providerId="AD" clId="Web-{AE773147-7CB5-73C3-DC24-3A810F7BCB8B}" dt="2025-02-26T22:46:29.816" v="14"/>
          <ac:picMkLst>
            <pc:docMk/>
            <pc:sldMk cId="1450699827" sldId="268"/>
            <ac:picMk id="8" creationId="{8BE2BC53-591E-3F86-BE3A-CFFF900A0EBD}"/>
          </ac:picMkLst>
        </pc:picChg>
      </pc:sldChg>
    </pc:docChg>
  </pc:docChgLst>
  <pc:docChgLst>
    <pc:chgData name="Mazen Alhaffar" userId="S::11054744@live.mercer.edu::54eaf322-47fa-4afe-ac85-0630f69c0348" providerId="AD" clId="Web-{2B5B07CE-2AEF-5385-1DAF-23705B34C7C1}"/>
    <pc:docChg chg="modSld">
      <pc:chgData name="Mazen Alhaffar" userId="S::11054744@live.mercer.edu::54eaf322-47fa-4afe-ac85-0630f69c0348" providerId="AD" clId="Web-{2B5B07CE-2AEF-5385-1DAF-23705B34C7C1}" dt="2025-02-27T04:20:13.195" v="0" actId="14100"/>
      <pc:docMkLst>
        <pc:docMk/>
      </pc:docMkLst>
      <pc:sldChg chg="modSp">
        <pc:chgData name="Mazen Alhaffar" userId="S::11054744@live.mercer.edu::54eaf322-47fa-4afe-ac85-0630f69c0348" providerId="AD" clId="Web-{2B5B07CE-2AEF-5385-1DAF-23705B34C7C1}" dt="2025-02-27T04:20:13.195" v="0" actId="14100"/>
        <pc:sldMkLst>
          <pc:docMk/>
          <pc:sldMk cId="718253377" sldId="274"/>
        </pc:sldMkLst>
        <pc:spChg chg="mod">
          <ac:chgData name="Mazen Alhaffar" userId="S::11054744@live.mercer.edu::54eaf322-47fa-4afe-ac85-0630f69c0348" providerId="AD" clId="Web-{2B5B07CE-2AEF-5385-1DAF-23705B34C7C1}" dt="2025-02-27T04:20:13.195" v="0" actId="14100"/>
          <ac:spMkLst>
            <pc:docMk/>
            <pc:sldMk cId="718253377" sldId="274"/>
            <ac:spMk id="2" creationId="{2EFE354A-6638-41D1-8342-464AF6F67A63}"/>
          </ac:spMkLst>
        </pc:spChg>
      </pc:sldChg>
    </pc:docChg>
  </pc:docChgLst>
  <pc:docChgLst>
    <pc:chgData name="Mazen Alhaffar" userId="54eaf322-47fa-4afe-ac85-0630f69c0348" providerId="ADAL" clId="{B573A9B5-91AF-9541-A307-DE78885683C0}"/>
    <pc:docChg chg="undo custSel addSld delSld modSld sldOrd">
      <pc:chgData name="Mazen Alhaffar" userId="54eaf322-47fa-4afe-ac85-0630f69c0348" providerId="ADAL" clId="{B573A9B5-91AF-9541-A307-DE78885683C0}" dt="2025-02-27T16:16:03.670" v="3074" actId="1076"/>
      <pc:docMkLst>
        <pc:docMk/>
      </pc:docMkLst>
      <pc:sldChg chg="modSp mod">
        <pc:chgData name="Mazen Alhaffar" userId="54eaf322-47fa-4afe-ac85-0630f69c0348" providerId="ADAL" clId="{B573A9B5-91AF-9541-A307-DE78885683C0}" dt="2025-02-26T20:12:09.428" v="36" actId="1076"/>
        <pc:sldMkLst>
          <pc:docMk/>
          <pc:sldMk cId="676994140" sldId="256"/>
        </pc:sldMkLst>
        <pc:spChg chg="mod">
          <ac:chgData name="Mazen Alhaffar" userId="54eaf322-47fa-4afe-ac85-0630f69c0348" providerId="ADAL" clId="{B573A9B5-91AF-9541-A307-DE78885683C0}" dt="2025-02-26T20:12:09.428" v="36" actId="1076"/>
          <ac:spMkLst>
            <pc:docMk/>
            <pc:sldMk cId="676994140" sldId="256"/>
            <ac:spMk id="3" creationId="{ACA2F3D9-427E-CE5E-953A-F7E47BAD5873}"/>
          </ac:spMkLst>
        </pc:spChg>
      </pc:sldChg>
      <pc:sldChg chg="modSp mod">
        <pc:chgData name="Mazen Alhaffar" userId="54eaf322-47fa-4afe-ac85-0630f69c0348" providerId="ADAL" clId="{B573A9B5-91AF-9541-A307-DE78885683C0}" dt="2025-02-27T02:58:21.262" v="2024" actId="113"/>
        <pc:sldMkLst>
          <pc:docMk/>
          <pc:sldMk cId="3964387409" sldId="257"/>
        </pc:sldMkLst>
        <pc:spChg chg="mod">
          <ac:chgData name="Mazen Alhaffar" userId="54eaf322-47fa-4afe-ac85-0630f69c0348" providerId="ADAL" clId="{B573A9B5-91AF-9541-A307-DE78885683C0}" dt="2025-02-26T22:51:12.290" v="1017" actId="20577"/>
          <ac:spMkLst>
            <pc:docMk/>
            <pc:sldMk cId="3964387409" sldId="257"/>
            <ac:spMk id="2" creationId="{9DBA236B-0453-9252-1D10-23C9B1E6E62D}"/>
          </ac:spMkLst>
        </pc:spChg>
        <pc:graphicFrameChg chg="mod">
          <ac:chgData name="Mazen Alhaffar" userId="54eaf322-47fa-4afe-ac85-0630f69c0348" providerId="ADAL" clId="{B573A9B5-91AF-9541-A307-DE78885683C0}" dt="2025-02-27T02:58:21.262" v="2024" actId="113"/>
          <ac:graphicFrameMkLst>
            <pc:docMk/>
            <pc:sldMk cId="3964387409" sldId="257"/>
            <ac:graphicFrameMk id="5" creationId="{95FD18EB-E234-68A9-3EA6-3DBCBD897970}"/>
          </ac:graphicFrameMkLst>
        </pc:graphicFrameChg>
      </pc:sldChg>
      <pc:sldChg chg="del">
        <pc:chgData name="Mazen Alhaffar" userId="54eaf322-47fa-4afe-ac85-0630f69c0348" providerId="ADAL" clId="{B573A9B5-91AF-9541-A307-DE78885683C0}" dt="2025-02-27T03:44:55.214" v="2134" actId="2696"/>
        <pc:sldMkLst>
          <pc:docMk/>
          <pc:sldMk cId="1004225133" sldId="258"/>
        </pc:sldMkLst>
      </pc:sldChg>
      <pc:sldChg chg="addSp delSp modSp del mod ord">
        <pc:chgData name="Mazen Alhaffar" userId="54eaf322-47fa-4afe-ac85-0630f69c0348" providerId="ADAL" clId="{B573A9B5-91AF-9541-A307-DE78885683C0}" dt="2025-02-27T02:25:37.286" v="1850" actId="2696"/>
        <pc:sldMkLst>
          <pc:docMk/>
          <pc:sldMk cId="135668958" sldId="259"/>
        </pc:sldMkLst>
        <pc:graphicFrameChg chg="add del mod">
          <ac:chgData name="Mazen Alhaffar" userId="54eaf322-47fa-4afe-ac85-0630f69c0348" providerId="ADAL" clId="{B573A9B5-91AF-9541-A307-DE78885683C0}" dt="2025-02-26T21:35:17.618" v="857" actId="21"/>
          <ac:graphicFrameMkLst>
            <pc:docMk/>
            <pc:sldMk cId="135668958" sldId="259"/>
            <ac:graphicFrameMk id="3" creationId="{32903F6E-ABA3-9D4B-AF29-26EC09D1172B}"/>
          </ac:graphicFrameMkLst>
        </pc:graphicFrameChg>
        <pc:graphicFrameChg chg="add mod">
          <ac:chgData name="Mazen Alhaffar" userId="54eaf322-47fa-4afe-ac85-0630f69c0348" providerId="ADAL" clId="{B573A9B5-91AF-9541-A307-DE78885683C0}" dt="2025-02-26T21:35:56.592" v="864"/>
          <ac:graphicFrameMkLst>
            <pc:docMk/>
            <pc:sldMk cId="135668958" sldId="259"/>
            <ac:graphicFrameMk id="4" creationId="{32903F6E-ABA3-9D4B-AF29-26EC09D1172B}"/>
          </ac:graphicFrameMkLst>
        </pc:graphicFrameChg>
        <pc:graphicFrameChg chg="add mod">
          <ac:chgData name="Mazen Alhaffar" userId="54eaf322-47fa-4afe-ac85-0630f69c0348" providerId="ADAL" clId="{B573A9B5-91AF-9541-A307-DE78885683C0}" dt="2025-02-26T21:36:00.763" v="868"/>
          <ac:graphicFrameMkLst>
            <pc:docMk/>
            <pc:sldMk cId="135668958" sldId="259"/>
            <ac:graphicFrameMk id="5" creationId="{32903F6E-ABA3-9D4B-AF29-26EC09D1172B}"/>
          </ac:graphicFrameMkLst>
        </pc:graphicFrameChg>
        <pc:picChg chg="add del">
          <ac:chgData name="Mazen Alhaffar" userId="54eaf322-47fa-4afe-ac85-0630f69c0348" providerId="ADAL" clId="{B573A9B5-91AF-9541-A307-DE78885683C0}" dt="2025-02-26T21:36:04.110" v="870" actId="478"/>
          <ac:picMkLst>
            <pc:docMk/>
            <pc:sldMk cId="135668958" sldId="259"/>
            <ac:picMk id="6" creationId="{56B8F3B1-1193-6371-A795-6BDC8E7E7145}"/>
          </ac:picMkLst>
        </pc:picChg>
      </pc:sldChg>
      <pc:sldChg chg="addSp delSp modSp del mod ord">
        <pc:chgData name="Mazen Alhaffar" userId="54eaf322-47fa-4afe-ac85-0630f69c0348" providerId="ADAL" clId="{B573A9B5-91AF-9541-A307-DE78885683C0}" dt="2025-02-27T02:57:13.361" v="2021" actId="2696"/>
        <pc:sldMkLst>
          <pc:docMk/>
          <pc:sldMk cId="3669114280" sldId="260"/>
        </pc:sldMkLst>
        <pc:spChg chg="mod">
          <ac:chgData name="Mazen Alhaffar" userId="54eaf322-47fa-4afe-ac85-0630f69c0348" providerId="ADAL" clId="{B573A9B5-91AF-9541-A307-DE78885683C0}" dt="2025-02-26T23:11:25.364" v="1058" actId="313"/>
          <ac:spMkLst>
            <pc:docMk/>
            <pc:sldMk cId="3669114280" sldId="260"/>
            <ac:spMk id="2" creationId="{D4E65C2C-78AD-D37B-5810-67233E2EB09A}"/>
          </ac:spMkLst>
        </pc:spChg>
        <pc:spChg chg="del">
          <ac:chgData name="Mazen Alhaffar" userId="54eaf322-47fa-4afe-ac85-0630f69c0348" providerId="ADAL" clId="{B573A9B5-91AF-9541-A307-DE78885683C0}" dt="2025-02-26T22:55:25.968" v="1025" actId="478"/>
          <ac:spMkLst>
            <pc:docMk/>
            <pc:sldMk cId="3669114280" sldId="260"/>
            <ac:spMk id="3" creationId="{4F129B59-5DEE-1E90-8D40-E0A2EA7CC6E7}"/>
          </ac:spMkLst>
        </pc:spChg>
        <pc:spChg chg="add del mod">
          <ac:chgData name="Mazen Alhaffar" userId="54eaf322-47fa-4afe-ac85-0630f69c0348" providerId="ADAL" clId="{B573A9B5-91AF-9541-A307-DE78885683C0}" dt="2025-02-26T22:55:27.540" v="1026" actId="478"/>
          <ac:spMkLst>
            <pc:docMk/>
            <pc:sldMk cId="3669114280" sldId="260"/>
            <ac:spMk id="5" creationId="{CBC7FC3D-672F-4118-A008-ED3078BA4BAE}"/>
          </ac:spMkLst>
        </pc:spChg>
        <pc:spChg chg="add mod">
          <ac:chgData name="Mazen Alhaffar" userId="54eaf322-47fa-4afe-ac85-0630f69c0348" providerId="ADAL" clId="{B573A9B5-91AF-9541-A307-DE78885683C0}" dt="2025-02-26T23:31:17.044" v="1221" actId="1076"/>
          <ac:spMkLst>
            <pc:docMk/>
            <pc:sldMk cId="3669114280" sldId="260"/>
            <ac:spMk id="9" creationId="{EFE3E111-9CCC-749E-2DE2-2A3EA2526BEE}"/>
          </ac:spMkLst>
        </pc:spChg>
        <pc:spChg chg="add mod">
          <ac:chgData name="Mazen Alhaffar" userId="54eaf322-47fa-4afe-ac85-0630f69c0348" providerId="ADAL" clId="{B573A9B5-91AF-9541-A307-DE78885683C0}" dt="2025-02-26T23:31:17.044" v="1221" actId="1076"/>
          <ac:spMkLst>
            <pc:docMk/>
            <pc:sldMk cId="3669114280" sldId="260"/>
            <ac:spMk id="10" creationId="{75863B6B-2613-9A41-9E4F-610E8C5FFD77}"/>
          </ac:spMkLst>
        </pc:spChg>
        <pc:spChg chg="add mod">
          <ac:chgData name="Mazen Alhaffar" userId="54eaf322-47fa-4afe-ac85-0630f69c0348" providerId="ADAL" clId="{B573A9B5-91AF-9541-A307-DE78885683C0}" dt="2025-02-26T23:31:17.044" v="1221" actId="1076"/>
          <ac:spMkLst>
            <pc:docMk/>
            <pc:sldMk cId="3669114280" sldId="260"/>
            <ac:spMk id="11" creationId="{BFF420BB-3862-09F5-5DFB-484D2610E991}"/>
          </ac:spMkLst>
        </pc:spChg>
        <pc:spChg chg="add mod">
          <ac:chgData name="Mazen Alhaffar" userId="54eaf322-47fa-4afe-ac85-0630f69c0348" providerId="ADAL" clId="{B573A9B5-91AF-9541-A307-DE78885683C0}" dt="2025-02-26T23:31:17.044" v="1221" actId="1076"/>
          <ac:spMkLst>
            <pc:docMk/>
            <pc:sldMk cId="3669114280" sldId="260"/>
            <ac:spMk id="12" creationId="{BD6DBFA1-0EA9-7152-A404-61A7229CBAB2}"/>
          </ac:spMkLst>
        </pc:spChg>
        <pc:spChg chg="add mod">
          <ac:chgData name="Mazen Alhaffar" userId="54eaf322-47fa-4afe-ac85-0630f69c0348" providerId="ADAL" clId="{B573A9B5-91AF-9541-A307-DE78885683C0}" dt="2025-02-26T23:31:17.044" v="1221" actId="1076"/>
          <ac:spMkLst>
            <pc:docMk/>
            <pc:sldMk cId="3669114280" sldId="260"/>
            <ac:spMk id="13" creationId="{88CAAA6D-80E8-8829-FCBA-5B3FDCC5F04D}"/>
          </ac:spMkLst>
        </pc:spChg>
        <pc:spChg chg="add del mod">
          <ac:chgData name="Mazen Alhaffar" userId="54eaf322-47fa-4afe-ac85-0630f69c0348" providerId="ADAL" clId="{B573A9B5-91AF-9541-A307-DE78885683C0}" dt="2025-02-26T23:25:43.988" v="1198" actId="478"/>
          <ac:spMkLst>
            <pc:docMk/>
            <pc:sldMk cId="3669114280" sldId="260"/>
            <ac:spMk id="14" creationId="{EA1E68D5-02B3-7FEC-E873-1DC95DE588FB}"/>
          </ac:spMkLst>
        </pc:spChg>
        <pc:spChg chg="add del mod">
          <ac:chgData name="Mazen Alhaffar" userId="54eaf322-47fa-4afe-ac85-0630f69c0348" providerId="ADAL" clId="{B573A9B5-91AF-9541-A307-DE78885683C0}" dt="2025-02-26T23:27:05.710" v="1203" actId="478"/>
          <ac:spMkLst>
            <pc:docMk/>
            <pc:sldMk cId="3669114280" sldId="260"/>
            <ac:spMk id="15" creationId="{AFD5F66C-77DE-B5F1-2BEC-A01A20E8F817}"/>
          </ac:spMkLst>
        </pc:spChg>
        <pc:graphicFrameChg chg="add del mod modGraphic">
          <ac:chgData name="Mazen Alhaffar" userId="54eaf322-47fa-4afe-ac85-0630f69c0348" providerId="ADAL" clId="{B573A9B5-91AF-9541-A307-DE78885683C0}" dt="2025-02-26T23:11:11.140" v="1034" actId="478"/>
          <ac:graphicFrameMkLst>
            <pc:docMk/>
            <pc:sldMk cId="3669114280" sldId="260"/>
            <ac:graphicFrameMk id="6" creationId="{0744B103-8E08-8A5A-F58E-FB466147112B}"/>
          </ac:graphicFrameMkLst>
        </pc:graphicFrameChg>
        <pc:graphicFrameChg chg="add del mod modGraphic">
          <ac:chgData name="Mazen Alhaffar" userId="54eaf322-47fa-4afe-ac85-0630f69c0348" providerId="ADAL" clId="{B573A9B5-91AF-9541-A307-DE78885683C0}" dt="2025-02-26T23:14:26.003" v="1079" actId="478"/>
          <ac:graphicFrameMkLst>
            <pc:docMk/>
            <pc:sldMk cId="3669114280" sldId="260"/>
            <ac:graphicFrameMk id="7" creationId="{DAA171FD-A9E4-B506-7B6D-039EEEBF3B31}"/>
          </ac:graphicFrameMkLst>
        </pc:graphicFrameChg>
        <pc:graphicFrameChg chg="add del mod modGraphic">
          <ac:chgData name="Mazen Alhaffar" userId="54eaf322-47fa-4afe-ac85-0630f69c0348" providerId="ADAL" clId="{B573A9B5-91AF-9541-A307-DE78885683C0}" dt="2025-02-26T23:17:40.931" v="1147" actId="478"/>
          <ac:graphicFrameMkLst>
            <pc:docMk/>
            <pc:sldMk cId="3669114280" sldId="260"/>
            <ac:graphicFrameMk id="8" creationId="{E2203CFA-B132-0085-809D-3C5607B22B0A}"/>
          </ac:graphicFrameMkLst>
        </pc:graphicFrameChg>
        <pc:graphicFrameChg chg="add mod">
          <ac:chgData name="Mazen Alhaffar" userId="54eaf322-47fa-4afe-ac85-0630f69c0348" providerId="ADAL" clId="{B573A9B5-91AF-9541-A307-DE78885683C0}" dt="2025-02-27T01:28:27.502" v="1676" actId="2084"/>
          <ac:graphicFrameMkLst>
            <pc:docMk/>
            <pc:sldMk cId="3669114280" sldId="260"/>
            <ac:graphicFrameMk id="16" creationId="{F1D47321-CC29-F6FA-D8B2-02045831F264}"/>
          </ac:graphicFrameMkLst>
        </pc:graphicFrameChg>
      </pc:sldChg>
      <pc:sldChg chg="delSp modSp mod">
        <pc:chgData name="Mazen Alhaffar" userId="54eaf322-47fa-4afe-ac85-0630f69c0348" providerId="ADAL" clId="{B573A9B5-91AF-9541-A307-DE78885683C0}" dt="2025-02-27T02:48:11.703" v="1981" actId="1035"/>
        <pc:sldMkLst>
          <pc:docMk/>
          <pc:sldMk cId="1503597310" sldId="261"/>
        </pc:sldMkLst>
        <pc:spChg chg="mod">
          <ac:chgData name="Mazen Alhaffar" userId="54eaf322-47fa-4afe-ac85-0630f69c0348" providerId="ADAL" clId="{B573A9B5-91AF-9541-A307-DE78885683C0}" dt="2025-02-27T02:48:11.703" v="1981" actId="1035"/>
          <ac:spMkLst>
            <pc:docMk/>
            <pc:sldMk cId="1503597310" sldId="261"/>
            <ac:spMk id="2" creationId="{9C62C25A-6F17-5171-2466-B0195FB31E6A}"/>
          </ac:spMkLst>
        </pc:spChg>
        <pc:spChg chg="del">
          <ac:chgData name="Mazen Alhaffar" userId="54eaf322-47fa-4afe-ac85-0630f69c0348" providerId="ADAL" clId="{B573A9B5-91AF-9541-A307-DE78885683C0}" dt="2025-02-27T01:46:50.377" v="1744" actId="478"/>
          <ac:spMkLst>
            <pc:docMk/>
            <pc:sldMk cId="1503597310" sldId="261"/>
            <ac:spMk id="8" creationId="{E39DC3FB-91A4-DECF-AA08-878B7EC24AD2}"/>
          </ac:spMkLst>
        </pc:spChg>
        <pc:spChg chg="mod">
          <ac:chgData name="Mazen Alhaffar" userId="54eaf322-47fa-4afe-ac85-0630f69c0348" providerId="ADAL" clId="{B573A9B5-91AF-9541-A307-DE78885683C0}" dt="2025-02-27T02:48:08.319" v="1979" actId="208"/>
          <ac:spMkLst>
            <pc:docMk/>
            <pc:sldMk cId="1503597310" sldId="261"/>
            <ac:spMk id="17" creationId="{44770F45-9196-BEA7-BBDF-2EFCBCAFB770}"/>
          </ac:spMkLst>
        </pc:spChg>
      </pc:sldChg>
      <pc:sldChg chg="addSp delSp modSp mod">
        <pc:chgData name="Mazen Alhaffar" userId="54eaf322-47fa-4afe-ac85-0630f69c0348" providerId="ADAL" clId="{B573A9B5-91AF-9541-A307-DE78885683C0}" dt="2025-02-27T01:53:05.384" v="1803" actId="1076"/>
        <pc:sldMkLst>
          <pc:docMk/>
          <pc:sldMk cId="1006978663" sldId="262"/>
        </pc:sldMkLst>
        <pc:spChg chg="mod">
          <ac:chgData name="Mazen Alhaffar" userId="54eaf322-47fa-4afe-ac85-0630f69c0348" providerId="ADAL" clId="{B573A9B5-91AF-9541-A307-DE78885683C0}" dt="2025-02-27T01:45:56.395" v="1738" actId="27636"/>
          <ac:spMkLst>
            <pc:docMk/>
            <pc:sldMk cId="1006978663" sldId="262"/>
            <ac:spMk id="2" creationId="{669C65EC-B281-0D8B-AC98-FE8A08389E95}"/>
          </ac:spMkLst>
        </pc:spChg>
        <pc:spChg chg="del">
          <ac:chgData name="Mazen Alhaffar" userId="54eaf322-47fa-4afe-ac85-0630f69c0348" providerId="ADAL" clId="{B573A9B5-91AF-9541-A307-DE78885683C0}" dt="2025-02-27T01:46:04.163" v="1739" actId="478"/>
          <ac:spMkLst>
            <pc:docMk/>
            <pc:sldMk cId="1006978663" sldId="262"/>
            <ac:spMk id="3" creationId="{1A141201-2848-2DF3-7A51-D9B68EF0A29C}"/>
          </ac:spMkLst>
        </pc:spChg>
        <pc:spChg chg="add del mod">
          <ac:chgData name="Mazen Alhaffar" userId="54eaf322-47fa-4afe-ac85-0630f69c0348" providerId="ADAL" clId="{B573A9B5-91AF-9541-A307-DE78885683C0}" dt="2025-02-27T01:46:06.612" v="1740" actId="478"/>
          <ac:spMkLst>
            <pc:docMk/>
            <pc:sldMk cId="1006978663" sldId="262"/>
            <ac:spMk id="5" creationId="{B5813F34-39A4-9BBF-5A64-1F2503255AD3}"/>
          </ac:spMkLst>
        </pc:spChg>
        <pc:spChg chg="add del">
          <ac:chgData name="Mazen Alhaffar" userId="54eaf322-47fa-4afe-ac85-0630f69c0348" providerId="ADAL" clId="{B573A9B5-91AF-9541-A307-DE78885683C0}" dt="2025-02-27T01:50:08.980" v="1780" actId="22"/>
          <ac:spMkLst>
            <pc:docMk/>
            <pc:sldMk cId="1006978663" sldId="262"/>
            <ac:spMk id="9" creationId="{BA322B91-5E32-9B44-5BDE-4B9BC55B7CC2}"/>
          </ac:spMkLst>
        </pc:spChg>
        <pc:spChg chg="add mod">
          <ac:chgData name="Mazen Alhaffar" userId="54eaf322-47fa-4afe-ac85-0630f69c0348" providerId="ADAL" clId="{B573A9B5-91AF-9541-A307-DE78885683C0}" dt="2025-02-27T01:52:12.339" v="1791" actId="1582"/>
          <ac:spMkLst>
            <pc:docMk/>
            <pc:sldMk cId="1006978663" sldId="262"/>
            <ac:spMk id="10" creationId="{D35CB0DC-58CD-BD84-F083-8BAF1CD995E2}"/>
          </ac:spMkLst>
        </pc:spChg>
        <pc:spChg chg="add mod">
          <ac:chgData name="Mazen Alhaffar" userId="54eaf322-47fa-4afe-ac85-0630f69c0348" providerId="ADAL" clId="{B573A9B5-91AF-9541-A307-DE78885683C0}" dt="2025-02-27T01:53:05.384" v="1803" actId="1076"/>
          <ac:spMkLst>
            <pc:docMk/>
            <pc:sldMk cId="1006978663" sldId="262"/>
            <ac:spMk id="11" creationId="{AB9015F5-B4A0-871B-9013-94BD7E7257FD}"/>
          </ac:spMkLst>
        </pc:spChg>
        <pc:graphicFrameChg chg="add mod">
          <ac:chgData name="Mazen Alhaffar" userId="54eaf322-47fa-4afe-ac85-0630f69c0348" providerId="ADAL" clId="{B573A9B5-91AF-9541-A307-DE78885683C0}" dt="2025-02-27T01:48:43.714" v="1778" actId="403"/>
          <ac:graphicFrameMkLst>
            <pc:docMk/>
            <pc:sldMk cId="1006978663" sldId="262"/>
            <ac:graphicFrameMk id="6" creationId="{EDE25795-A169-BF3B-A642-782F1BCBEB8D}"/>
          </ac:graphicFrameMkLst>
        </pc:graphicFrameChg>
        <pc:graphicFrameChg chg="add mod">
          <ac:chgData name="Mazen Alhaffar" userId="54eaf322-47fa-4afe-ac85-0630f69c0348" providerId="ADAL" clId="{B573A9B5-91AF-9541-A307-DE78885683C0}" dt="2025-02-27T01:48:39.200" v="1776" actId="113"/>
          <ac:graphicFrameMkLst>
            <pc:docMk/>
            <pc:sldMk cId="1006978663" sldId="262"/>
            <ac:graphicFrameMk id="7" creationId="{432876B6-9C7B-0D38-B83F-E75BFCBA77D5}"/>
          </ac:graphicFrameMkLst>
        </pc:graphicFrameChg>
      </pc:sldChg>
      <pc:sldChg chg="addSp delSp modSp mod ord">
        <pc:chgData name="Mazen Alhaffar" userId="54eaf322-47fa-4afe-ac85-0630f69c0348" providerId="ADAL" clId="{B573A9B5-91AF-9541-A307-DE78885683C0}" dt="2025-02-27T01:01:37.239" v="1439" actId="14100"/>
        <pc:sldMkLst>
          <pc:docMk/>
          <pc:sldMk cId="1444705411" sldId="263"/>
        </pc:sldMkLst>
        <pc:spChg chg="mod">
          <ac:chgData name="Mazen Alhaffar" userId="54eaf322-47fa-4afe-ac85-0630f69c0348" providerId="ADAL" clId="{B573A9B5-91AF-9541-A307-DE78885683C0}" dt="2025-02-27T01:01:37.239" v="1439" actId="14100"/>
          <ac:spMkLst>
            <pc:docMk/>
            <pc:sldMk cId="1444705411" sldId="263"/>
            <ac:spMk id="2" creationId="{D351ACA1-1B62-695D-D07A-72AEDAA5EB34}"/>
          </ac:spMkLst>
        </pc:spChg>
        <pc:spChg chg="add mod">
          <ac:chgData name="Mazen Alhaffar" userId="54eaf322-47fa-4afe-ac85-0630f69c0348" providerId="ADAL" clId="{B573A9B5-91AF-9541-A307-DE78885683C0}" dt="2025-02-26T23:41:30.621" v="1247" actId="1076"/>
          <ac:spMkLst>
            <pc:docMk/>
            <pc:sldMk cId="1444705411" sldId="263"/>
            <ac:spMk id="3" creationId="{B91889A5-69D0-64B7-CA01-817E56A5BC90}"/>
          </ac:spMkLst>
        </pc:spChg>
        <pc:spChg chg="add mod">
          <ac:chgData name="Mazen Alhaffar" userId="54eaf322-47fa-4afe-ac85-0630f69c0348" providerId="ADAL" clId="{B573A9B5-91AF-9541-A307-DE78885683C0}" dt="2025-02-26T23:42:07.236" v="1256" actId="1076"/>
          <ac:spMkLst>
            <pc:docMk/>
            <pc:sldMk cId="1444705411" sldId="263"/>
            <ac:spMk id="4" creationId="{33A7596E-157D-3412-37B2-BEC5BEB61D03}"/>
          </ac:spMkLst>
        </pc:spChg>
        <pc:spChg chg="add mod">
          <ac:chgData name="Mazen Alhaffar" userId="54eaf322-47fa-4afe-ac85-0630f69c0348" providerId="ADAL" clId="{B573A9B5-91AF-9541-A307-DE78885683C0}" dt="2025-02-26T23:42:50.117" v="1267" actId="1076"/>
          <ac:spMkLst>
            <pc:docMk/>
            <pc:sldMk cId="1444705411" sldId="263"/>
            <ac:spMk id="5" creationId="{423C813C-827A-3A0E-C4C6-4D818A78A7CE}"/>
          </ac:spMkLst>
        </pc:spChg>
        <pc:spChg chg="add del mod">
          <ac:chgData name="Mazen Alhaffar" userId="54eaf322-47fa-4afe-ac85-0630f69c0348" providerId="ADAL" clId="{B573A9B5-91AF-9541-A307-DE78885683C0}" dt="2025-02-26T23:42:33.361" v="1262" actId="478"/>
          <ac:spMkLst>
            <pc:docMk/>
            <pc:sldMk cId="1444705411" sldId="263"/>
            <ac:spMk id="7" creationId="{08BABA11-F457-6529-21C2-1AE528C7B436}"/>
          </ac:spMkLst>
        </pc:spChg>
        <pc:grpChg chg="add mod">
          <ac:chgData name="Mazen Alhaffar" userId="54eaf322-47fa-4afe-ac85-0630f69c0348" providerId="ADAL" clId="{B573A9B5-91AF-9541-A307-DE78885683C0}" dt="2025-02-26T23:44:48.166" v="1296" actId="1076"/>
          <ac:grpSpMkLst>
            <pc:docMk/>
            <pc:sldMk cId="1444705411" sldId="263"/>
            <ac:grpSpMk id="8" creationId="{F57025CF-504F-01BB-2B9A-3AC3AF87D222}"/>
          </ac:grpSpMkLst>
        </pc:grpChg>
        <pc:graphicFrameChg chg="add mod">
          <ac:chgData name="Mazen Alhaffar" userId="54eaf322-47fa-4afe-ac85-0630f69c0348" providerId="ADAL" clId="{B573A9B5-91AF-9541-A307-DE78885683C0}" dt="2025-02-26T23:43:09.923" v="1271"/>
          <ac:graphicFrameMkLst>
            <pc:docMk/>
            <pc:sldMk cId="1444705411" sldId="263"/>
            <ac:graphicFrameMk id="9" creationId="{6B81B393-4C07-48FA-90B8-0D8DD5BDE65D}"/>
          </ac:graphicFrameMkLst>
        </pc:graphicFrameChg>
        <pc:graphicFrameChg chg="add mod">
          <ac:chgData name="Mazen Alhaffar" userId="54eaf322-47fa-4afe-ac85-0630f69c0348" providerId="ADAL" clId="{B573A9B5-91AF-9541-A307-DE78885683C0}" dt="2025-02-26T23:47:44.849" v="1311" actId="14100"/>
          <ac:graphicFrameMkLst>
            <pc:docMk/>
            <pc:sldMk cId="1444705411" sldId="263"/>
            <ac:graphicFrameMk id="10" creationId="{6B81B393-4C07-48FA-90B8-0D8DD5BDE65D}"/>
          </ac:graphicFrameMkLst>
        </pc:graphicFrameChg>
        <pc:graphicFrameChg chg="del mod">
          <ac:chgData name="Mazen Alhaffar" userId="54eaf322-47fa-4afe-ac85-0630f69c0348" providerId="ADAL" clId="{B573A9B5-91AF-9541-A307-DE78885683C0}" dt="2025-02-26T23:42:31.445" v="1261" actId="478"/>
          <ac:graphicFrameMkLst>
            <pc:docMk/>
            <pc:sldMk cId="1444705411" sldId="263"/>
            <ac:graphicFrameMk id="30" creationId="{F0443E48-6C7C-BEF9-1626-B17572C474F4}"/>
          </ac:graphicFrameMkLst>
        </pc:graphicFrameChg>
      </pc:sldChg>
      <pc:sldChg chg="modSp del mod ord">
        <pc:chgData name="Mazen Alhaffar" userId="54eaf322-47fa-4afe-ac85-0630f69c0348" providerId="ADAL" clId="{B573A9B5-91AF-9541-A307-DE78885683C0}" dt="2025-02-27T03:24:49.970" v="2087" actId="2696"/>
        <pc:sldMkLst>
          <pc:docMk/>
          <pc:sldMk cId="3399351139" sldId="264"/>
        </pc:sldMkLst>
        <pc:spChg chg="mod">
          <ac:chgData name="Mazen Alhaffar" userId="54eaf322-47fa-4afe-ac85-0630f69c0348" providerId="ADAL" clId="{B573A9B5-91AF-9541-A307-DE78885683C0}" dt="2025-02-27T02:55:56.935" v="2016" actId="1076"/>
          <ac:spMkLst>
            <pc:docMk/>
            <pc:sldMk cId="3399351139" sldId="264"/>
            <ac:spMk id="2" creationId="{FD1EA8C9-9862-BAE4-9A33-F3B6E752A548}"/>
          </ac:spMkLst>
        </pc:spChg>
        <pc:graphicFrameChg chg="mod">
          <ac:chgData name="Mazen Alhaffar" userId="54eaf322-47fa-4afe-ac85-0630f69c0348" providerId="ADAL" clId="{B573A9B5-91AF-9541-A307-DE78885683C0}" dt="2025-02-27T02:56:26.303" v="2020" actId="2084"/>
          <ac:graphicFrameMkLst>
            <pc:docMk/>
            <pc:sldMk cId="3399351139" sldId="264"/>
            <ac:graphicFrameMk id="4" creationId="{11C4E61E-81DE-ED95-A016-A897C7BE23B0}"/>
          </ac:graphicFrameMkLst>
        </pc:graphicFrameChg>
        <pc:graphicFrameChg chg="mod modGraphic">
          <ac:chgData name="Mazen Alhaffar" userId="54eaf322-47fa-4afe-ac85-0630f69c0348" providerId="ADAL" clId="{B573A9B5-91AF-9541-A307-DE78885683C0}" dt="2025-02-27T02:54:58.239" v="2013" actId="403"/>
          <ac:graphicFrameMkLst>
            <pc:docMk/>
            <pc:sldMk cId="3399351139" sldId="264"/>
            <ac:graphicFrameMk id="5" creationId="{11118F98-8800-588C-9E1F-9E2D9258CA77}"/>
          </ac:graphicFrameMkLst>
        </pc:graphicFrameChg>
      </pc:sldChg>
      <pc:sldChg chg="del">
        <pc:chgData name="Mazen Alhaffar" userId="54eaf322-47fa-4afe-ac85-0630f69c0348" providerId="ADAL" clId="{B573A9B5-91AF-9541-A307-DE78885683C0}" dt="2025-02-27T04:05:38.295" v="3012" actId="2696"/>
        <pc:sldMkLst>
          <pc:docMk/>
          <pc:sldMk cId="4274108679" sldId="265"/>
        </pc:sldMkLst>
      </pc:sldChg>
      <pc:sldChg chg="addSp delSp modSp mod">
        <pc:chgData name="Mazen Alhaffar" userId="54eaf322-47fa-4afe-ac85-0630f69c0348" providerId="ADAL" clId="{B573A9B5-91AF-9541-A307-DE78885683C0}" dt="2025-02-27T04:03:57.398" v="3010" actId="20577"/>
        <pc:sldMkLst>
          <pc:docMk/>
          <pc:sldMk cId="2915254982" sldId="266"/>
        </pc:sldMkLst>
        <pc:spChg chg="mod">
          <ac:chgData name="Mazen Alhaffar" userId="54eaf322-47fa-4afe-ac85-0630f69c0348" providerId="ADAL" clId="{B573A9B5-91AF-9541-A307-DE78885683C0}" dt="2025-02-27T03:51:30.388" v="2157" actId="1076"/>
          <ac:spMkLst>
            <pc:docMk/>
            <pc:sldMk cId="2915254982" sldId="266"/>
            <ac:spMk id="2" creationId="{6A103727-4391-65E4-FBE1-7410B3DA4B4C}"/>
          </ac:spMkLst>
        </pc:spChg>
        <pc:spChg chg="add mod">
          <ac:chgData name="Mazen Alhaffar" userId="54eaf322-47fa-4afe-ac85-0630f69c0348" providerId="ADAL" clId="{B573A9B5-91AF-9541-A307-DE78885683C0}" dt="2025-02-27T03:57:37.443" v="2989" actId="20577"/>
          <ac:spMkLst>
            <pc:docMk/>
            <pc:sldMk cId="2915254982" sldId="266"/>
            <ac:spMk id="3" creationId="{70495725-FD4B-24F6-6A08-6E9FF4C4B0E6}"/>
          </ac:spMkLst>
        </pc:spChg>
        <pc:spChg chg="mod">
          <ac:chgData name="Mazen Alhaffar" userId="54eaf322-47fa-4afe-ac85-0630f69c0348" providerId="ADAL" clId="{B573A9B5-91AF-9541-A307-DE78885683C0}" dt="2025-02-27T03:51:19.061" v="2156" actId="5793"/>
          <ac:spMkLst>
            <pc:docMk/>
            <pc:sldMk cId="2915254982" sldId="266"/>
            <ac:spMk id="3" creationId="{CA642C5D-43B7-E17A-61B6-43788495DB53}"/>
          </ac:spMkLst>
        </pc:spChg>
        <pc:spChg chg="add del mod">
          <ac:chgData name="Mazen Alhaffar" userId="54eaf322-47fa-4afe-ac85-0630f69c0348" providerId="ADAL" clId="{B573A9B5-91AF-9541-A307-DE78885683C0}" dt="2025-02-27T03:53:19.317" v="2528" actId="478"/>
          <ac:spMkLst>
            <pc:docMk/>
            <pc:sldMk cId="2915254982" sldId="266"/>
            <ac:spMk id="4" creationId="{F2732121-F20D-12A6-0DAE-30803F3897CA}"/>
          </ac:spMkLst>
        </pc:spChg>
        <pc:spChg chg="add mod">
          <ac:chgData name="Mazen Alhaffar" userId="54eaf322-47fa-4afe-ac85-0630f69c0348" providerId="ADAL" clId="{B573A9B5-91AF-9541-A307-DE78885683C0}" dt="2025-02-27T04:03:57.398" v="3010" actId="20577"/>
          <ac:spMkLst>
            <pc:docMk/>
            <pc:sldMk cId="2915254982" sldId="266"/>
            <ac:spMk id="5" creationId="{183B379C-7DB9-0135-EA45-F39826B802DC}"/>
          </ac:spMkLst>
        </pc:spChg>
      </pc:sldChg>
      <pc:sldChg chg="addSp modSp add del mod ord setBg">
        <pc:chgData name="Mazen Alhaffar" userId="54eaf322-47fa-4afe-ac85-0630f69c0348" providerId="ADAL" clId="{B573A9B5-91AF-9541-A307-DE78885683C0}" dt="2025-02-27T03:46:09.675" v="2142" actId="2696"/>
        <pc:sldMkLst>
          <pc:docMk/>
          <pc:sldMk cId="1926622668" sldId="267"/>
        </pc:sldMkLst>
        <pc:spChg chg="mod">
          <ac:chgData name="Mazen Alhaffar" userId="54eaf322-47fa-4afe-ac85-0630f69c0348" providerId="ADAL" clId="{B573A9B5-91AF-9541-A307-DE78885683C0}" dt="2025-02-26T22:30:15.267" v="933" actId="20577"/>
          <ac:spMkLst>
            <pc:docMk/>
            <pc:sldMk cId="1926622668" sldId="267"/>
            <ac:spMk id="2" creationId="{45C7458D-0FFC-99E9-11D5-41FB61BAA455}"/>
          </ac:spMkLst>
        </pc:spChg>
        <pc:graphicFrameChg chg="add mod">
          <ac:chgData name="Mazen Alhaffar" userId="54eaf322-47fa-4afe-ac85-0630f69c0348" providerId="ADAL" clId="{B573A9B5-91AF-9541-A307-DE78885683C0}" dt="2025-02-26T20:46:47.117" v="367"/>
          <ac:graphicFrameMkLst>
            <pc:docMk/>
            <pc:sldMk cId="1926622668" sldId="267"/>
            <ac:graphicFrameMk id="3" creationId="{6679CB61-A683-298B-A4B7-28338C76EF96}"/>
          </ac:graphicFrameMkLst>
        </pc:graphicFrameChg>
        <pc:graphicFrameChg chg="mod">
          <ac:chgData name="Mazen Alhaffar" userId="54eaf322-47fa-4afe-ac85-0630f69c0348" providerId="ADAL" clId="{B573A9B5-91AF-9541-A307-DE78885683C0}" dt="2025-02-26T20:56:17.197" v="465" actId="14100"/>
          <ac:graphicFrameMkLst>
            <pc:docMk/>
            <pc:sldMk cId="1926622668" sldId="267"/>
            <ac:graphicFrameMk id="5" creationId="{FAFEF70B-799B-86B6-1F01-6711F5947E46}"/>
          </ac:graphicFrameMkLst>
        </pc:graphicFrameChg>
      </pc:sldChg>
      <pc:sldChg chg="addSp delSp modSp add mod">
        <pc:chgData name="Mazen Alhaffar" userId="54eaf322-47fa-4afe-ac85-0630f69c0348" providerId="ADAL" clId="{B573A9B5-91AF-9541-A307-DE78885683C0}" dt="2025-02-27T02:33:36.871" v="1959" actId="1076"/>
        <pc:sldMkLst>
          <pc:docMk/>
          <pc:sldMk cId="1450699827" sldId="268"/>
        </pc:sldMkLst>
        <pc:spChg chg="mod">
          <ac:chgData name="Mazen Alhaffar" userId="54eaf322-47fa-4afe-ac85-0630f69c0348" providerId="ADAL" clId="{B573A9B5-91AF-9541-A307-DE78885683C0}" dt="2025-02-27T02:33:36.871" v="1959" actId="1076"/>
          <ac:spMkLst>
            <pc:docMk/>
            <pc:sldMk cId="1450699827" sldId="268"/>
            <ac:spMk id="2" creationId="{E1952AA1-B826-06F2-3171-FE369E2A4DFD}"/>
          </ac:spMkLst>
        </pc:spChg>
        <pc:spChg chg="add mod">
          <ac:chgData name="Mazen Alhaffar" userId="54eaf322-47fa-4afe-ac85-0630f69c0348" providerId="ADAL" clId="{B573A9B5-91AF-9541-A307-DE78885683C0}" dt="2025-02-26T22:10:52.073" v="896" actId="207"/>
          <ac:spMkLst>
            <pc:docMk/>
            <pc:sldMk cId="1450699827" sldId="268"/>
            <ac:spMk id="4" creationId="{8A8D76A8-498B-3FCA-5023-A76BE7FF55B8}"/>
          </ac:spMkLst>
        </pc:spChg>
        <pc:spChg chg="add del mod">
          <ac:chgData name="Mazen Alhaffar" userId="54eaf322-47fa-4afe-ac85-0630f69c0348" providerId="ADAL" clId="{B573A9B5-91AF-9541-A307-DE78885683C0}" dt="2025-02-26T20:46:59.205" v="370" actId="478"/>
          <ac:spMkLst>
            <pc:docMk/>
            <pc:sldMk cId="1450699827" sldId="268"/>
            <ac:spMk id="4" creationId="{8C1D2FE3-9D2C-4377-6DA7-1B6F840CD23F}"/>
          </ac:spMkLst>
        </pc:spChg>
        <pc:spChg chg="add mod">
          <ac:chgData name="Mazen Alhaffar" userId="54eaf322-47fa-4afe-ac85-0630f69c0348" providerId="ADAL" clId="{B573A9B5-91AF-9541-A307-DE78885683C0}" dt="2025-02-27T02:26:42.830" v="1856" actId="122"/>
          <ac:spMkLst>
            <pc:docMk/>
            <pc:sldMk cId="1450699827" sldId="268"/>
            <ac:spMk id="5" creationId="{16BA4072-1187-73C0-1478-18F1A9B21B2F}"/>
          </ac:spMkLst>
        </pc:spChg>
        <pc:spChg chg="add del mod">
          <ac:chgData name="Mazen Alhaffar" userId="54eaf322-47fa-4afe-ac85-0630f69c0348" providerId="ADAL" clId="{B573A9B5-91AF-9541-A307-DE78885683C0}" dt="2025-02-26T23:47:24.344" v="1310"/>
          <ac:spMkLst>
            <pc:docMk/>
            <pc:sldMk cId="1450699827" sldId="268"/>
            <ac:spMk id="9" creationId="{9E17271D-521D-2155-C6B5-30D99F3724BB}"/>
          </ac:spMkLst>
        </pc:spChg>
        <pc:graphicFrameChg chg="add del mod">
          <ac:chgData name="Mazen Alhaffar" userId="54eaf322-47fa-4afe-ac85-0630f69c0348" providerId="ADAL" clId="{B573A9B5-91AF-9541-A307-DE78885683C0}" dt="2025-02-26T21:35:35.938" v="861" actId="478"/>
          <ac:graphicFrameMkLst>
            <pc:docMk/>
            <pc:sldMk cId="1450699827" sldId="268"/>
            <ac:graphicFrameMk id="3" creationId="{43CA42E4-1E54-313E-D33D-D0913795830F}"/>
          </ac:graphicFrameMkLst>
        </pc:graphicFrameChg>
        <pc:graphicFrameChg chg="del">
          <ac:chgData name="Mazen Alhaffar" userId="54eaf322-47fa-4afe-ac85-0630f69c0348" providerId="ADAL" clId="{B573A9B5-91AF-9541-A307-DE78885683C0}" dt="2025-02-26T20:46:57.207" v="369" actId="478"/>
          <ac:graphicFrameMkLst>
            <pc:docMk/>
            <pc:sldMk cId="1450699827" sldId="268"/>
            <ac:graphicFrameMk id="5" creationId="{0F5F9A98-61D1-1BCA-6A3F-364C8B13DA7A}"/>
          </ac:graphicFrameMkLst>
        </pc:graphicFrameChg>
        <pc:graphicFrameChg chg="add mod modGraphic">
          <ac:chgData name="Mazen Alhaffar" userId="54eaf322-47fa-4afe-ac85-0630f69c0348" providerId="ADAL" clId="{B573A9B5-91AF-9541-A307-DE78885683C0}" dt="2025-02-26T21:32:48.799" v="854" actId="121"/>
          <ac:graphicFrameMkLst>
            <pc:docMk/>
            <pc:sldMk cId="1450699827" sldId="268"/>
            <ac:graphicFrameMk id="6" creationId="{E8D3B52D-C12C-42F6-59C8-BA515938198F}"/>
          </ac:graphicFrameMkLst>
        </pc:graphicFrameChg>
        <pc:graphicFrameChg chg="mod">
          <ac:chgData name="Mazen Alhaffar" userId="54eaf322-47fa-4afe-ac85-0630f69c0348" providerId="ADAL" clId="{B573A9B5-91AF-9541-A307-DE78885683C0}" dt="2025-02-26T23:46:33.318" v="1306" actId="113"/>
          <ac:graphicFrameMkLst>
            <pc:docMk/>
            <pc:sldMk cId="1450699827" sldId="268"/>
            <ac:graphicFrameMk id="8" creationId="{32903F6E-ABA3-9D4B-AF29-26EC09D1172B}"/>
          </ac:graphicFrameMkLst>
        </pc:graphicFrameChg>
      </pc:sldChg>
      <pc:sldChg chg="addSp delSp modSp add mod setBg">
        <pc:chgData name="Mazen Alhaffar" userId="54eaf322-47fa-4afe-ac85-0630f69c0348" providerId="ADAL" clId="{B573A9B5-91AF-9541-A307-DE78885683C0}" dt="2025-02-27T02:57:23.083" v="2022" actId="207"/>
        <pc:sldMkLst>
          <pc:docMk/>
          <pc:sldMk cId="4185588466" sldId="269"/>
        </pc:sldMkLst>
        <pc:spChg chg="mod">
          <ac:chgData name="Mazen Alhaffar" userId="54eaf322-47fa-4afe-ac85-0630f69c0348" providerId="ADAL" clId="{B573A9B5-91AF-9541-A307-DE78885683C0}" dt="2025-02-26T22:30:49.515" v="978" actId="20577"/>
          <ac:spMkLst>
            <pc:docMk/>
            <pc:sldMk cId="4185588466" sldId="269"/>
            <ac:spMk id="2" creationId="{899EDE47-253D-D96C-FC0C-7EAEE06A32CE}"/>
          </ac:spMkLst>
        </pc:spChg>
        <pc:spChg chg="del">
          <ac:chgData name="Mazen Alhaffar" userId="54eaf322-47fa-4afe-ac85-0630f69c0348" providerId="ADAL" clId="{B573A9B5-91AF-9541-A307-DE78885683C0}" dt="2025-02-26T22:12:25.051" v="902" actId="478"/>
          <ac:spMkLst>
            <pc:docMk/>
            <pc:sldMk cId="4185588466" sldId="269"/>
            <ac:spMk id="4" creationId="{38C6EAB4-0AA2-8444-BA1B-A0CCA3BC6FDD}"/>
          </ac:spMkLst>
        </pc:spChg>
        <pc:spChg chg="mod">
          <ac:chgData name="Mazen Alhaffar" userId="54eaf322-47fa-4afe-ac85-0630f69c0348" providerId="ADAL" clId="{B573A9B5-91AF-9541-A307-DE78885683C0}" dt="2025-02-27T02:57:23.083" v="2022" actId="207"/>
          <ac:spMkLst>
            <pc:docMk/>
            <pc:sldMk cId="4185588466" sldId="269"/>
            <ac:spMk id="5" creationId="{5DD20B60-D376-9321-3FF4-B0AE4E122B98}"/>
          </ac:spMkLst>
        </pc:spChg>
        <pc:spChg chg="add del">
          <ac:chgData name="Mazen Alhaffar" userId="54eaf322-47fa-4afe-ac85-0630f69c0348" providerId="ADAL" clId="{B573A9B5-91AF-9541-A307-DE78885683C0}" dt="2025-02-26T22:27:51.032" v="910" actId="26606"/>
          <ac:spMkLst>
            <pc:docMk/>
            <pc:sldMk cId="4185588466" sldId="269"/>
            <ac:spMk id="10" creationId="{A7D944EC-058F-44C3-B6FC-83F56CC52ED9}"/>
          </ac:spMkLst>
        </pc:spChg>
        <pc:spChg chg="add del">
          <ac:chgData name="Mazen Alhaffar" userId="54eaf322-47fa-4afe-ac85-0630f69c0348" providerId="ADAL" clId="{B573A9B5-91AF-9541-A307-DE78885683C0}" dt="2025-02-26T22:27:51.032" v="910" actId="26606"/>
          <ac:spMkLst>
            <pc:docMk/>
            <pc:sldMk cId="4185588466" sldId="269"/>
            <ac:spMk id="12" creationId="{BCE087B0-F20B-4238-8025-64B95BF53E06}"/>
          </ac:spMkLst>
        </pc:spChg>
        <pc:spChg chg="add del">
          <ac:chgData name="Mazen Alhaffar" userId="54eaf322-47fa-4afe-ac85-0630f69c0348" providerId="ADAL" clId="{B573A9B5-91AF-9541-A307-DE78885683C0}" dt="2025-02-26T22:27:51.032" v="910" actId="26606"/>
          <ac:spMkLst>
            <pc:docMk/>
            <pc:sldMk cId="4185588466" sldId="269"/>
            <ac:spMk id="14" creationId="{F767D062-773A-4828-8C2A-964BD779646A}"/>
          </ac:spMkLst>
        </pc:spChg>
        <pc:graphicFrameChg chg="add mod">
          <ac:chgData name="Mazen Alhaffar" userId="54eaf322-47fa-4afe-ac85-0630f69c0348" providerId="ADAL" clId="{B573A9B5-91AF-9541-A307-DE78885683C0}" dt="2025-02-26T22:28:40.082" v="921" actId="1076"/>
          <ac:graphicFrameMkLst>
            <pc:docMk/>
            <pc:sldMk cId="4185588466" sldId="269"/>
            <ac:graphicFrameMk id="3" creationId="{FC0FEEFC-6CE0-F550-A49A-CE5EE32BB250}"/>
          </ac:graphicFrameMkLst>
        </pc:graphicFrameChg>
        <pc:graphicFrameChg chg="del">
          <ac:chgData name="Mazen Alhaffar" userId="54eaf322-47fa-4afe-ac85-0630f69c0348" providerId="ADAL" clId="{B573A9B5-91AF-9541-A307-DE78885683C0}" dt="2025-02-26T22:12:13.544" v="901" actId="478"/>
          <ac:graphicFrameMkLst>
            <pc:docMk/>
            <pc:sldMk cId="4185588466" sldId="269"/>
            <ac:graphicFrameMk id="6" creationId="{AF2ECC09-71A6-3F5C-D47C-DCEBB486630C}"/>
          </ac:graphicFrameMkLst>
        </pc:graphicFrameChg>
      </pc:sldChg>
      <pc:sldChg chg="addSp delSp modSp add del mod">
        <pc:chgData name="Mazen Alhaffar" userId="54eaf322-47fa-4afe-ac85-0630f69c0348" providerId="ADAL" clId="{B573A9B5-91AF-9541-A307-DE78885683C0}" dt="2025-02-27T02:50:55.832" v="1999" actId="2696"/>
        <pc:sldMkLst>
          <pc:docMk/>
          <pc:sldMk cId="996020712" sldId="270"/>
        </pc:sldMkLst>
        <pc:spChg chg="add mod">
          <ac:chgData name="Mazen Alhaffar" userId="54eaf322-47fa-4afe-ac85-0630f69c0348" providerId="ADAL" clId="{B573A9B5-91AF-9541-A307-DE78885683C0}" dt="2025-02-27T01:14:18.709" v="1579" actId="208"/>
          <ac:spMkLst>
            <pc:docMk/>
            <pc:sldMk cId="996020712" sldId="270"/>
            <ac:spMk id="3" creationId="{23F542C3-DC9E-811D-4FAD-F8AEC0E48369}"/>
          </ac:spMkLst>
        </pc:spChg>
        <pc:spChg chg="add mod">
          <ac:chgData name="Mazen Alhaffar" userId="54eaf322-47fa-4afe-ac85-0630f69c0348" providerId="ADAL" clId="{B573A9B5-91AF-9541-A307-DE78885683C0}" dt="2025-02-27T01:14:08.754" v="1578" actId="1367"/>
          <ac:spMkLst>
            <pc:docMk/>
            <pc:sldMk cId="996020712" sldId="270"/>
            <ac:spMk id="4" creationId="{E0B4D0C8-2BB6-D754-9CBB-685FB35A5620}"/>
          </ac:spMkLst>
        </pc:spChg>
        <pc:spChg chg="add mod">
          <ac:chgData name="Mazen Alhaffar" userId="54eaf322-47fa-4afe-ac85-0630f69c0348" providerId="ADAL" clId="{B573A9B5-91AF-9541-A307-DE78885683C0}" dt="2025-02-27T01:20:35.573" v="1615" actId="208"/>
          <ac:spMkLst>
            <pc:docMk/>
            <pc:sldMk cId="996020712" sldId="270"/>
            <ac:spMk id="6" creationId="{E20C2242-B640-A6C2-FFAB-E07FF3091765}"/>
          </ac:spMkLst>
        </pc:spChg>
        <pc:spChg chg="add mod">
          <ac:chgData name="Mazen Alhaffar" userId="54eaf322-47fa-4afe-ac85-0630f69c0348" providerId="ADAL" clId="{B573A9B5-91AF-9541-A307-DE78885683C0}" dt="2025-02-27T01:20:26.671" v="1614" actId="1367"/>
          <ac:spMkLst>
            <pc:docMk/>
            <pc:sldMk cId="996020712" sldId="270"/>
            <ac:spMk id="7" creationId="{A5C3C473-2621-B540-56C3-389DD14D4DB7}"/>
          </ac:spMkLst>
        </pc:spChg>
        <pc:grpChg chg="add del">
          <ac:chgData name="Mazen Alhaffar" userId="54eaf322-47fa-4afe-ac85-0630f69c0348" providerId="ADAL" clId="{B573A9B5-91AF-9541-A307-DE78885683C0}" dt="2025-02-27T01:14:25.723" v="1581" actId="21"/>
          <ac:grpSpMkLst>
            <pc:docMk/>
            <pc:sldMk cId="996020712" sldId="270"/>
            <ac:grpSpMk id="5" creationId="{03239D0F-E50E-1EB3-89A9-65C6F4E80CD5}"/>
          </ac:grpSpMkLst>
        </pc:grpChg>
        <pc:grpChg chg="add del">
          <ac:chgData name="Mazen Alhaffar" userId="54eaf322-47fa-4afe-ac85-0630f69c0348" providerId="ADAL" clId="{B573A9B5-91AF-9541-A307-DE78885683C0}" dt="2025-02-27T01:20:42.362" v="1617" actId="21"/>
          <ac:grpSpMkLst>
            <pc:docMk/>
            <pc:sldMk cId="996020712" sldId="270"/>
            <ac:grpSpMk id="8" creationId="{FFAC6088-9882-9D80-3F1E-D876C6DCA01F}"/>
          </ac:grpSpMkLst>
        </pc:grpChg>
      </pc:sldChg>
      <pc:sldChg chg="addSp delSp modSp del mod">
        <pc:chgData name="Mazen Alhaffar" userId="54eaf322-47fa-4afe-ac85-0630f69c0348" providerId="ADAL" clId="{B573A9B5-91AF-9541-A307-DE78885683C0}" dt="2025-02-26T23:28:02.129" v="1204" actId="2696"/>
        <pc:sldMkLst>
          <pc:docMk/>
          <pc:sldMk cId="3547136179" sldId="270"/>
        </pc:sldMkLst>
        <pc:spChg chg="add del mod">
          <ac:chgData name="Mazen Alhaffar" userId="54eaf322-47fa-4afe-ac85-0630f69c0348" providerId="ADAL" clId="{B573A9B5-91AF-9541-A307-DE78885683C0}" dt="2025-02-26T23:23:55.688" v="1185" actId="478"/>
          <ac:spMkLst>
            <pc:docMk/>
            <pc:sldMk cId="3547136179" sldId="270"/>
            <ac:spMk id="4" creationId="{407B6E36-1885-D039-EB9D-59AF79FF4512}"/>
          </ac:spMkLst>
        </pc:spChg>
        <pc:graphicFrameChg chg="add del mod">
          <ac:chgData name="Mazen Alhaffar" userId="54eaf322-47fa-4afe-ac85-0630f69c0348" providerId="ADAL" clId="{B573A9B5-91AF-9541-A307-DE78885683C0}" dt="2025-02-26T23:23:59.713" v="1186"/>
          <ac:graphicFrameMkLst>
            <pc:docMk/>
            <pc:sldMk cId="3547136179" sldId="270"/>
            <ac:graphicFrameMk id="5" creationId="{E36FADE9-47AA-468A-D64B-E4831B4EECAC}"/>
          </ac:graphicFrameMkLst>
        </pc:graphicFrameChg>
      </pc:sldChg>
      <pc:sldChg chg="addSp delSp modSp add mod">
        <pc:chgData name="Mazen Alhaffar" userId="54eaf322-47fa-4afe-ac85-0630f69c0348" providerId="ADAL" clId="{B573A9B5-91AF-9541-A307-DE78885683C0}" dt="2025-02-27T01:09:42.537" v="1542" actId="1076"/>
        <pc:sldMkLst>
          <pc:docMk/>
          <pc:sldMk cId="2187782641" sldId="271"/>
        </pc:sldMkLst>
        <pc:spChg chg="mod">
          <ac:chgData name="Mazen Alhaffar" userId="54eaf322-47fa-4afe-ac85-0630f69c0348" providerId="ADAL" clId="{B573A9B5-91AF-9541-A307-DE78885683C0}" dt="2025-02-27T01:01:52.433" v="1461" actId="20577"/>
          <ac:spMkLst>
            <pc:docMk/>
            <pc:sldMk cId="2187782641" sldId="271"/>
            <ac:spMk id="2" creationId="{A068DCD2-F7CA-0F82-D900-F3ADADE8807B}"/>
          </ac:spMkLst>
        </pc:spChg>
        <pc:spChg chg="mod">
          <ac:chgData name="Mazen Alhaffar" userId="54eaf322-47fa-4afe-ac85-0630f69c0348" providerId="ADAL" clId="{B573A9B5-91AF-9541-A307-DE78885683C0}" dt="2025-02-27T01:00:42.045" v="1398" actId="1076"/>
          <ac:spMkLst>
            <pc:docMk/>
            <pc:sldMk cId="2187782641" sldId="271"/>
            <ac:spMk id="5" creationId="{DFD787ED-89B6-D11B-58E9-F57C83C97DD3}"/>
          </ac:spMkLst>
        </pc:spChg>
        <pc:spChg chg="add mod">
          <ac:chgData name="Mazen Alhaffar" userId="54eaf322-47fa-4afe-ac85-0630f69c0348" providerId="ADAL" clId="{B573A9B5-91AF-9541-A307-DE78885683C0}" dt="2025-02-26T23:49:23.405" v="1330" actId="208"/>
          <ac:spMkLst>
            <pc:docMk/>
            <pc:sldMk cId="2187782641" sldId="271"/>
            <ac:spMk id="6" creationId="{50B1CB58-5614-521C-AB1C-7F2CCCE93FDA}"/>
          </ac:spMkLst>
        </pc:spChg>
        <pc:spChg chg="add mod">
          <ac:chgData name="Mazen Alhaffar" userId="54eaf322-47fa-4afe-ac85-0630f69c0348" providerId="ADAL" clId="{B573A9B5-91AF-9541-A307-DE78885683C0}" dt="2025-02-26T23:49:28.356" v="1331" actId="2085"/>
          <ac:spMkLst>
            <pc:docMk/>
            <pc:sldMk cId="2187782641" sldId="271"/>
            <ac:spMk id="7" creationId="{D7DF6F67-669F-538D-C594-F80DA94BFE9A}"/>
          </ac:spMkLst>
        </pc:spChg>
        <pc:grpChg chg="del">
          <ac:chgData name="Mazen Alhaffar" userId="54eaf322-47fa-4afe-ac85-0630f69c0348" providerId="ADAL" clId="{B573A9B5-91AF-9541-A307-DE78885683C0}" dt="2025-02-26T23:49:20.340" v="1329" actId="478"/>
          <ac:grpSpMkLst>
            <pc:docMk/>
            <pc:sldMk cId="2187782641" sldId="271"/>
            <ac:grpSpMk id="8" creationId="{E20420EF-9F1C-4826-5F09-448574A23E8C}"/>
          </ac:grpSpMkLst>
        </pc:grpChg>
        <pc:grpChg chg="add mod">
          <ac:chgData name="Mazen Alhaffar" userId="54eaf322-47fa-4afe-ac85-0630f69c0348" providerId="ADAL" clId="{B573A9B5-91AF-9541-A307-DE78885683C0}" dt="2025-02-27T00:58:29.857" v="1353" actId="1076"/>
          <ac:grpSpMkLst>
            <pc:docMk/>
            <pc:sldMk cId="2187782641" sldId="271"/>
            <ac:grpSpMk id="9" creationId="{C0985DAD-0845-D377-158B-2A701CB80FC1}"/>
          </ac:grpSpMkLst>
        </pc:grpChg>
        <pc:graphicFrameChg chg="del mod">
          <ac:chgData name="Mazen Alhaffar" userId="54eaf322-47fa-4afe-ac85-0630f69c0348" providerId="ADAL" clId="{B573A9B5-91AF-9541-A307-DE78885683C0}" dt="2025-02-26T23:48:31.332" v="1320" actId="478"/>
          <ac:graphicFrameMkLst>
            <pc:docMk/>
            <pc:sldMk cId="2187782641" sldId="271"/>
            <ac:graphicFrameMk id="10" creationId="{FA00F442-63B2-5BE7-AE95-3FC795BF1BE8}"/>
          </ac:graphicFrameMkLst>
        </pc:graphicFrameChg>
        <pc:graphicFrameChg chg="add mod">
          <ac:chgData name="Mazen Alhaffar" userId="54eaf322-47fa-4afe-ac85-0630f69c0348" providerId="ADAL" clId="{B573A9B5-91AF-9541-A307-DE78885683C0}" dt="2025-02-27T01:00:33.897" v="1395" actId="403"/>
          <ac:graphicFrameMkLst>
            <pc:docMk/>
            <pc:sldMk cId="2187782641" sldId="271"/>
            <ac:graphicFrameMk id="11" creationId="{6F182FFD-41D2-F60F-017E-C4E8C7612581}"/>
          </ac:graphicFrameMkLst>
        </pc:graphicFrameChg>
        <pc:graphicFrameChg chg="add mod">
          <ac:chgData name="Mazen Alhaffar" userId="54eaf322-47fa-4afe-ac85-0630f69c0348" providerId="ADAL" clId="{B573A9B5-91AF-9541-A307-DE78885683C0}" dt="2025-02-27T01:09:42.143" v="1540" actId="14100"/>
          <ac:graphicFrameMkLst>
            <pc:docMk/>
            <pc:sldMk cId="2187782641" sldId="271"/>
            <ac:graphicFrameMk id="12" creationId="{1140081B-ECE9-A7A1-B6C5-EDC80E6F2397}"/>
          </ac:graphicFrameMkLst>
        </pc:graphicFrameChg>
        <pc:graphicFrameChg chg="add mod">
          <ac:chgData name="Mazen Alhaffar" userId="54eaf322-47fa-4afe-ac85-0630f69c0348" providerId="ADAL" clId="{B573A9B5-91AF-9541-A307-DE78885683C0}" dt="2025-02-27T01:00:15.291" v="1381" actId="403"/>
          <ac:graphicFrameMkLst>
            <pc:docMk/>
            <pc:sldMk cId="2187782641" sldId="271"/>
            <ac:graphicFrameMk id="13" creationId="{984FB9C4-8CA8-A92D-CFD1-E7E93123579C}"/>
          </ac:graphicFrameMkLst>
        </pc:graphicFrameChg>
        <pc:graphicFrameChg chg="add mod">
          <ac:chgData name="Mazen Alhaffar" userId="54eaf322-47fa-4afe-ac85-0630f69c0348" providerId="ADAL" clId="{B573A9B5-91AF-9541-A307-DE78885683C0}" dt="2025-02-27T01:09:42.537" v="1542" actId="1076"/>
          <ac:graphicFrameMkLst>
            <pc:docMk/>
            <pc:sldMk cId="2187782641" sldId="271"/>
            <ac:graphicFrameMk id="14" creationId="{944835F3-A035-61DA-D93D-0E3264DBB0CF}"/>
          </ac:graphicFrameMkLst>
        </pc:graphicFrameChg>
      </pc:sldChg>
      <pc:sldChg chg="addSp delSp modSp add mod">
        <pc:chgData name="Mazen Alhaffar" userId="54eaf322-47fa-4afe-ac85-0630f69c0348" providerId="ADAL" clId="{B573A9B5-91AF-9541-A307-DE78885683C0}" dt="2025-02-27T01:14:44.036" v="1586" actId="1076"/>
        <pc:sldMkLst>
          <pc:docMk/>
          <pc:sldMk cId="338431883" sldId="272"/>
        </pc:sldMkLst>
        <pc:spChg chg="mod">
          <ac:chgData name="Mazen Alhaffar" userId="54eaf322-47fa-4afe-ac85-0630f69c0348" providerId="ADAL" clId="{B573A9B5-91AF-9541-A307-DE78885683C0}" dt="2025-02-27T01:12:58.976" v="1573" actId="14100"/>
          <ac:spMkLst>
            <pc:docMk/>
            <pc:sldMk cId="338431883" sldId="272"/>
            <ac:spMk id="2" creationId="{7100650C-DC34-8243-5FF7-4E0218321150}"/>
          </ac:spMkLst>
        </pc:spChg>
        <pc:spChg chg="mod">
          <ac:chgData name="Mazen Alhaffar" userId="54eaf322-47fa-4afe-ac85-0630f69c0348" providerId="ADAL" clId="{B573A9B5-91AF-9541-A307-DE78885683C0}" dt="2025-02-27T01:14:44.036" v="1586" actId="1076"/>
          <ac:spMkLst>
            <pc:docMk/>
            <pc:sldMk cId="338431883" sldId="272"/>
            <ac:spMk id="5" creationId="{557C9FED-8806-9F2C-579C-D50C374972C2}"/>
          </ac:spMkLst>
        </pc:spChg>
        <pc:spChg chg="mod">
          <ac:chgData name="Mazen Alhaffar" userId="54eaf322-47fa-4afe-ac85-0630f69c0348" providerId="ADAL" clId="{B573A9B5-91AF-9541-A307-DE78885683C0}" dt="2025-02-27T01:14:27.200" v="1582"/>
          <ac:spMkLst>
            <pc:docMk/>
            <pc:sldMk cId="338431883" sldId="272"/>
            <ac:spMk id="16" creationId="{9696F0F1-AF3C-25F1-13AA-3E2BD71D14B6}"/>
          </ac:spMkLst>
        </pc:spChg>
        <pc:spChg chg="mod">
          <ac:chgData name="Mazen Alhaffar" userId="54eaf322-47fa-4afe-ac85-0630f69c0348" providerId="ADAL" clId="{B573A9B5-91AF-9541-A307-DE78885683C0}" dt="2025-02-27T01:14:27.200" v="1582"/>
          <ac:spMkLst>
            <pc:docMk/>
            <pc:sldMk cId="338431883" sldId="272"/>
            <ac:spMk id="17" creationId="{79716A6D-565B-DE84-F8F4-0674F5EC3E53}"/>
          </ac:spMkLst>
        </pc:spChg>
        <pc:grpChg chg="del">
          <ac:chgData name="Mazen Alhaffar" userId="54eaf322-47fa-4afe-ac85-0630f69c0348" providerId="ADAL" clId="{B573A9B5-91AF-9541-A307-DE78885683C0}" dt="2025-02-27T01:14:29.195" v="1583" actId="478"/>
          <ac:grpSpMkLst>
            <pc:docMk/>
            <pc:sldMk cId="338431883" sldId="272"/>
            <ac:grpSpMk id="9" creationId="{63FA2C4A-AEA1-5F69-99EC-B2B1634C7380}"/>
          </ac:grpSpMkLst>
        </pc:grpChg>
        <pc:grpChg chg="add mod">
          <ac:chgData name="Mazen Alhaffar" userId="54eaf322-47fa-4afe-ac85-0630f69c0348" providerId="ADAL" clId="{B573A9B5-91AF-9541-A307-DE78885683C0}" dt="2025-02-27T01:14:31.826" v="1584" actId="1076"/>
          <ac:grpSpMkLst>
            <pc:docMk/>
            <pc:sldMk cId="338431883" sldId="272"/>
            <ac:grpSpMk id="15" creationId="{FB280774-B9B2-C928-EB9F-68C8FC756293}"/>
          </ac:grpSpMkLst>
        </pc:grpChg>
        <pc:graphicFrameChg chg="add mod">
          <ac:chgData name="Mazen Alhaffar" userId="54eaf322-47fa-4afe-ac85-0630f69c0348" providerId="ADAL" clId="{B573A9B5-91AF-9541-A307-DE78885683C0}" dt="2025-02-27T01:09:43.725" v="1545" actId="14100"/>
          <ac:graphicFrameMkLst>
            <pc:docMk/>
            <pc:sldMk cId="338431883" sldId="272"/>
            <ac:graphicFrameMk id="3" creationId="{A80EFA33-5C88-4024-2C96-B8D81186FAE9}"/>
          </ac:graphicFrameMkLst>
        </pc:graphicFrameChg>
        <pc:graphicFrameChg chg="add mod">
          <ac:chgData name="Mazen Alhaffar" userId="54eaf322-47fa-4afe-ac85-0630f69c0348" providerId="ADAL" clId="{B573A9B5-91AF-9541-A307-DE78885683C0}" dt="2025-02-27T01:09:43.162" v="1544" actId="14100"/>
          <ac:graphicFrameMkLst>
            <pc:docMk/>
            <pc:sldMk cId="338431883" sldId="272"/>
            <ac:graphicFrameMk id="4" creationId="{83F89608-1DAB-18F0-3473-28F289E79B1B}"/>
          </ac:graphicFrameMkLst>
        </pc:graphicFrameChg>
        <pc:graphicFrameChg chg="add mod">
          <ac:chgData name="Mazen Alhaffar" userId="54eaf322-47fa-4afe-ac85-0630f69c0348" providerId="ADAL" clId="{B573A9B5-91AF-9541-A307-DE78885683C0}" dt="2025-02-27T01:09:47.185" v="1553" actId="14100"/>
          <ac:graphicFrameMkLst>
            <pc:docMk/>
            <pc:sldMk cId="338431883" sldId="272"/>
            <ac:graphicFrameMk id="8" creationId="{DAF91901-9CF4-5417-A11E-5C80EE173D9E}"/>
          </ac:graphicFrameMkLst>
        </pc:graphicFrameChg>
        <pc:graphicFrameChg chg="add mod">
          <ac:chgData name="Mazen Alhaffar" userId="54eaf322-47fa-4afe-ac85-0630f69c0348" providerId="ADAL" clId="{B573A9B5-91AF-9541-A307-DE78885683C0}" dt="2025-02-27T01:09:55.611" v="1559" actId="113"/>
          <ac:graphicFrameMkLst>
            <pc:docMk/>
            <pc:sldMk cId="338431883" sldId="272"/>
            <ac:graphicFrameMk id="10" creationId="{EF1CDB5C-D421-8848-1852-F69255759A13}"/>
          </ac:graphicFrameMkLst>
        </pc:graphicFrameChg>
        <pc:graphicFrameChg chg="del">
          <ac:chgData name="Mazen Alhaffar" userId="54eaf322-47fa-4afe-ac85-0630f69c0348" providerId="ADAL" clId="{B573A9B5-91AF-9541-A307-DE78885683C0}" dt="2025-02-27T01:04:32.026" v="1475" actId="478"/>
          <ac:graphicFrameMkLst>
            <pc:docMk/>
            <pc:sldMk cId="338431883" sldId="272"/>
            <ac:graphicFrameMk id="11" creationId="{3AB0D8CB-2F99-4319-1EB4-78080A10B147}"/>
          </ac:graphicFrameMkLst>
        </pc:graphicFrameChg>
        <pc:graphicFrameChg chg="del">
          <ac:chgData name="Mazen Alhaffar" userId="54eaf322-47fa-4afe-ac85-0630f69c0348" providerId="ADAL" clId="{B573A9B5-91AF-9541-A307-DE78885683C0}" dt="2025-02-27T01:03:17.212" v="1463" actId="478"/>
          <ac:graphicFrameMkLst>
            <pc:docMk/>
            <pc:sldMk cId="338431883" sldId="272"/>
            <ac:graphicFrameMk id="12" creationId="{59CD2B81-34FE-E838-1F7A-94E3E4BDE216}"/>
          </ac:graphicFrameMkLst>
        </pc:graphicFrameChg>
        <pc:graphicFrameChg chg="del">
          <ac:chgData name="Mazen Alhaffar" userId="54eaf322-47fa-4afe-ac85-0630f69c0348" providerId="ADAL" clId="{B573A9B5-91AF-9541-A307-DE78885683C0}" dt="2025-02-27T01:03:24.310" v="1464" actId="478"/>
          <ac:graphicFrameMkLst>
            <pc:docMk/>
            <pc:sldMk cId="338431883" sldId="272"/>
            <ac:graphicFrameMk id="13" creationId="{7C6047EB-066D-4AE1-F5DF-9C2E67357C2B}"/>
          </ac:graphicFrameMkLst>
        </pc:graphicFrameChg>
        <pc:graphicFrameChg chg="del">
          <ac:chgData name="Mazen Alhaffar" userId="54eaf322-47fa-4afe-ac85-0630f69c0348" providerId="ADAL" clId="{B573A9B5-91AF-9541-A307-DE78885683C0}" dt="2025-02-27T01:03:25.252" v="1465" actId="478"/>
          <ac:graphicFrameMkLst>
            <pc:docMk/>
            <pc:sldMk cId="338431883" sldId="272"/>
            <ac:graphicFrameMk id="14" creationId="{6CE8B6C7-47C8-6DF7-2F50-6B04FDEC4D08}"/>
          </ac:graphicFrameMkLst>
        </pc:graphicFrameChg>
      </pc:sldChg>
      <pc:sldChg chg="addSp delSp modSp add mod">
        <pc:chgData name="Mazen Alhaffar" userId="54eaf322-47fa-4afe-ac85-0630f69c0348" providerId="ADAL" clId="{B573A9B5-91AF-9541-A307-DE78885683C0}" dt="2025-02-27T01:24:02.234" v="1675"/>
        <pc:sldMkLst>
          <pc:docMk/>
          <pc:sldMk cId="718253377" sldId="274"/>
        </pc:sldMkLst>
        <pc:spChg chg="mod">
          <ac:chgData name="Mazen Alhaffar" userId="54eaf322-47fa-4afe-ac85-0630f69c0348" providerId="ADAL" clId="{B573A9B5-91AF-9541-A307-DE78885683C0}" dt="2025-02-27T01:19:42.788" v="1606" actId="20577"/>
          <ac:spMkLst>
            <pc:docMk/>
            <pc:sldMk cId="718253377" sldId="274"/>
            <ac:spMk id="2" creationId="{2EFE354A-6638-41D1-8342-464AF6F67A63}"/>
          </ac:spMkLst>
        </pc:spChg>
        <pc:spChg chg="mod">
          <ac:chgData name="Mazen Alhaffar" userId="54eaf322-47fa-4afe-ac85-0630f69c0348" providerId="ADAL" clId="{B573A9B5-91AF-9541-A307-DE78885683C0}" dt="2025-02-27T01:24:02.234" v="1675"/>
          <ac:spMkLst>
            <pc:docMk/>
            <pc:sldMk cId="718253377" sldId="274"/>
            <ac:spMk id="5" creationId="{B6279449-1E8B-D693-C08C-ECF2E862F65F}"/>
          </ac:spMkLst>
        </pc:spChg>
        <pc:spChg chg="mod">
          <ac:chgData name="Mazen Alhaffar" userId="54eaf322-47fa-4afe-ac85-0630f69c0348" providerId="ADAL" clId="{B573A9B5-91AF-9541-A307-DE78885683C0}" dt="2025-02-27T01:20:43.109" v="1618"/>
          <ac:spMkLst>
            <pc:docMk/>
            <pc:sldMk cId="718253377" sldId="274"/>
            <ac:spMk id="7" creationId="{D27AB4E9-9075-8DEF-826F-1CF58CC656C5}"/>
          </ac:spMkLst>
        </pc:spChg>
        <pc:spChg chg="mod">
          <ac:chgData name="Mazen Alhaffar" userId="54eaf322-47fa-4afe-ac85-0630f69c0348" providerId="ADAL" clId="{B573A9B5-91AF-9541-A307-DE78885683C0}" dt="2025-02-27T01:20:43.109" v="1618"/>
          <ac:spMkLst>
            <pc:docMk/>
            <pc:sldMk cId="718253377" sldId="274"/>
            <ac:spMk id="9" creationId="{54C65AE9-FD9C-04BB-81CE-A8F7D658C7D5}"/>
          </ac:spMkLst>
        </pc:spChg>
        <pc:grpChg chg="add mod">
          <ac:chgData name="Mazen Alhaffar" userId="54eaf322-47fa-4afe-ac85-0630f69c0348" providerId="ADAL" clId="{B573A9B5-91AF-9541-A307-DE78885683C0}" dt="2025-02-27T01:20:56.411" v="1622" actId="1076"/>
          <ac:grpSpMkLst>
            <pc:docMk/>
            <pc:sldMk cId="718253377" sldId="274"/>
            <ac:grpSpMk id="6" creationId="{F9F62CD4-1597-CF88-CF1E-92C6BB761AF8}"/>
          </ac:grpSpMkLst>
        </pc:grpChg>
        <pc:grpChg chg="del">
          <ac:chgData name="Mazen Alhaffar" userId="54eaf322-47fa-4afe-ac85-0630f69c0348" providerId="ADAL" clId="{B573A9B5-91AF-9541-A307-DE78885683C0}" dt="2025-02-27T01:20:46.519" v="1620" actId="478"/>
          <ac:grpSpMkLst>
            <pc:docMk/>
            <pc:sldMk cId="718253377" sldId="274"/>
            <ac:grpSpMk id="15" creationId="{7B76E821-4727-D9F1-2136-E3415ED2EE90}"/>
          </ac:grpSpMkLst>
        </pc:grpChg>
        <pc:graphicFrameChg chg="del">
          <ac:chgData name="Mazen Alhaffar" userId="54eaf322-47fa-4afe-ac85-0630f69c0348" providerId="ADAL" clId="{B573A9B5-91AF-9541-A307-DE78885683C0}" dt="2025-02-27T01:19:53.372" v="1607" actId="478"/>
          <ac:graphicFrameMkLst>
            <pc:docMk/>
            <pc:sldMk cId="718253377" sldId="274"/>
            <ac:graphicFrameMk id="3" creationId="{900057CF-9C09-D01F-339C-13EFE01472F7}"/>
          </ac:graphicFrameMkLst>
        </pc:graphicFrameChg>
        <pc:graphicFrameChg chg="del">
          <ac:chgData name="Mazen Alhaffar" userId="54eaf322-47fa-4afe-ac85-0630f69c0348" providerId="ADAL" clId="{B573A9B5-91AF-9541-A307-DE78885683C0}" dt="2025-02-27T01:19:53.806" v="1608" actId="478"/>
          <ac:graphicFrameMkLst>
            <pc:docMk/>
            <pc:sldMk cId="718253377" sldId="274"/>
            <ac:graphicFrameMk id="4" creationId="{984F7EA5-DD4E-C293-655D-BCD5DCB426BF}"/>
          </ac:graphicFrameMkLst>
        </pc:graphicFrameChg>
        <pc:graphicFrameChg chg="del">
          <ac:chgData name="Mazen Alhaffar" userId="54eaf322-47fa-4afe-ac85-0630f69c0348" providerId="ADAL" clId="{B573A9B5-91AF-9541-A307-DE78885683C0}" dt="2025-02-27T01:19:54.437" v="1609" actId="478"/>
          <ac:graphicFrameMkLst>
            <pc:docMk/>
            <pc:sldMk cId="718253377" sldId="274"/>
            <ac:graphicFrameMk id="8" creationId="{B4642BE6-FD62-F8BD-EFCE-9B4B5F364E13}"/>
          </ac:graphicFrameMkLst>
        </pc:graphicFrameChg>
        <pc:graphicFrameChg chg="del">
          <ac:chgData name="Mazen Alhaffar" userId="54eaf322-47fa-4afe-ac85-0630f69c0348" providerId="ADAL" clId="{B573A9B5-91AF-9541-A307-DE78885683C0}" dt="2025-02-27T01:22:15.504" v="1639" actId="478"/>
          <ac:graphicFrameMkLst>
            <pc:docMk/>
            <pc:sldMk cId="718253377" sldId="274"/>
            <ac:graphicFrameMk id="10" creationId="{9CA7E6D4-FE5F-E127-B1D1-C1A78C570317}"/>
          </ac:graphicFrameMkLst>
        </pc:graphicFrameChg>
        <pc:graphicFrameChg chg="add mod">
          <ac:chgData name="Mazen Alhaffar" userId="54eaf322-47fa-4afe-ac85-0630f69c0348" providerId="ADAL" clId="{B573A9B5-91AF-9541-A307-DE78885683C0}" dt="2025-02-27T01:22:59.060" v="1655" actId="403"/>
          <ac:graphicFrameMkLst>
            <pc:docMk/>
            <pc:sldMk cId="718253377" sldId="274"/>
            <ac:graphicFrameMk id="11" creationId="{E1547D37-B4D2-584B-121E-1794BF4AB64B}"/>
          </ac:graphicFrameMkLst>
        </pc:graphicFrameChg>
        <pc:graphicFrameChg chg="add mod">
          <ac:chgData name="Mazen Alhaffar" userId="54eaf322-47fa-4afe-ac85-0630f69c0348" providerId="ADAL" clId="{B573A9B5-91AF-9541-A307-DE78885683C0}" dt="2025-02-27T01:23:09.494" v="1662" actId="403"/>
          <ac:graphicFrameMkLst>
            <pc:docMk/>
            <pc:sldMk cId="718253377" sldId="274"/>
            <ac:graphicFrameMk id="12" creationId="{6C2FDF16-E70E-F499-AA3D-A4C2E056BF22}"/>
          </ac:graphicFrameMkLst>
        </pc:graphicFrameChg>
        <pc:graphicFrameChg chg="add mod">
          <ac:chgData name="Mazen Alhaffar" userId="54eaf322-47fa-4afe-ac85-0630f69c0348" providerId="ADAL" clId="{B573A9B5-91AF-9541-A307-DE78885683C0}" dt="2025-02-27T01:23:23.523" v="1674" actId="113"/>
          <ac:graphicFrameMkLst>
            <pc:docMk/>
            <pc:sldMk cId="718253377" sldId="274"/>
            <ac:graphicFrameMk id="13" creationId="{A27CF8E4-E60F-52F0-D560-E6402F459433}"/>
          </ac:graphicFrameMkLst>
        </pc:graphicFrameChg>
      </pc:sldChg>
      <pc:sldChg chg="modSp add mod setBg">
        <pc:chgData name="Mazen Alhaffar" userId="54eaf322-47fa-4afe-ac85-0630f69c0348" providerId="ADAL" clId="{B573A9B5-91AF-9541-A307-DE78885683C0}" dt="2025-02-27T04:26:52.376" v="3063" actId="27636"/>
        <pc:sldMkLst>
          <pc:docMk/>
          <pc:sldMk cId="2719424767" sldId="276"/>
        </pc:sldMkLst>
        <pc:spChg chg="mod">
          <ac:chgData name="Mazen Alhaffar" userId="54eaf322-47fa-4afe-ac85-0630f69c0348" providerId="ADAL" clId="{B573A9B5-91AF-9541-A307-DE78885683C0}" dt="2025-02-27T04:26:52.376" v="3063" actId="27636"/>
          <ac:spMkLst>
            <pc:docMk/>
            <pc:sldMk cId="2719424767" sldId="276"/>
            <ac:spMk id="2" creationId="{82EBC983-8013-1E1F-C75B-C11A711CDE8B}"/>
          </ac:spMkLst>
        </pc:spChg>
      </pc:sldChg>
      <pc:sldChg chg="modSp mod">
        <pc:chgData name="Mazen Alhaffar" userId="54eaf322-47fa-4afe-ac85-0630f69c0348" providerId="ADAL" clId="{B573A9B5-91AF-9541-A307-DE78885683C0}" dt="2025-02-27T16:10:26.802" v="3072" actId="14100"/>
        <pc:sldMkLst>
          <pc:docMk/>
          <pc:sldMk cId="852275727" sldId="278"/>
        </pc:sldMkLst>
        <pc:spChg chg="mod">
          <ac:chgData name="Mazen Alhaffar" userId="54eaf322-47fa-4afe-ac85-0630f69c0348" providerId="ADAL" clId="{B573A9B5-91AF-9541-A307-DE78885683C0}" dt="2025-02-27T02:15:21.526" v="1825" actId="1076"/>
          <ac:spMkLst>
            <pc:docMk/>
            <pc:sldMk cId="852275727" sldId="278"/>
            <ac:spMk id="2" creationId="{856ECA39-F9A1-3DCB-1335-CBFCCE35CE50}"/>
          </ac:spMkLst>
        </pc:spChg>
        <pc:spChg chg="mod">
          <ac:chgData name="Mazen Alhaffar" userId="54eaf322-47fa-4afe-ac85-0630f69c0348" providerId="ADAL" clId="{B573A9B5-91AF-9541-A307-DE78885683C0}" dt="2025-02-27T02:26:06.093" v="1853" actId="208"/>
          <ac:spMkLst>
            <pc:docMk/>
            <pc:sldMk cId="852275727" sldId="278"/>
            <ac:spMk id="14" creationId="{A2CD717E-ED5D-F74A-BACD-7E01D5045F8D}"/>
          </ac:spMkLst>
        </pc:spChg>
        <pc:spChg chg="mod">
          <ac:chgData name="Mazen Alhaffar" userId="54eaf322-47fa-4afe-ac85-0630f69c0348" providerId="ADAL" clId="{B573A9B5-91AF-9541-A307-DE78885683C0}" dt="2025-02-27T02:15:10.889" v="1824" actId="14100"/>
          <ac:spMkLst>
            <pc:docMk/>
            <pc:sldMk cId="852275727" sldId="278"/>
            <ac:spMk id="16" creationId="{B7B6E54E-34CF-E802-2A18-3B3D6DE145A8}"/>
          </ac:spMkLst>
        </pc:spChg>
        <pc:graphicFrameChg chg="mod">
          <ac:chgData name="Mazen Alhaffar" userId="54eaf322-47fa-4afe-ac85-0630f69c0348" providerId="ADAL" clId="{B573A9B5-91AF-9541-A307-DE78885683C0}" dt="2025-02-27T16:10:13.933" v="3070" actId="14100"/>
          <ac:graphicFrameMkLst>
            <pc:docMk/>
            <pc:sldMk cId="852275727" sldId="278"/>
            <ac:graphicFrameMk id="3" creationId="{9AD08F6E-E061-D876-B2F8-8AEDFA61BC2F}"/>
          </ac:graphicFrameMkLst>
        </pc:graphicFrameChg>
        <pc:graphicFrameChg chg="mod">
          <ac:chgData name="Mazen Alhaffar" userId="54eaf322-47fa-4afe-ac85-0630f69c0348" providerId="ADAL" clId="{B573A9B5-91AF-9541-A307-DE78885683C0}" dt="2025-02-27T16:10:26.802" v="3072" actId="14100"/>
          <ac:graphicFrameMkLst>
            <pc:docMk/>
            <pc:sldMk cId="852275727" sldId="278"/>
            <ac:graphicFrameMk id="8" creationId="{0D1C8976-DBEB-4B73-83AA-820A9D19FB2F}"/>
          </ac:graphicFrameMkLst>
        </pc:graphicFrameChg>
      </pc:sldChg>
      <pc:sldChg chg="addSp delSp modSp add mod setBg modNotesTx">
        <pc:chgData name="Mazen Alhaffar" userId="54eaf322-47fa-4afe-ac85-0630f69c0348" providerId="ADAL" clId="{B573A9B5-91AF-9541-A307-DE78885683C0}" dt="2025-02-27T03:47:10.614" v="2144" actId="14100"/>
        <pc:sldMkLst>
          <pc:docMk/>
          <pc:sldMk cId="2149872813" sldId="279"/>
        </pc:sldMkLst>
        <pc:spChg chg="mod">
          <ac:chgData name="Mazen Alhaffar" userId="54eaf322-47fa-4afe-ac85-0630f69c0348" providerId="ADAL" clId="{B573A9B5-91AF-9541-A307-DE78885683C0}" dt="2025-02-27T03:20:08.537" v="2071" actId="404"/>
          <ac:spMkLst>
            <pc:docMk/>
            <pc:sldMk cId="2149872813" sldId="279"/>
            <ac:spMk id="2" creationId="{DA7D2E11-90B2-DB6F-F450-1FDA2E5854B1}"/>
          </ac:spMkLst>
        </pc:spChg>
        <pc:spChg chg="add mod">
          <ac:chgData name="Mazen Alhaffar" userId="54eaf322-47fa-4afe-ac85-0630f69c0348" providerId="ADAL" clId="{B573A9B5-91AF-9541-A307-DE78885683C0}" dt="2025-02-27T03:41:55.110" v="2122" actId="1076"/>
          <ac:spMkLst>
            <pc:docMk/>
            <pc:sldMk cId="2149872813" sldId="279"/>
            <ac:spMk id="3" creationId="{0E1121D5-D6E8-7DB8-92D7-0E37B4677215}"/>
          </ac:spMkLst>
        </pc:spChg>
        <pc:spChg chg="add del mod">
          <ac:chgData name="Mazen Alhaffar" userId="54eaf322-47fa-4afe-ac85-0630f69c0348" providerId="ADAL" clId="{B573A9B5-91AF-9541-A307-DE78885683C0}" dt="2025-02-27T03:22:48.833" v="2075" actId="478"/>
          <ac:spMkLst>
            <pc:docMk/>
            <pc:sldMk cId="2149872813" sldId="279"/>
            <ac:spMk id="5" creationId="{E169B04D-1D7C-7B6E-2190-8B154B8A8EF6}"/>
          </ac:spMkLst>
        </pc:spChg>
        <pc:spChg chg="add del">
          <ac:chgData name="Mazen Alhaffar" userId="54eaf322-47fa-4afe-ac85-0630f69c0348" providerId="ADAL" clId="{B573A9B5-91AF-9541-A307-DE78885683C0}" dt="2025-02-27T03:25:21.295" v="2089" actId="478"/>
          <ac:spMkLst>
            <pc:docMk/>
            <pc:sldMk cId="2149872813" sldId="279"/>
            <ac:spMk id="7" creationId="{5FA50A27-4177-B52A-37C9-8C5736353104}"/>
          </ac:spMkLst>
        </pc:spChg>
        <pc:spChg chg="add del">
          <ac:chgData name="Mazen Alhaffar" userId="54eaf322-47fa-4afe-ac85-0630f69c0348" providerId="ADAL" clId="{B573A9B5-91AF-9541-A307-DE78885683C0}" dt="2025-02-27T03:25:57.933" v="2097" actId="478"/>
          <ac:spMkLst>
            <pc:docMk/>
            <pc:sldMk cId="2149872813" sldId="279"/>
            <ac:spMk id="9" creationId="{BEE78846-887A-30D1-C357-BD36087A21EC}"/>
          </ac:spMkLst>
        </pc:spChg>
        <pc:spChg chg="del">
          <ac:chgData name="Mazen Alhaffar" userId="54eaf322-47fa-4afe-ac85-0630f69c0348" providerId="ADAL" clId="{B573A9B5-91AF-9541-A307-DE78885683C0}" dt="2025-02-27T02:06:57.168" v="1814" actId="478"/>
          <ac:spMkLst>
            <pc:docMk/>
            <pc:sldMk cId="2149872813" sldId="279"/>
            <ac:spMk id="10" creationId="{4C359A6D-10A7-7796-51CF-D91841E586B5}"/>
          </ac:spMkLst>
        </pc:spChg>
        <pc:spChg chg="add del mod">
          <ac:chgData name="Mazen Alhaffar" userId="54eaf322-47fa-4afe-ac85-0630f69c0348" providerId="ADAL" clId="{B573A9B5-91AF-9541-A307-DE78885683C0}" dt="2025-02-27T02:38:03.534" v="1975" actId="20577"/>
          <ac:spMkLst>
            <pc:docMk/>
            <pc:sldMk cId="2149872813" sldId="279"/>
            <ac:spMk id="11" creationId="{898050D6-E3A5-2EB6-ADCA-5376C6469873}"/>
          </ac:spMkLst>
        </pc:spChg>
        <pc:spChg chg="add mod">
          <ac:chgData name="Mazen Alhaffar" userId="54eaf322-47fa-4afe-ac85-0630f69c0348" providerId="ADAL" clId="{B573A9B5-91AF-9541-A307-DE78885683C0}" dt="2025-02-27T03:42:14.855" v="2125" actId="1076"/>
          <ac:spMkLst>
            <pc:docMk/>
            <pc:sldMk cId="2149872813" sldId="279"/>
            <ac:spMk id="11" creationId="{90A37726-4FDB-B062-1672-8A8A4C6F7577}"/>
          </ac:spMkLst>
        </pc:spChg>
        <pc:spChg chg="add mod">
          <ac:chgData name="Mazen Alhaffar" userId="54eaf322-47fa-4afe-ac85-0630f69c0348" providerId="ADAL" clId="{B573A9B5-91AF-9541-A307-DE78885683C0}" dt="2025-02-27T03:47:10.614" v="2144" actId="14100"/>
          <ac:spMkLst>
            <pc:docMk/>
            <pc:sldMk cId="2149872813" sldId="279"/>
            <ac:spMk id="13" creationId="{71F4DE65-D099-E8D3-6E3F-109DF8F2AD21}"/>
          </ac:spMkLst>
        </pc:spChg>
        <pc:spChg chg="add del">
          <ac:chgData name="Mazen Alhaffar" userId="54eaf322-47fa-4afe-ac85-0630f69c0348" providerId="ADAL" clId="{B573A9B5-91AF-9541-A307-DE78885683C0}" dt="2025-02-27T02:27:30.719" v="1864" actId="26606"/>
          <ac:spMkLst>
            <pc:docMk/>
            <pc:sldMk cId="2149872813" sldId="279"/>
            <ac:spMk id="15" creationId="{898050D6-E3A5-2EB6-ADCA-5376C6469873}"/>
          </ac:spMkLst>
        </pc:spChg>
        <pc:spChg chg="add del">
          <ac:chgData name="Mazen Alhaffar" userId="54eaf322-47fa-4afe-ac85-0630f69c0348" providerId="ADAL" clId="{B573A9B5-91AF-9541-A307-DE78885683C0}" dt="2025-02-27T02:27:30.719" v="1864" actId="26606"/>
          <ac:spMkLst>
            <pc:docMk/>
            <pc:sldMk cId="2149872813" sldId="279"/>
            <ac:spMk id="16" creationId="{AF8F021D-E17C-4692-BC36-88810FC4C8D2}"/>
          </ac:spMkLst>
        </pc:spChg>
        <pc:spChg chg="add del">
          <ac:chgData name="Mazen Alhaffar" userId="54eaf322-47fa-4afe-ac85-0630f69c0348" providerId="ADAL" clId="{B573A9B5-91AF-9541-A307-DE78885683C0}" dt="2025-02-27T02:27:30.719" v="1864" actId="26606"/>
          <ac:spMkLst>
            <pc:docMk/>
            <pc:sldMk cId="2149872813" sldId="279"/>
            <ac:spMk id="18" creationId="{F3734912-26F1-4F15-9124-B746867608B5}"/>
          </ac:spMkLst>
        </pc:spChg>
        <pc:spChg chg="add del">
          <ac:chgData name="Mazen Alhaffar" userId="54eaf322-47fa-4afe-ac85-0630f69c0348" providerId="ADAL" clId="{B573A9B5-91AF-9541-A307-DE78885683C0}" dt="2025-02-27T02:27:42.308" v="1866" actId="26606"/>
          <ac:spMkLst>
            <pc:docMk/>
            <pc:sldMk cId="2149872813" sldId="279"/>
            <ac:spMk id="20" creationId="{F767D062-773A-4828-8C2A-964BD779646A}"/>
          </ac:spMkLst>
        </pc:spChg>
        <pc:spChg chg="add del">
          <ac:chgData name="Mazen Alhaffar" userId="54eaf322-47fa-4afe-ac85-0630f69c0348" providerId="ADAL" clId="{B573A9B5-91AF-9541-A307-DE78885683C0}" dt="2025-02-27T02:27:42.308" v="1866" actId="26606"/>
          <ac:spMkLst>
            <pc:docMk/>
            <pc:sldMk cId="2149872813" sldId="279"/>
            <ac:spMk id="21" creationId="{A7D944EC-058F-44C3-B6FC-83F56CC52ED9}"/>
          </ac:spMkLst>
        </pc:spChg>
        <pc:spChg chg="add del">
          <ac:chgData name="Mazen Alhaffar" userId="54eaf322-47fa-4afe-ac85-0630f69c0348" providerId="ADAL" clId="{B573A9B5-91AF-9541-A307-DE78885683C0}" dt="2025-02-27T02:27:42.308" v="1866" actId="26606"/>
          <ac:spMkLst>
            <pc:docMk/>
            <pc:sldMk cId="2149872813" sldId="279"/>
            <ac:spMk id="22" creationId="{BCE087B0-F20B-4238-8025-64B95BF53E06}"/>
          </ac:spMkLst>
        </pc:spChg>
        <pc:spChg chg="add del">
          <ac:chgData name="Mazen Alhaffar" userId="54eaf322-47fa-4afe-ac85-0630f69c0348" providerId="ADAL" clId="{B573A9B5-91AF-9541-A307-DE78885683C0}" dt="2025-02-27T02:27:42.308" v="1866" actId="26606"/>
          <ac:spMkLst>
            <pc:docMk/>
            <pc:sldMk cId="2149872813" sldId="279"/>
            <ac:spMk id="23" creationId="{898050D6-E3A5-2EB6-ADCA-5376C6469873}"/>
          </ac:spMkLst>
        </pc:spChg>
        <pc:graphicFrameChg chg="del">
          <ac:chgData name="Mazen Alhaffar" userId="54eaf322-47fa-4afe-ac85-0630f69c0348" providerId="ADAL" clId="{B573A9B5-91AF-9541-A307-DE78885683C0}" dt="2025-02-27T02:06:57.168" v="1814" actId="478"/>
          <ac:graphicFrameMkLst>
            <pc:docMk/>
            <pc:sldMk cId="2149872813" sldId="279"/>
            <ac:graphicFrameMk id="6" creationId="{DD98F6D6-3A96-8324-5699-74627D9D0F1A}"/>
          </ac:graphicFrameMkLst>
        </pc:graphicFrameChg>
        <pc:graphicFrameChg chg="mod">
          <ac:chgData name="Mazen Alhaffar" userId="54eaf322-47fa-4afe-ac85-0630f69c0348" providerId="ADAL" clId="{B573A9B5-91AF-9541-A307-DE78885683C0}" dt="2025-02-27T03:45:40.312" v="2141" actId="113"/>
          <ac:graphicFrameMkLst>
            <pc:docMk/>
            <pc:sldMk cId="2149872813" sldId="279"/>
            <ac:graphicFrameMk id="7" creationId="{09F23BCB-CB2F-1912-CDAB-3B444543CF05}"/>
          </ac:graphicFrameMkLst>
        </pc:graphicFrameChg>
        <pc:graphicFrameChg chg="del">
          <ac:chgData name="Mazen Alhaffar" userId="54eaf322-47fa-4afe-ac85-0630f69c0348" providerId="ADAL" clId="{B573A9B5-91AF-9541-A307-DE78885683C0}" dt="2025-02-27T02:06:57.168" v="1814" actId="478"/>
          <ac:graphicFrameMkLst>
            <pc:docMk/>
            <pc:sldMk cId="2149872813" sldId="279"/>
            <ac:graphicFrameMk id="7" creationId="{6210CDF0-479B-86A1-B3E4-6FFCBD79B3F6}"/>
          </ac:graphicFrameMkLst>
        </pc:graphicFrameChg>
        <pc:graphicFrameChg chg="add mod">
          <ac:chgData name="Mazen Alhaffar" userId="54eaf322-47fa-4afe-ac85-0630f69c0348" providerId="ADAL" clId="{B573A9B5-91AF-9541-A307-DE78885683C0}" dt="2025-02-27T03:26:42.239" v="2103" actId="207"/>
          <ac:graphicFrameMkLst>
            <pc:docMk/>
            <pc:sldMk cId="2149872813" sldId="279"/>
            <ac:graphicFrameMk id="10" creationId="{C27E32CD-9904-5C9D-88CD-F4E178E75561}"/>
          </ac:graphicFrameMkLst>
        </pc:graphicFrameChg>
        <pc:graphicFrameChg chg="add del">
          <ac:chgData name="Mazen Alhaffar" userId="54eaf322-47fa-4afe-ac85-0630f69c0348" providerId="ADAL" clId="{B573A9B5-91AF-9541-A307-DE78885683C0}" dt="2025-02-27T02:27:29.539" v="1862" actId="26606"/>
          <ac:graphicFrameMkLst>
            <pc:docMk/>
            <pc:sldMk cId="2149872813" sldId="279"/>
            <ac:graphicFrameMk id="13" creationId="{89108447-166A-CC7D-6BAB-AB6C6B951B23}"/>
          </ac:graphicFrameMkLst>
        </pc:graphicFrameChg>
        <pc:graphicFrameChg chg="del mod">
          <ac:chgData name="Mazen Alhaffar" userId="54eaf322-47fa-4afe-ac85-0630f69c0348" providerId="ADAL" clId="{B573A9B5-91AF-9541-A307-DE78885683C0}" dt="2025-02-27T03:19:33.434" v="2057" actId="478"/>
          <ac:graphicFrameMkLst>
            <pc:docMk/>
            <pc:sldMk cId="2149872813" sldId="279"/>
            <ac:graphicFrameMk id="24" creationId="{3E716CBA-0AA4-036B-6F7A-C06CBB2D390C}"/>
          </ac:graphicFrameMkLst>
        </pc:graphicFrameChg>
        <pc:picChg chg="add del mod">
          <ac:chgData name="Mazen Alhaffar" userId="54eaf322-47fa-4afe-ac85-0630f69c0348" providerId="ADAL" clId="{B573A9B5-91AF-9541-A307-DE78885683C0}" dt="2025-02-27T02:27:46.823" v="1869" actId="478"/>
          <ac:picMkLst>
            <pc:docMk/>
            <pc:sldMk cId="2149872813" sldId="279"/>
            <ac:picMk id="3" creationId="{96A67010-A266-87AE-63D2-7ED5F90D3B07}"/>
          </ac:picMkLst>
        </pc:picChg>
        <pc:picChg chg="add del mod">
          <ac:chgData name="Mazen Alhaffar" userId="54eaf322-47fa-4afe-ac85-0630f69c0348" providerId="ADAL" clId="{B573A9B5-91AF-9541-A307-DE78885683C0}" dt="2025-02-27T02:59:10.260" v="2026" actId="478"/>
          <ac:picMkLst>
            <pc:docMk/>
            <pc:sldMk cId="2149872813" sldId="279"/>
            <ac:picMk id="4" creationId="{96A67010-A266-87AE-63D2-7ED5F90D3B07}"/>
          </ac:picMkLst>
        </pc:picChg>
        <pc:picChg chg="add">
          <ac:chgData name="Mazen Alhaffar" userId="54eaf322-47fa-4afe-ac85-0630f69c0348" providerId="ADAL" clId="{B573A9B5-91AF-9541-A307-DE78885683C0}" dt="2025-02-27T03:25:37.140" v="2090"/>
          <ac:picMkLst>
            <pc:docMk/>
            <pc:sldMk cId="2149872813" sldId="279"/>
            <ac:picMk id="1025" creationId="{71B82336-1871-CFCE-EFDA-E28975269543}"/>
          </ac:picMkLst>
        </pc:picChg>
        <pc:picChg chg="add del mod">
          <ac:chgData name="Mazen Alhaffar" userId="54eaf322-47fa-4afe-ac85-0630f69c0348" providerId="ADAL" clId="{B573A9B5-91AF-9541-A307-DE78885683C0}" dt="2025-02-27T03:25:58.642" v="2098" actId="478"/>
          <ac:picMkLst>
            <pc:docMk/>
            <pc:sldMk cId="2149872813" sldId="279"/>
            <ac:picMk id="1026" creationId="{B559F9A3-226A-C14E-64A6-00DEBE0414F7}"/>
          </ac:picMkLst>
        </pc:picChg>
        <pc:picChg chg="add del">
          <ac:chgData name="Mazen Alhaffar" userId="54eaf322-47fa-4afe-ac85-0630f69c0348" providerId="ADAL" clId="{B573A9B5-91AF-9541-A307-DE78885683C0}" dt="2025-02-27T03:25:57.933" v="2097" actId="478"/>
          <ac:picMkLst>
            <pc:docMk/>
            <pc:sldMk cId="2149872813" sldId="279"/>
            <ac:picMk id="1027" creationId="{3B8E2E77-9546-33A4-B422-AD54746CB43E}"/>
          </ac:picMkLst>
        </pc:picChg>
      </pc:sldChg>
      <pc:sldChg chg="del">
        <pc:chgData name="Mazen Alhaffar" userId="54eaf322-47fa-4afe-ac85-0630f69c0348" providerId="ADAL" clId="{B573A9B5-91AF-9541-A307-DE78885683C0}" dt="2025-02-27T03:13:27.943" v="2049" actId="2696"/>
        <pc:sldMkLst>
          <pc:docMk/>
          <pc:sldMk cId="2185589574" sldId="280"/>
        </pc:sldMkLst>
      </pc:sldChg>
      <pc:sldChg chg="modSp mod">
        <pc:chgData name="Mazen Alhaffar" userId="54eaf322-47fa-4afe-ac85-0630f69c0348" providerId="ADAL" clId="{B573A9B5-91AF-9541-A307-DE78885683C0}" dt="2025-02-27T16:16:03.670" v="3074" actId="1076"/>
        <pc:sldMkLst>
          <pc:docMk/>
          <pc:sldMk cId="3892828273" sldId="281"/>
        </pc:sldMkLst>
        <pc:spChg chg="mod">
          <ac:chgData name="Mazen Alhaffar" userId="54eaf322-47fa-4afe-ac85-0630f69c0348" providerId="ADAL" clId="{B573A9B5-91AF-9541-A307-DE78885683C0}" dt="2025-02-27T02:50:12.852" v="1998" actId="1076"/>
          <ac:spMkLst>
            <pc:docMk/>
            <pc:sldMk cId="3892828273" sldId="281"/>
            <ac:spMk id="2" creationId="{50DAA228-E313-BD6D-D558-C1DF654A5DFA}"/>
          </ac:spMkLst>
        </pc:spChg>
        <pc:spChg chg="mod">
          <ac:chgData name="Mazen Alhaffar" userId="54eaf322-47fa-4afe-ac85-0630f69c0348" providerId="ADAL" clId="{B573A9B5-91AF-9541-A307-DE78885683C0}" dt="2025-02-27T16:16:03.670" v="3074" actId="1076"/>
          <ac:spMkLst>
            <pc:docMk/>
            <pc:sldMk cId="3892828273" sldId="281"/>
            <ac:spMk id="17" creationId="{8640E8A4-0CD7-5295-F6DC-BC940702178D}"/>
          </ac:spMkLst>
        </pc:spChg>
        <pc:graphicFrameChg chg="mod">
          <ac:chgData name="Mazen Alhaffar" userId="54eaf322-47fa-4afe-ac85-0630f69c0348" providerId="ADAL" clId="{B573A9B5-91AF-9541-A307-DE78885683C0}" dt="2025-02-27T02:54:32.927" v="2010" actId="1076"/>
          <ac:graphicFrameMkLst>
            <pc:docMk/>
            <pc:sldMk cId="3892828273" sldId="281"/>
            <ac:graphicFrameMk id="3" creationId="{44FE81FE-51A0-B46D-B7AC-029340DC3102}"/>
          </ac:graphicFrameMkLst>
        </pc:graphicFrameChg>
      </pc:sldChg>
      <pc:sldChg chg="addSp delSp modSp mod">
        <pc:chgData name="Mazen Alhaffar" userId="54eaf322-47fa-4afe-ac85-0630f69c0348" providerId="ADAL" clId="{B573A9B5-91AF-9541-A307-DE78885683C0}" dt="2025-02-27T03:24:27.037" v="2086" actId="1076"/>
        <pc:sldMkLst>
          <pc:docMk/>
          <pc:sldMk cId="1599532729" sldId="282"/>
        </pc:sldMkLst>
        <pc:spChg chg="add del mod">
          <ac:chgData name="Mazen Alhaffar" userId="54eaf322-47fa-4afe-ac85-0630f69c0348" providerId="ADAL" clId="{B573A9B5-91AF-9541-A307-DE78885683C0}" dt="2025-02-27T03:02:29.222" v="2048" actId="478"/>
          <ac:spMkLst>
            <pc:docMk/>
            <pc:sldMk cId="1599532729" sldId="282"/>
            <ac:spMk id="9" creationId="{66765DAB-8811-81BC-CEE8-5183E90B1F01}"/>
          </ac:spMkLst>
        </pc:spChg>
        <pc:spChg chg="mod">
          <ac:chgData name="Mazen Alhaffar" userId="54eaf322-47fa-4afe-ac85-0630f69c0348" providerId="ADAL" clId="{B573A9B5-91AF-9541-A307-DE78885683C0}" dt="2025-02-27T03:24:27.037" v="2086" actId="1076"/>
          <ac:spMkLst>
            <pc:docMk/>
            <pc:sldMk cId="1599532729" sldId="282"/>
            <ac:spMk id="10" creationId="{B0E03012-3453-51A0-04AC-F19C139701E7}"/>
          </ac:spMkLst>
        </pc:spChg>
        <pc:spChg chg="mod">
          <ac:chgData name="Mazen Alhaffar" userId="54eaf322-47fa-4afe-ac85-0630f69c0348" providerId="ADAL" clId="{B573A9B5-91AF-9541-A307-DE78885683C0}" dt="2025-02-27T03:24:10.220" v="2083" actId="1076"/>
          <ac:spMkLst>
            <pc:docMk/>
            <pc:sldMk cId="1599532729" sldId="282"/>
            <ac:spMk id="11" creationId="{80290094-2BF7-145F-5ED5-CA69A68C705B}"/>
          </ac:spMkLst>
        </pc:spChg>
        <pc:spChg chg="mod">
          <ac:chgData name="Mazen Alhaffar" userId="54eaf322-47fa-4afe-ac85-0630f69c0348" providerId="ADAL" clId="{B573A9B5-91AF-9541-A307-DE78885683C0}" dt="2025-02-27T03:23:57.428" v="2076" actId="1076"/>
          <ac:spMkLst>
            <pc:docMk/>
            <pc:sldMk cId="1599532729" sldId="282"/>
            <ac:spMk id="12" creationId="{D60AC426-6F69-B494-EDAB-7F34A719E144}"/>
          </ac:spMkLst>
        </pc:spChg>
        <pc:graphicFrameChg chg="add del mod">
          <ac:chgData name="Mazen Alhaffar" userId="54eaf322-47fa-4afe-ac85-0630f69c0348" providerId="ADAL" clId="{B573A9B5-91AF-9541-A307-DE78885683C0}" dt="2025-02-27T03:02:26.062" v="2047" actId="478"/>
          <ac:graphicFrameMkLst>
            <pc:docMk/>
            <pc:sldMk cId="1599532729" sldId="282"/>
            <ac:graphicFrameMk id="3" creationId="{0D8B8180-A357-1D22-90EA-3BD4F7941C34}"/>
          </ac:graphicFrameMkLst>
        </pc:graphicFrameChg>
        <pc:graphicFrameChg chg="mod">
          <ac:chgData name="Mazen Alhaffar" userId="54eaf322-47fa-4afe-ac85-0630f69c0348" providerId="ADAL" clId="{B573A9B5-91AF-9541-A307-DE78885683C0}" dt="2025-02-27T03:24:18.704" v="2085" actId="1076"/>
          <ac:graphicFrameMkLst>
            <pc:docMk/>
            <pc:sldMk cId="1599532729" sldId="282"/>
            <ac:graphicFrameMk id="4" creationId="{284F5A5E-3A09-2A11-6303-3B6BB64DE6A4}"/>
          </ac:graphicFrameMkLst>
        </pc:graphicFrameChg>
      </pc:sldChg>
      <pc:sldChg chg="modSp add mod setBg modNotesTx">
        <pc:chgData name="Mazen Alhaffar" userId="54eaf322-47fa-4afe-ac85-0630f69c0348" providerId="ADAL" clId="{B573A9B5-91AF-9541-A307-DE78885683C0}" dt="2025-02-27T04:08:59.867" v="3041" actId="20577"/>
        <pc:sldMkLst>
          <pc:docMk/>
          <pc:sldMk cId="31910475" sldId="283"/>
        </pc:sldMkLst>
        <pc:spChg chg="mod">
          <ac:chgData name="Mazen Alhaffar" userId="54eaf322-47fa-4afe-ac85-0630f69c0348" providerId="ADAL" clId="{B573A9B5-91AF-9541-A307-DE78885683C0}" dt="2025-02-27T03:00:07.360" v="2045" actId="14100"/>
          <ac:spMkLst>
            <pc:docMk/>
            <pc:sldMk cId="31910475" sldId="283"/>
            <ac:spMk id="2" creationId="{0D3B758D-6153-1CB5-8801-225264D60D8A}"/>
          </ac:spMkLst>
        </pc:spChg>
        <pc:spChg chg="mod">
          <ac:chgData name="Mazen Alhaffar" userId="54eaf322-47fa-4afe-ac85-0630f69c0348" providerId="ADAL" clId="{B573A9B5-91AF-9541-A307-DE78885683C0}" dt="2025-02-27T04:08:59.867" v="3041" actId="20577"/>
          <ac:spMkLst>
            <pc:docMk/>
            <pc:sldMk cId="31910475" sldId="283"/>
            <ac:spMk id="11" creationId="{19F722CE-A4AE-326F-90BF-085EEBC6E754}"/>
          </ac:spMkLst>
        </pc:spChg>
        <pc:picChg chg="mod">
          <ac:chgData name="Mazen Alhaffar" userId="54eaf322-47fa-4afe-ac85-0630f69c0348" providerId="ADAL" clId="{B573A9B5-91AF-9541-A307-DE78885683C0}" dt="2025-02-27T04:00:03.915" v="2994" actId="1076"/>
          <ac:picMkLst>
            <pc:docMk/>
            <pc:sldMk cId="31910475" sldId="283"/>
            <ac:picMk id="3" creationId="{96A67010-A266-87AE-63D2-7ED5F90D3B07}"/>
          </ac:picMkLst>
        </pc:picChg>
      </pc:sldChg>
      <pc:sldChg chg="modSp mod">
        <pc:chgData name="Mazen Alhaffar" userId="54eaf322-47fa-4afe-ac85-0630f69c0348" providerId="ADAL" clId="{B573A9B5-91AF-9541-A307-DE78885683C0}" dt="2025-02-27T04:27:09.846" v="3066" actId="20577"/>
        <pc:sldMkLst>
          <pc:docMk/>
          <pc:sldMk cId="1495452456" sldId="284"/>
        </pc:sldMkLst>
        <pc:spChg chg="mod">
          <ac:chgData name="Mazen Alhaffar" userId="54eaf322-47fa-4afe-ac85-0630f69c0348" providerId="ADAL" clId="{B573A9B5-91AF-9541-A307-DE78885683C0}" dt="2025-02-27T04:27:09.846" v="3066" actId="20577"/>
          <ac:spMkLst>
            <pc:docMk/>
            <pc:sldMk cId="1495452456" sldId="284"/>
            <ac:spMk id="2" creationId="{E37BDB59-15A5-2B17-72F0-6C7B8648A63B}"/>
          </ac:spMkLst>
        </pc:spChg>
        <pc:spChg chg="mod">
          <ac:chgData name="Mazen Alhaffar" userId="54eaf322-47fa-4afe-ac85-0630f69c0348" providerId="ADAL" clId="{B573A9B5-91AF-9541-A307-DE78885683C0}" dt="2025-02-27T04:16:15.751" v="3059"/>
          <ac:spMkLst>
            <pc:docMk/>
            <pc:sldMk cId="1495452456" sldId="284"/>
            <ac:spMk id="8" creationId="{436C7885-9120-37BB-E727-627B93AD73CE}"/>
          </ac:spMkLst>
        </pc:spChg>
        <pc:graphicFrameChg chg="mod">
          <ac:chgData name="Mazen Alhaffar" userId="54eaf322-47fa-4afe-ac85-0630f69c0348" providerId="ADAL" clId="{B573A9B5-91AF-9541-A307-DE78885683C0}" dt="2025-02-27T04:24:23.254" v="3060" actId="14100"/>
          <ac:graphicFrameMkLst>
            <pc:docMk/>
            <pc:sldMk cId="1495452456" sldId="284"/>
            <ac:graphicFrameMk id="3" creationId="{A8E00EDA-601D-6985-06C8-1D32406CD8A1}"/>
          </ac:graphicFrameMkLst>
        </pc:graphicFrameChg>
        <pc:graphicFrameChg chg="mod">
          <ac:chgData name="Mazen Alhaffar" userId="54eaf322-47fa-4afe-ac85-0630f69c0348" providerId="ADAL" clId="{B573A9B5-91AF-9541-A307-DE78885683C0}" dt="2025-02-27T04:24:26.697" v="3061" actId="14100"/>
          <ac:graphicFrameMkLst>
            <pc:docMk/>
            <pc:sldMk cId="1495452456" sldId="284"/>
            <ac:graphicFrameMk id="9" creationId="{09560211-E8D2-C5F9-5183-AB469F37CA1D}"/>
          </ac:graphicFrameMkLst>
        </pc:graphicFrameChg>
      </pc:sldChg>
      <pc:sldChg chg="del">
        <pc:chgData name="Mazen Alhaffar" userId="54eaf322-47fa-4afe-ac85-0630f69c0348" providerId="ADAL" clId="{B573A9B5-91AF-9541-A307-DE78885683C0}" dt="2025-02-27T03:51:01.115" v="2147" actId="2696"/>
        <pc:sldMkLst>
          <pc:docMk/>
          <pc:sldMk cId="1084658753" sldId="285"/>
        </pc:sldMkLst>
      </pc:sldChg>
      <pc:sldChg chg="modSp mod">
        <pc:chgData name="Mazen Alhaffar" userId="54eaf322-47fa-4afe-ac85-0630f69c0348" providerId="ADAL" clId="{B573A9B5-91AF-9541-A307-DE78885683C0}" dt="2025-02-27T04:27:16.032" v="3067" actId="20577"/>
        <pc:sldMkLst>
          <pc:docMk/>
          <pc:sldMk cId="3653522714" sldId="289"/>
        </pc:sldMkLst>
        <pc:spChg chg="mod">
          <ac:chgData name="Mazen Alhaffar" userId="54eaf322-47fa-4afe-ac85-0630f69c0348" providerId="ADAL" clId="{B573A9B5-91AF-9541-A307-DE78885683C0}" dt="2025-02-27T04:27:16.032" v="3067" actId="20577"/>
          <ac:spMkLst>
            <pc:docMk/>
            <pc:sldMk cId="3653522714" sldId="289"/>
            <ac:spMk id="2" creationId="{BC3BE5EF-A094-7FC8-E3D2-811ED78FFE62}"/>
          </ac:spMkLst>
        </pc:spChg>
        <pc:spChg chg="mod">
          <ac:chgData name="Mazen Alhaffar" userId="54eaf322-47fa-4afe-ac85-0630f69c0348" providerId="ADAL" clId="{B573A9B5-91AF-9541-A307-DE78885683C0}" dt="2025-02-27T04:07:06.710" v="3030" actId="20577"/>
          <ac:spMkLst>
            <pc:docMk/>
            <pc:sldMk cId="3653522714" sldId="289"/>
            <ac:spMk id="8" creationId="{15618B36-EBBB-E9FB-2EC6-D6F2BAF0304C}"/>
          </ac:spMkLst>
        </pc:spChg>
        <pc:graphicFrameChg chg="mod">
          <ac:chgData name="Mazen Alhaffar" userId="54eaf322-47fa-4afe-ac85-0630f69c0348" providerId="ADAL" clId="{B573A9B5-91AF-9541-A307-DE78885683C0}" dt="2025-02-27T04:03:21.066" v="3007" actId="1076"/>
          <ac:graphicFrameMkLst>
            <pc:docMk/>
            <pc:sldMk cId="3653522714" sldId="289"/>
            <ac:graphicFrameMk id="4" creationId="{1006838C-82DA-C8CD-1902-EE2BFB148059}"/>
          </ac:graphicFrameMkLst>
        </pc:graphicFrameChg>
      </pc:sldChg>
    </pc:docChg>
  </pc:docChgLst>
  <pc:docChgLst>
    <pc:chgData name="Jun Ming Li" userId="S::11022435@live.mercer.edu::9b58a4d3-e994-4065-8c9f-dc9edf3359ce" providerId="AD" clId="Web-{EB3460BD-77E5-553E-1B25-565EB9E3703D}"/>
    <pc:docChg chg="modSld">
      <pc:chgData name="Jun Ming Li" userId="S::11022435@live.mercer.edu::9b58a4d3-e994-4065-8c9f-dc9edf3359ce" providerId="AD" clId="Web-{EB3460BD-77E5-553E-1B25-565EB9E3703D}" dt="2025-02-26T21:34:14.223" v="1" actId="1076"/>
      <pc:docMkLst>
        <pc:docMk/>
      </pc:docMkLst>
      <pc:sldChg chg="modSp">
        <pc:chgData name="Jun Ming Li" userId="S::11022435@live.mercer.edu::9b58a4d3-e994-4065-8c9f-dc9edf3359ce" providerId="AD" clId="Web-{EB3460BD-77E5-553E-1B25-565EB9E3703D}" dt="2025-02-26T21:34:14.223" v="1" actId="1076"/>
        <pc:sldMkLst>
          <pc:docMk/>
          <pc:sldMk cId="1926622668" sldId="267"/>
        </pc:sldMkLst>
        <pc:graphicFrameChg chg="mod">
          <ac:chgData name="Jun Ming Li" userId="S::11022435@live.mercer.edu::9b58a4d3-e994-4065-8c9f-dc9edf3359ce" providerId="AD" clId="Web-{EB3460BD-77E5-553E-1B25-565EB9E3703D}" dt="2025-02-26T21:34:14.223" v="1" actId="1076"/>
          <ac:graphicFrameMkLst>
            <pc:docMk/>
            <pc:sldMk cId="1926622668" sldId="267"/>
            <ac:graphicFrameMk id="5" creationId="{FAFEF70B-799B-86B6-1F01-6711F5947E46}"/>
          </ac:graphicFrameMkLst>
        </pc:graphicFrameChg>
      </pc:sldChg>
    </pc:docChg>
  </pc:docChgLst>
  <pc:docChgLst>
    <pc:chgData name="Jun Ming Li" userId="9b58a4d3-e994-4065-8c9f-dc9edf3359ce" providerId="ADAL" clId="{FB4D7DE9-20E9-4AAB-9E92-D503EC009779}"/>
    <pc:docChg chg="undo custSel addSld delSld modSld sldOrd">
      <pc:chgData name="Jun Ming Li" userId="9b58a4d3-e994-4065-8c9f-dc9edf3359ce" providerId="ADAL" clId="{FB4D7DE9-20E9-4AAB-9E92-D503EC009779}" dt="2025-02-27T04:15:14.153" v="4953" actId="20577"/>
      <pc:docMkLst>
        <pc:docMk/>
      </pc:docMkLst>
      <pc:sldChg chg="modSp mod ord">
        <pc:chgData name="Jun Ming Li" userId="9b58a4d3-e994-4065-8c9f-dc9edf3359ce" providerId="ADAL" clId="{FB4D7DE9-20E9-4AAB-9E92-D503EC009779}" dt="2025-02-27T01:40:21.795" v="1677" actId="313"/>
        <pc:sldMkLst>
          <pc:docMk/>
          <pc:sldMk cId="3964387409" sldId="257"/>
        </pc:sldMkLst>
        <pc:graphicFrameChg chg="mod">
          <ac:chgData name="Jun Ming Li" userId="9b58a4d3-e994-4065-8c9f-dc9edf3359ce" providerId="ADAL" clId="{FB4D7DE9-20E9-4AAB-9E92-D503EC009779}" dt="2025-02-27T01:40:21.795" v="1677" actId="313"/>
          <ac:graphicFrameMkLst>
            <pc:docMk/>
            <pc:sldMk cId="3964387409" sldId="257"/>
            <ac:graphicFrameMk id="5" creationId="{95FD18EB-E234-68A9-3EA6-3DBCBD897970}"/>
          </ac:graphicFrameMkLst>
        </pc:graphicFrameChg>
      </pc:sldChg>
      <pc:sldChg chg="modSp mod">
        <pc:chgData name="Jun Ming Li" userId="9b58a4d3-e994-4065-8c9f-dc9edf3359ce" providerId="ADAL" clId="{FB4D7DE9-20E9-4AAB-9E92-D503EC009779}" dt="2025-02-23T21:36:03.263" v="203" actId="20577"/>
        <pc:sldMkLst>
          <pc:docMk/>
          <pc:sldMk cId="1004225133" sldId="258"/>
        </pc:sldMkLst>
      </pc:sldChg>
      <pc:sldChg chg="modSp mod">
        <pc:chgData name="Jun Ming Li" userId="9b58a4d3-e994-4065-8c9f-dc9edf3359ce" providerId="ADAL" clId="{FB4D7DE9-20E9-4AAB-9E92-D503EC009779}" dt="2025-02-23T21:49:41.110" v="648" actId="20577"/>
        <pc:sldMkLst>
          <pc:docMk/>
          <pc:sldMk cId="135668958" sldId="259"/>
        </pc:sldMkLst>
      </pc:sldChg>
      <pc:sldChg chg="modSp mod">
        <pc:chgData name="Jun Ming Li" userId="9b58a4d3-e994-4065-8c9f-dc9edf3359ce" providerId="ADAL" clId="{FB4D7DE9-20E9-4AAB-9E92-D503EC009779}" dt="2025-02-23T22:11:05.529" v="852" actId="20577"/>
        <pc:sldMkLst>
          <pc:docMk/>
          <pc:sldMk cId="3669114280" sldId="260"/>
        </pc:sldMkLst>
      </pc:sldChg>
      <pc:sldChg chg="addSp delSp modSp mod">
        <pc:chgData name="Jun Ming Li" userId="9b58a4d3-e994-4065-8c9f-dc9edf3359ce" providerId="ADAL" clId="{FB4D7DE9-20E9-4AAB-9E92-D503EC009779}" dt="2025-02-27T02:05:45.046" v="2727" actId="1035"/>
        <pc:sldMkLst>
          <pc:docMk/>
          <pc:sldMk cId="1503597310" sldId="261"/>
        </pc:sldMkLst>
        <pc:spChg chg="mod">
          <ac:chgData name="Jun Ming Li" userId="9b58a4d3-e994-4065-8c9f-dc9edf3359ce" providerId="ADAL" clId="{FB4D7DE9-20E9-4AAB-9E92-D503EC009779}" dt="2025-02-27T02:00:47.614" v="2454" actId="14100"/>
          <ac:spMkLst>
            <pc:docMk/>
            <pc:sldMk cId="1503597310" sldId="261"/>
            <ac:spMk id="2" creationId="{9C62C25A-6F17-5171-2466-B0195FB31E6A}"/>
          </ac:spMkLst>
        </pc:spChg>
        <pc:spChg chg="add mod">
          <ac:chgData name="Jun Ming Li" userId="9b58a4d3-e994-4065-8c9f-dc9edf3359ce" providerId="ADAL" clId="{FB4D7DE9-20E9-4AAB-9E92-D503EC009779}" dt="2025-02-27T01:19:19.604" v="1362"/>
          <ac:spMkLst>
            <pc:docMk/>
            <pc:sldMk cId="1503597310" sldId="261"/>
            <ac:spMk id="3" creationId="{ECAF5BCD-B059-6FE3-CBC5-7CAFAC3A5439}"/>
          </ac:spMkLst>
        </pc:spChg>
        <pc:spChg chg="add mod">
          <ac:chgData name="Jun Ming Li" userId="9b58a4d3-e994-4065-8c9f-dc9edf3359ce" providerId="ADAL" clId="{FB4D7DE9-20E9-4AAB-9E92-D503EC009779}" dt="2025-02-27T02:05:36.313" v="2713" actId="1037"/>
          <ac:spMkLst>
            <pc:docMk/>
            <pc:sldMk cId="1503597310" sldId="261"/>
            <ac:spMk id="6" creationId="{C03348B1-C223-65D0-CBE2-05B9F0F7CA1E}"/>
          </ac:spMkLst>
        </pc:spChg>
        <pc:spChg chg="add mod">
          <ac:chgData name="Jun Ming Li" userId="9b58a4d3-e994-4065-8c9f-dc9edf3359ce" providerId="ADAL" clId="{FB4D7DE9-20E9-4AAB-9E92-D503EC009779}" dt="2025-02-27T01:46:28.890" v="1747" actId="478"/>
          <ac:spMkLst>
            <pc:docMk/>
            <pc:sldMk cId="1503597310" sldId="261"/>
            <ac:spMk id="8" creationId="{E39DC3FB-91A4-DECF-AA08-878B7EC24AD2}"/>
          </ac:spMkLst>
        </pc:spChg>
        <pc:spChg chg="add mod">
          <ac:chgData name="Jun Ming Li" userId="9b58a4d3-e994-4065-8c9f-dc9edf3359ce" providerId="ADAL" clId="{FB4D7DE9-20E9-4AAB-9E92-D503EC009779}" dt="2025-02-27T01:46:56.264" v="1752"/>
          <ac:spMkLst>
            <pc:docMk/>
            <pc:sldMk cId="1503597310" sldId="261"/>
            <ac:spMk id="9" creationId="{CCCCCB1B-E8E4-580F-462C-55F0F98682B7}"/>
          </ac:spMkLst>
        </pc:spChg>
        <pc:spChg chg="add del mod ord">
          <ac:chgData name="Jun Ming Li" userId="9b58a4d3-e994-4065-8c9f-dc9edf3359ce" providerId="ADAL" clId="{FB4D7DE9-20E9-4AAB-9E92-D503EC009779}" dt="2025-02-27T01:56:19.140" v="2205" actId="478"/>
          <ac:spMkLst>
            <pc:docMk/>
            <pc:sldMk cId="1503597310" sldId="261"/>
            <ac:spMk id="12" creationId="{5520D522-0DAF-5518-F77A-368DAB5F7E2F}"/>
          </ac:spMkLst>
        </pc:spChg>
        <pc:spChg chg="add del mod">
          <ac:chgData name="Jun Ming Li" userId="9b58a4d3-e994-4065-8c9f-dc9edf3359ce" providerId="ADAL" clId="{FB4D7DE9-20E9-4AAB-9E92-D503EC009779}" dt="2025-02-27T01:56:14.307" v="2171" actId="478"/>
          <ac:spMkLst>
            <pc:docMk/>
            <pc:sldMk cId="1503597310" sldId="261"/>
            <ac:spMk id="14" creationId="{01443884-A542-49CC-AC84-6EA0A7D7CA5C}"/>
          </ac:spMkLst>
        </pc:spChg>
        <pc:spChg chg="add del mod">
          <ac:chgData name="Jun Ming Li" userId="9b58a4d3-e994-4065-8c9f-dc9edf3359ce" providerId="ADAL" clId="{FB4D7DE9-20E9-4AAB-9E92-D503EC009779}" dt="2025-02-27T01:57:59.524" v="2322" actId="478"/>
          <ac:spMkLst>
            <pc:docMk/>
            <pc:sldMk cId="1503597310" sldId="261"/>
            <ac:spMk id="16" creationId="{F3A48C3F-874E-44D8-F127-D6D34D5C0306}"/>
          </ac:spMkLst>
        </pc:spChg>
        <pc:spChg chg="add mod">
          <ac:chgData name="Jun Ming Li" userId="9b58a4d3-e994-4065-8c9f-dc9edf3359ce" providerId="ADAL" clId="{FB4D7DE9-20E9-4AAB-9E92-D503EC009779}" dt="2025-02-27T02:05:45.046" v="2727" actId="1035"/>
          <ac:spMkLst>
            <pc:docMk/>
            <pc:sldMk cId="1503597310" sldId="261"/>
            <ac:spMk id="17" creationId="{44770F45-9196-BEA7-BBDF-2EFCBCAFB770}"/>
          </ac:spMkLst>
        </pc:spChg>
        <pc:graphicFrameChg chg="add mod">
          <ac:chgData name="Jun Ming Li" userId="9b58a4d3-e994-4065-8c9f-dc9edf3359ce" providerId="ADAL" clId="{FB4D7DE9-20E9-4AAB-9E92-D503EC009779}" dt="2025-02-27T01:59:25.937" v="2436" actId="113"/>
          <ac:graphicFrameMkLst>
            <pc:docMk/>
            <pc:sldMk cId="1503597310" sldId="261"/>
            <ac:graphicFrameMk id="4" creationId="{C965A712-62B2-7F2B-C5C5-58E40057D4F2}"/>
          </ac:graphicFrameMkLst>
        </pc:graphicFrameChg>
        <pc:graphicFrameChg chg="add mod">
          <ac:chgData name="Jun Ming Li" userId="9b58a4d3-e994-4065-8c9f-dc9edf3359ce" providerId="ADAL" clId="{FB4D7DE9-20E9-4AAB-9E92-D503EC009779}" dt="2025-02-27T01:59:23.958" v="2434" actId="113"/>
          <ac:graphicFrameMkLst>
            <pc:docMk/>
            <pc:sldMk cId="1503597310" sldId="261"/>
            <ac:graphicFrameMk id="5" creationId="{0A7EA383-F8D3-4630-A768-9D234BF133BB}"/>
          </ac:graphicFrameMkLst>
        </pc:graphicFrameChg>
        <pc:graphicFrameChg chg="add del mod">
          <ac:chgData name="Jun Ming Li" userId="9b58a4d3-e994-4065-8c9f-dc9edf3359ce" providerId="ADAL" clId="{FB4D7DE9-20E9-4AAB-9E92-D503EC009779}" dt="2025-02-27T01:57:41.207" v="2312" actId="478"/>
          <ac:graphicFrameMkLst>
            <pc:docMk/>
            <pc:sldMk cId="1503597310" sldId="261"/>
            <ac:graphicFrameMk id="10" creationId="{F1470AC7-849B-DFB9-2D16-C68A0366781C}"/>
          </ac:graphicFrameMkLst>
        </pc:graphicFrameChg>
        <pc:graphicFrameChg chg="del mod">
          <ac:chgData name="Jun Ming Li" userId="9b58a4d3-e994-4065-8c9f-dc9edf3359ce" providerId="ADAL" clId="{FB4D7DE9-20E9-4AAB-9E92-D503EC009779}" dt="2025-02-27T01:46:28.890" v="1747" actId="478"/>
          <ac:graphicFrameMkLst>
            <pc:docMk/>
            <pc:sldMk cId="1503597310" sldId="261"/>
            <ac:graphicFrameMk id="11" creationId="{B88F9091-FE5B-B75A-4880-AD706937C578}"/>
          </ac:graphicFrameMkLst>
        </pc:graphicFrameChg>
        <pc:picChg chg="del mod">
          <ac:chgData name="Jun Ming Li" userId="9b58a4d3-e994-4065-8c9f-dc9edf3359ce" providerId="ADAL" clId="{FB4D7DE9-20E9-4AAB-9E92-D503EC009779}" dt="2025-02-27T01:19:56.703" v="1370" actId="478"/>
          <ac:picMkLst>
            <pc:docMk/>
            <pc:sldMk cId="1503597310" sldId="261"/>
            <ac:picMk id="30" creationId="{842E69F2-D21E-AA6D-C111-FD7E38C9CB1D}"/>
          </ac:picMkLst>
        </pc:picChg>
      </pc:sldChg>
      <pc:sldChg chg="modSp mod">
        <pc:chgData name="Jun Ming Li" userId="9b58a4d3-e994-4065-8c9f-dc9edf3359ce" providerId="ADAL" clId="{FB4D7DE9-20E9-4AAB-9E92-D503EC009779}" dt="2025-02-23T23:28:50.002" v="1126" actId="20577"/>
        <pc:sldMkLst>
          <pc:docMk/>
          <pc:sldMk cId="1006978663" sldId="262"/>
        </pc:sldMkLst>
        <pc:spChg chg="mod">
          <ac:chgData name="Jun Ming Li" userId="9b58a4d3-e994-4065-8c9f-dc9edf3359ce" providerId="ADAL" clId="{FB4D7DE9-20E9-4AAB-9E92-D503EC009779}" dt="2025-02-23T22:35:58.548" v="949" actId="20577"/>
          <ac:spMkLst>
            <pc:docMk/>
            <pc:sldMk cId="1006978663" sldId="262"/>
            <ac:spMk id="2" creationId="{669C65EC-B281-0D8B-AC98-FE8A08389E95}"/>
          </ac:spMkLst>
        </pc:spChg>
      </pc:sldChg>
      <pc:sldChg chg="modSp new mod">
        <pc:chgData name="Jun Ming Li" userId="9b58a4d3-e994-4065-8c9f-dc9edf3359ce" providerId="ADAL" clId="{FB4D7DE9-20E9-4AAB-9E92-D503EC009779}" dt="2025-02-23T21:51:16.762" v="791" actId="20577"/>
        <pc:sldMkLst>
          <pc:docMk/>
          <pc:sldMk cId="1444705411" sldId="263"/>
        </pc:sldMkLst>
        <pc:spChg chg="mod">
          <ac:chgData name="Jun Ming Li" userId="9b58a4d3-e994-4065-8c9f-dc9edf3359ce" providerId="ADAL" clId="{FB4D7DE9-20E9-4AAB-9E92-D503EC009779}" dt="2025-02-23T21:50:32.265" v="650"/>
          <ac:spMkLst>
            <pc:docMk/>
            <pc:sldMk cId="1444705411" sldId="263"/>
            <ac:spMk id="2" creationId="{D351ACA1-1B62-695D-D07A-72AEDAA5EB34}"/>
          </ac:spMkLst>
        </pc:spChg>
      </pc:sldChg>
      <pc:sldChg chg="addSp delSp modSp new mod">
        <pc:chgData name="Jun Ming Li" userId="9b58a4d3-e994-4065-8c9f-dc9edf3359ce" providerId="ADAL" clId="{FB4D7DE9-20E9-4AAB-9E92-D503EC009779}" dt="2025-02-27T01:21:32.339" v="1389" actId="1076"/>
        <pc:sldMkLst>
          <pc:docMk/>
          <pc:sldMk cId="3399351139" sldId="264"/>
        </pc:sldMkLst>
        <pc:graphicFrameChg chg="add mod">
          <ac:chgData name="Jun Ming Li" userId="9b58a4d3-e994-4065-8c9f-dc9edf3359ce" providerId="ADAL" clId="{FB4D7DE9-20E9-4AAB-9E92-D503EC009779}" dt="2025-02-27T01:21:32.339" v="1389" actId="1076"/>
          <ac:graphicFrameMkLst>
            <pc:docMk/>
            <pc:sldMk cId="3399351139" sldId="264"/>
            <ac:graphicFrameMk id="3" creationId="{2F95722F-8EE5-9324-4663-A4D2601F0356}"/>
          </ac:graphicFrameMkLst>
        </pc:graphicFrameChg>
        <pc:picChg chg="del mod">
          <ac:chgData name="Jun Ming Li" userId="9b58a4d3-e994-4065-8c9f-dc9edf3359ce" providerId="ADAL" clId="{FB4D7DE9-20E9-4AAB-9E92-D503EC009779}" dt="2025-02-27T01:20:57.911" v="1380" actId="478"/>
          <ac:picMkLst>
            <pc:docMk/>
            <pc:sldMk cId="3399351139" sldId="264"/>
            <ac:picMk id="338" creationId="{BA7E9E9A-7D56-D239-6A8A-E75FFF74DEA2}"/>
          </ac:picMkLst>
        </pc:picChg>
      </pc:sldChg>
      <pc:sldChg chg="add">
        <pc:chgData name="Jun Ming Li" userId="9b58a4d3-e994-4065-8c9f-dc9edf3359ce" providerId="ADAL" clId="{FB4D7DE9-20E9-4AAB-9E92-D503EC009779}" dt="2025-02-23T22:37:43.946" v="1031"/>
        <pc:sldMkLst>
          <pc:docMk/>
          <pc:sldMk cId="4274108679" sldId="265"/>
        </pc:sldMkLst>
      </pc:sldChg>
      <pc:sldChg chg="modSp new mod">
        <pc:chgData name="Jun Ming Li" userId="9b58a4d3-e994-4065-8c9f-dc9edf3359ce" providerId="ADAL" clId="{FB4D7DE9-20E9-4AAB-9E92-D503EC009779}" dt="2025-02-23T22:37:53.241" v="1052" actId="20577"/>
        <pc:sldMkLst>
          <pc:docMk/>
          <pc:sldMk cId="2915254982" sldId="266"/>
        </pc:sldMkLst>
        <pc:spChg chg="mod">
          <ac:chgData name="Jun Ming Li" userId="9b58a4d3-e994-4065-8c9f-dc9edf3359ce" providerId="ADAL" clId="{FB4D7DE9-20E9-4AAB-9E92-D503EC009779}" dt="2025-02-23T22:37:53.241" v="1052" actId="20577"/>
          <ac:spMkLst>
            <pc:docMk/>
            <pc:sldMk cId="2915254982" sldId="266"/>
            <ac:spMk id="2" creationId="{6A103727-4391-65E4-FBE1-7410B3DA4B4C}"/>
          </ac:spMkLst>
        </pc:spChg>
      </pc:sldChg>
      <pc:sldChg chg="addSp delSp modSp mod">
        <pc:chgData name="Jun Ming Li" userId="9b58a4d3-e994-4065-8c9f-dc9edf3359ce" providerId="ADAL" clId="{FB4D7DE9-20E9-4AAB-9E92-D503EC009779}" dt="2025-02-26T22:53:03.601" v="1239" actId="1038"/>
        <pc:sldMkLst>
          <pc:docMk/>
          <pc:sldMk cId="1450699827" sldId="268"/>
        </pc:sldMkLst>
        <pc:graphicFrameChg chg="add del mod">
          <ac:chgData name="Jun Ming Li" userId="9b58a4d3-e994-4065-8c9f-dc9edf3359ce" providerId="ADAL" clId="{FB4D7DE9-20E9-4AAB-9E92-D503EC009779}" dt="2025-02-26T22:47:27.669" v="1130" actId="478"/>
          <ac:graphicFrameMkLst>
            <pc:docMk/>
            <pc:sldMk cId="1450699827" sldId="268"/>
            <ac:graphicFrameMk id="3" creationId="{32903F6E-ABA3-9D4B-AF29-26EC09D1172B}"/>
          </ac:graphicFrameMkLst>
        </pc:graphicFrameChg>
        <pc:graphicFrameChg chg="add del mod">
          <ac:chgData name="Jun Ming Li" userId="9b58a4d3-e994-4065-8c9f-dc9edf3359ce" providerId="ADAL" clId="{FB4D7DE9-20E9-4AAB-9E92-D503EC009779}" dt="2025-02-26T22:51:36.297" v="1139" actId="478"/>
          <ac:graphicFrameMkLst>
            <pc:docMk/>
            <pc:sldMk cId="1450699827" sldId="268"/>
            <ac:graphicFrameMk id="4" creationId="{32903F6E-ABA3-9D4B-AF29-26EC09D1172B}"/>
          </ac:graphicFrameMkLst>
        </pc:graphicFrameChg>
        <pc:graphicFrameChg chg="add del mod">
          <ac:chgData name="Jun Ming Li" userId="9b58a4d3-e994-4065-8c9f-dc9edf3359ce" providerId="ADAL" clId="{FB4D7DE9-20E9-4AAB-9E92-D503EC009779}" dt="2025-02-26T22:52:24.256" v="1148" actId="478"/>
          <ac:graphicFrameMkLst>
            <pc:docMk/>
            <pc:sldMk cId="1450699827" sldId="268"/>
            <ac:graphicFrameMk id="7" creationId="{32903F6E-ABA3-9D4B-AF29-26EC09D1172B}"/>
          </ac:graphicFrameMkLst>
        </pc:graphicFrameChg>
        <pc:graphicFrameChg chg="add mod">
          <ac:chgData name="Jun Ming Li" userId="9b58a4d3-e994-4065-8c9f-dc9edf3359ce" providerId="ADAL" clId="{FB4D7DE9-20E9-4AAB-9E92-D503EC009779}" dt="2025-02-26T22:53:03.601" v="1239" actId="1038"/>
          <ac:graphicFrameMkLst>
            <pc:docMk/>
            <pc:sldMk cId="1450699827" sldId="268"/>
            <ac:graphicFrameMk id="8" creationId="{32903F6E-ABA3-9D4B-AF29-26EC09D1172B}"/>
          </ac:graphicFrameMkLst>
        </pc:graphicFrameChg>
      </pc:sldChg>
      <pc:sldChg chg="addSp delSp modSp add del mod">
        <pc:chgData name="Jun Ming Li" userId="9b58a4d3-e994-4065-8c9f-dc9edf3359ce" providerId="ADAL" clId="{FB4D7DE9-20E9-4AAB-9E92-D503EC009779}" dt="2025-02-27T01:50:47.158" v="2058" actId="47"/>
        <pc:sldMkLst>
          <pc:docMk/>
          <pc:sldMk cId="3521467016" sldId="273"/>
        </pc:sldMkLst>
        <pc:spChg chg="add del mod">
          <ac:chgData name="Jun Ming Li" userId="9b58a4d3-e994-4065-8c9f-dc9edf3359ce" providerId="ADAL" clId="{FB4D7DE9-20E9-4AAB-9E92-D503EC009779}" dt="2025-02-27T01:49:28.958" v="1945" actId="478"/>
          <ac:spMkLst>
            <pc:docMk/>
            <pc:sldMk cId="3521467016" sldId="273"/>
            <ac:spMk id="5" creationId="{99C9A2AD-7531-957C-FCE4-8F6985386613}"/>
          </ac:spMkLst>
        </pc:spChg>
        <pc:spChg chg="add mod ord">
          <ac:chgData name="Jun Ming Li" userId="9b58a4d3-e994-4065-8c9f-dc9edf3359ce" providerId="ADAL" clId="{FB4D7DE9-20E9-4AAB-9E92-D503EC009779}" dt="2025-02-27T01:50:20.210" v="2056" actId="167"/>
          <ac:spMkLst>
            <pc:docMk/>
            <pc:sldMk cId="3521467016" sldId="273"/>
            <ac:spMk id="6" creationId="{75E8B216-BED0-7710-75B4-4FA6F91750F8}"/>
          </ac:spMkLst>
        </pc:spChg>
        <pc:graphicFrameChg chg="add del mod">
          <ac:chgData name="Jun Ming Li" userId="9b58a4d3-e994-4065-8c9f-dc9edf3359ce" providerId="ADAL" clId="{FB4D7DE9-20E9-4AAB-9E92-D503EC009779}" dt="2025-02-27T01:45:34.418" v="1739" actId="478"/>
          <ac:graphicFrameMkLst>
            <pc:docMk/>
            <pc:sldMk cId="3521467016" sldId="273"/>
            <ac:graphicFrameMk id="3" creationId="{AA1CF112-21E6-A7A7-3CC4-019CF950F9C0}"/>
          </ac:graphicFrameMkLst>
        </pc:graphicFrameChg>
        <pc:graphicFrameChg chg="add del mod">
          <ac:chgData name="Jun Ming Li" userId="9b58a4d3-e994-4065-8c9f-dc9edf3359ce" providerId="ADAL" clId="{FB4D7DE9-20E9-4AAB-9E92-D503EC009779}" dt="2025-02-27T01:49:04.330" v="1927" actId="478"/>
          <ac:graphicFrameMkLst>
            <pc:docMk/>
            <pc:sldMk cId="3521467016" sldId="273"/>
            <ac:graphicFrameMk id="4" creationId="{502AB41C-1769-8976-E63D-83122439DADC}"/>
          </ac:graphicFrameMkLst>
        </pc:graphicFrameChg>
        <pc:graphicFrameChg chg="mod">
          <ac:chgData name="Jun Ming Li" userId="9b58a4d3-e994-4065-8c9f-dc9edf3359ce" providerId="ADAL" clId="{FB4D7DE9-20E9-4AAB-9E92-D503EC009779}" dt="2025-02-27T01:49:10.587" v="1942" actId="1036"/>
          <ac:graphicFrameMkLst>
            <pc:docMk/>
            <pc:sldMk cId="3521467016" sldId="273"/>
            <ac:graphicFrameMk id="11" creationId="{27A45743-697F-06E0-60B9-54788267476A}"/>
          </ac:graphicFrameMkLst>
        </pc:graphicFrameChg>
        <pc:picChg chg="del">
          <ac:chgData name="Jun Ming Li" userId="9b58a4d3-e994-4065-8c9f-dc9edf3359ce" providerId="ADAL" clId="{FB4D7DE9-20E9-4AAB-9E92-D503EC009779}" dt="2025-02-27T01:49:16.288" v="1943" actId="478"/>
          <ac:picMkLst>
            <pc:docMk/>
            <pc:sldMk cId="3521467016" sldId="273"/>
            <ac:picMk id="30" creationId="{93058396-CE3C-E875-E6A3-C1B737969D99}"/>
          </ac:picMkLst>
        </pc:picChg>
      </pc:sldChg>
      <pc:sldChg chg="addSp delSp modSp add mod">
        <pc:chgData name="Jun Ming Li" userId="9b58a4d3-e994-4065-8c9f-dc9edf3359ce" providerId="ADAL" clId="{FB4D7DE9-20E9-4AAB-9E92-D503EC009779}" dt="2025-02-27T02:37:37.746" v="3290" actId="1035"/>
        <pc:sldMkLst>
          <pc:docMk/>
          <pc:sldMk cId="619692122" sldId="275"/>
        </pc:sldMkLst>
        <pc:spChg chg="mod">
          <ac:chgData name="Jun Ming Li" userId="9b58a4d3-e994-4065-8c9f-dc9edf3359ce" providerId="ADAL" clId="{FB4D7DE9-20E9-4AAB-9E92-D503EC009779}" dt="2025-02-27T02:11:46.746" v="2828" actId="403"/>
          <ac:spMkLst>
            <pc:docMk/>
            <pc:sldMk cId="619692122" sldId="275"/>
            <ac:spMk id="2" creationId="{D1211FB0-3B3E-765C-5024-3E07FF2600DF}"/>
          </ac:spMkLst>
        </pc:spChg>
        <pc:spChg chg="add del mod">
          <ac:chgData name="Jun Ming Li" userId="9b58a4d3-e994-4065-8c9f-dc9edf3359ce" providerId="ADAL" clId="{FB4D7DE9-20E9-4AAB-9E92-D503EC009779}" dt="2025-02-27T02:12:14.738" v="2832" actId="478"/>
          <ac:spMkLst>
            <pc:docMk/>
            <pc:sldMk cId="619692122" sldId="275"/>
            <ac:spMk id="4" creationId="{B229ECFB-5ECF-9249-1ACF-1EDFDB07912B}"/>
          </ac:spMkLst>
        </pc:spChg>
        <pc:spChg chg="add mod">
          <ac:chgData name="Jun Ming Li" userId="9b58a4d3-e994-4065-8c9f-dc9edf3359ce" providerId="ADAL" clId="{FB4D7DE9-20E9-4AAB-9E92-D503EC009779}" dt="2025-02-27T02:37:37.746" v="3290" actId="1035"/>
          <ac:spMkLst>
            <pc:docMk/>
            <pc:sldMk cId="619692122" sldId="275"/>
            <ac:spMk id="5" creationId="{AD6EB55D-665B-0313-C8A0-EFF1DC51BBAC}"/>
          </ac:spMkLst>
        </pc:spChg>
        <pc:spChg chg="add del mod">
          <ac:chgData name="Jun Ming Li" userId="9b58a4d3-e994-4065-8c9f-dc9edf3359ce" providerId="ADAL" clId="{FB4D7DE9-20E9-4AAB-9E92-D503EC009779}" dt="2025-02-27T02:12:26.564" v="2836" actId="478"/>
          <ac:spMkLst>
            <pc:docMk/>
            <pc:sldMk cId="619692122" sldId="275"/>
            <ac:spMk id="7" creationId="{2F07ACF9-52CA-0A99-28F3-8DF5AB536DDC}"/>
          </ac:spMkLst>
        </pc:spChg>
        <pc:spChg chg="add del mod">
          <ac:chgData name="Jun Ming Li" userId="9b58a4d3-e994-4065-8c9f-dc9edf3359ce" providerId="ADAL" clId="{FB4D7DE9-20E9-4AAB-9E92-D503EC009779}" dt="2025-02-27T02:29:45.447" v="3143" actId="478"/>
          <ac:spMkLst>
            <pc:docMk/>
            <pc:sldMk cId="619692122" sldId="275"/>
            <ac:spMk id="9" creationId="{4B04014B-FF50-39EF-72EE-16BB9242D50B}"/>
          </ac:spMkLst>
        </pc:spChg>
        <pc:spChg chg="add mod">
          <ac:chgData name="Jun Ming Li" userId="9b58a4d3-e994-4065-8c9f-dc9edf3359ce" providerId="ADAL" clId="{FB4D7DE9-20E9-4AAB-9E92-D503EC009779}" dt="2025-02-27T02:37:37.746" v="3290" actId="1035"/>
          <ac:spMkLst>
            <pc:docMk/>
            <pc:sldMk cId="619692122" sldId="275"/>
            <ac:spMk id="10" creationId="{982ABD2F-FFAE-3BB7-D9ED-0017586B1D21}"/>
          </ac:spMkLst>
        </pc:spChg>
        <pc:graphicFrameChg chg="add mod">
          <ac:chgData name="Jun Ming Li" userId="9b58a4d3-e994-4065-8c9f-dc9edf3359ce" providerId="ADAL" clId="{FB4D7DE9-20E9-4AAB-9E92-D503EC009779}" dt="2025-02-27T02:37:32.902" v="3275" actId="1038"/>
          <ac:graphicFrameMkLst>
            <pc:docMk/>
            <pc:sldMk cId="619692122" sldId="275"/>
            <ac:graphicFrameMk id="8" creationId="{26F767DB-1C32-3591-3798-9E8F494D62EF}"/>
          </ac:graphicFrameMkLst>
        </pc:graphicFrameChg>
        <pc:graphicFrameChg chg="add del mod">
          <ac:chgData name="Jun Ming Li" userId="9b58a4d3-e994-4065-8c9f-dc9edf3359ce" providerId="ADAL" clId="{FB4D7DE9-20E9-4AAB-9E92-D503EC009779}" dt="2025-02-27T02:12:24.986" v="2835" actId="478"/>
          <ac:graphicFrameMkLst>
            <pc:docMk/>
            <pc:sldMk cId="619692122" sldId="275"/>
            <ac:graphicFrameMk id="11" creationId="{50813C91-C6AB-0DB5-EE1F-AC4D94ADCC5D}"/>
          </ac:graphicFrameMkLst>
        </pc:graphicFrameChg>
        <pc:graphicFrameChg chg="add mod">
          <ac:chgData name="Jun Ming Li" userId="9b58a4d3-e994-4065-8c9f-dc9edf3359ce" providerId="ADAL" clId="{FB4D7DE9-20E9-4AAB-9E92-D503EC009779}" dt="2025-02-27T02:37:32.902" v="3275" actId="1038"/>
          <ac:graphicFrameMkLst>
            <pc:docMk/>
            <pc:sldMk cId="619692122" sldId="275"/>
            <ac:graphicFrameMk id="13" creationId="{9506E234-4A6A-B821-9192-A2738AEF5E15}"/>
          </ac:graphicFrameMkLst>
        </pc:graphicFrameChg>
        <pc:picChg chg="del">
          <ac:chgData name="Jun Ming Li" userId="9b58a4d3-e994-4065-8c9f-dc9edf3359ce" providerId="ADAL" clId="{FB4D7DE9-20E9-4AAB-9E92-D503EC009779}" dt="2025-02-27T01:47:02.934" v="1753" actId="478"/>
          <ac:picMkLst>
            <pc:docMk/>
            <pc:sldMk cId="619692122" sldId="275"/>
            <ac:picMk id="30" creationId="{E448B5BC-CF7F-07C1-7A7D-2953A5074BD9}"/>
          </ac:picMkLst>
        </pc:picChg>
      </pc:sldChg>
      <pc:sldChg chg="addSp delSp modSp mod">
        <pc:chgData name="Jun Ming Li" userId="9b58a4d3-e994-4065-8c9f-dc9edf3359ce" providerId="ADAL" clId="{FB4D7DE9-20E9-4AAB-9E92-D503EC009779}" dt="2025-02-27T03:32:46.584" v="4023" actId="1038"/>
        <pc:sldMkLst>
          <pc:docMk/>
          <pc:sldMk cId="2719424767" sldId="276"/>
        </pc:sldMkLst>
        <pc:spChg chg="mod">
          <ac:chgData name="Jun Ming Li" userId="9b58a4d3-e994-4065-8c9f-dc9edf3359ce" providerId="ADAL" clId="{FB4D7DE9-20E9-4AAB-9E92-D503EC009779}" dt="2025-02-27T03:20:37.427" v="3580" actId="27636"/>
          <ac:spMkLst>
            <pc:docMk/>
            <pc:sldMk cId="2719424767" sldId="276"/>
            <ac:spMk id="2" creationId="{82EBC983-8013-1E1F-C75B-C11A711CDE8B}"/>
          </ac:spMkLst>
        </pc:spChg>
        <pc:spChg chg="del">
          <ac:chgData name="Jun Ming Li" userId="9b58a4d3-e994-4065-8c9f-dc9edf3359ce" providerId="ADAL" clId="{FB4D7DE9-20E9-4AAB-9E92-D503EC009779}" dt="2025-02-27T02:54:05.737" v="3400" actId="478"/>
          <ac:spMkLst>
            <pc:docMk/>
            <pc:sldMk cId="2719424767" sldId="276"/>
            <ac:spMk id="3" creationId="{1D2288F6-A3BD-4737-933F-AA763B87DC35}"/>
          </ac:spMkLst>
        </pc:spChg>
        <pc:spChg chg="add del mod">
          <ac:chgData name="Jun Ming Li" userId="9b58a4d3-e994-4065-8c9f-dc9edf3359ce" providerId="ADAL" clId="{FB4D7DE9-20E9-4AAB-9E92-D503EC009779}" dt="2025-02-27T02:54:08.721" v="3401" actId="478"/>
          <ac:spMkLst>
            <pc:docMk/>
            <pc:sldMk cId="2719424767" sldId="276"/>
            <ac:spMk id="5" creationId="{F7135838-E6F4-85B7-181B-91F45D65DEF0}"/>
          </ac:spMkLst>
        </pc:spChg>
        <pc:spChg chg="add mod">
          <ac:chgData name="Jun Ming Li" userId="9b58a4d3-e994-4065-8c9f-dc9edf3359ce" providerId="ADAL" clId="{FB4D7DE9-20E9-4AAB-9E92-D503EC009779}" dt="2025-02-27T03:32:21.752" v="3962" actId="1035"/>
          <ac:spMkLst>
            <pc:docMk/>
            <pc:sldMk cId="2719424767" sldId="276"/>
            <ac:spMk id="8" creationId="{A6C29B52-6D37-F8F9-D57F-78702409295D}"/>
          </ac:spMkLst>
        </pc:spChg>
        <pc:spChg chg="add">
          <ac:chgData name="Jun Ming Li" userId="9b58a4d3-e994-4065-8c9f-dc9edf3359ce" providerId="ADAL" clId="{FB4D7DE9-20E9-4AAB-9E92-D503EC009779}" dt="2025-02-27T03:24:52.622" v="3714"/>
          <ac:spMkLst>
            <pc:docMk/>
            <pc:sldMk cId="2719424767" sldId="276"/>
            <ac:spMk id="10" creationId="{AFEBD7E0-6801-D37C-71D8-04665E842F7A}"/>
          </ac:spMkLst>
        </pc:spChg>
        <pc:graphicFrameChg chg="add del mod">
          <ac:chgData name="Jun Ming Li" userId="9b58a4d3-e994-4065-8c9f-dc9edf3359ce" providerId="ADAL" clId="{FB4D7DE9-20E9-4AAB-9E92-D503EC009779}" dt="2025-02-27T02:54:38.356" v="3406" actId="478"/>
          <ac:graphicFrameMkLst>
            <pc:docMk/>
            <pc:sldMk cId="2719424767" sldId="276"/>
            <ac:graphicFrameMk id="6" creationId="{A98533F8-C953-4975-B16F-82A84B8C96BB}"/>
          </ac:graphicFrameMkLst>
        </pc:graphicFrameChg>
        <pc:graphicFrameChg chg="add mod">
          <ac:chgData name="Jun Ming Li" userId="9b58a4d3-e994-4065-8c9f-dc9edf3359ce" providerId="ADAL" clId="{FB4D7DE9-20E9-4AAB-9E92-D503EC009779}" dt="2025-02-27T03:32:46.584" v="4023" actId="1038"/>
          <ac:graphicFrameMkLst>
            <pc:docMk/>
            <pc:sldMk cId="2719424767" sldId="276"/>
            <ac:graphicFrameMk id="7" creationId="{A98533F8-C953-4975-B16F-82A84B8C96BB}"/>
          </ac:graphicFrameMkLst>
        </pc:graphicFrameChg>
        <pc:graphicFrameChg chg="add del mod">
          <ac:chgData name="Jun Ming Li" userId="9b58a4d3-e994-4065-8c9f-dc9edf3359ce" providerId="ADAL" clId="{FB4D7DE9-20E9-4AAB-9E92-D503EC009779}" dt="2025-02-27T03:21:06.215" v="3600" actId="478"/>
          <ac:graphicFrameMkLst>
            <pc:docMk/>
            <pc:sldMk cId="2719424767" sldId="276"/>
            <ac:graphicFrameMk id="9" creationId="{168CA6A0-DC1F-2C1E-8E61-95B7E0C10ACB}"/>
          </ac:graphicFrameMkLst>
        </pc:graphicFrameChg>
      </pc:sldChg>
      <pc:sldChg chg="addSp delSp modSp add del mod">
        <pc:chgData name="Jun Ming Li" userId="9b58a4d3-e994-4065-8c9f-dc9edf3359ce" providerId="ADAL" clId="{FB4D7DE9-20E9-4AAB-9E92-D503EC009779}" dt="2025-02-27T02:12:08.024" v="2830" actId="47"/>
        <pc:sldMkLst>
          <pc:docMk/>
          <pc:sldMk cId="1762386086" sldId="277"/>
        </pc:sldMkLst>
        <pc:spChg chg="mod">
          <ac:chgData name="Jun Ming Li" userId="9b58a4d3-e994-4065-8c9f-dc9edf3359ce" providerId="ADAL" clId="{FB4D7DE9-20E9-4AAB-9E92-D503EC009779}" dt="2025-02-27T02:10:44.991" v="2784" actId="20577"/>
          <ac:spMkLst>
            <pc:docMk/>
            <pc:sldMk cId="1762386086" sldId="277"/>
            <ac:spMk id="2" creationId="{EB5A265D-431D-6784-6D0A-3A9C00465E13}"/>
          </ac:spMkLst>
        </pc:spChg>
        <pc:spChg chg="add del mod">
          <ac:chgData name="Jun Ming Li" userId="9b58a4d3-e994-4065-8c9f-dc9edf3359ce" providerId="ADAL" clId="{FB4D7DE9-20E9-4AAB-9E92-D503EC009779}" dt="2025-02-27T02:10:42.612" v="2781" actId="478"/>
          <ac:spMkLst>
            <pc:docMk/>
            <pc:sldMk cId="1762386086" sldId="277"/>
            <ac:spMk id="4" creationId="{C5F1FD40-C076-60A4-00D2-5270B4738A9F}"/>
          </ac:spMkLst>
        </pc:spChg>
        <pc:graphicFrameChg chg="del mod">
          <ac:chgData name="Jun Ming Li" userId="9b58a4d3-e994-4065-8c9f-dc9edf3359ce" providerId="ADAL" clId="{FB4D7DE9-20E9-4AAB-9E92-D503EC009779}" dt="2025-02-27T02:10:41.181" v="2780" actId="478"/>
          <ac:graphicFrameMkLst>
            <pc:docMk/>
            <pc:sldMk cId="1762386086" sldId="277"/>
            <ac:graphicFrameMk id="11" creationId="{4E5A44A1-37A7-B47C-84E6-50D45C6A9F37}"/>
          </ac:graphicFrameMkLst>
        </pc:graphicFrameChg>
        <pc:picChg chg="del">
          <ac:chgData name="Jun Ming Li" userId="9b58a4d3-e994-4065-8c9f-dc9edf3359ce" providerId="ADAL" clId="{FB4D7DE9-20E9-4AAB-9E92-D503EC009779}" dt="2025-02-27T01:47:04.869" v="1754" actId="478"/>
          <ac:picMkLst>
            <pc:docMk/>
            <pc:sldMk cId="1762386086" sldId="277"/>
            <ac:picMk id="30" creationId="{723B1621-2E99-9164-E4D4-336B3556180C}"/>
          </ac:picMkLst>
        </pc:picChg>
      </pc:sldChg>
      <pc:sldChg chg="addSp delSp modSp add mod">
        <pc:chgData name="Jun Ming Li" userId="9b58a4d3-e994-4065-8c9f-dc9edf3359ce" providerId="ADAL" clId="{FB4D7DE9-20E9-4AAB-9E92-D503EC009779}" dt="2025-02-27T02:21:36.142" v="3123"/>
        <pc:sldMkLst>
          <pc:docMk/>
          <pc:sldMk cId="852275727" sldId="278"/>
        </pc:sldMkLst>
        <pc:spChg chg="mod">
          <ac:chgData name="Jun Ming Li" userId="9b58a4d3-e994-4065-8c9f-dc9edf3359ce" providerId="ADAL" clId="{FB4D7DE9-20E9-4AAB-9E92-D503EC009779}" dt="2025-02-27T02:00:56.433" v="2458" actId="14100"/>
          <ac:spMkLst>
            <pc:docMk/>
            <pc:sldMk cId="852275727" sldId="278"/>
            <ac:spMk id="2" creationId="{856ECA39-F9A1-3DCB-1335-CBFCCE35CE50}"/>
          </ac:spMkLst>
        </pc:spChg>
        <pc:spChg chg="del">
          <ac:chgData name="Jun Ming Li" userId="9b58a4d3-e994-4065-8c9f-dc9edf3359ce" providerId="ADAL" clId="{FB4D7DE9-20E9-4AAB-9E92-D503EC009779}" dt="2025-02-27T01:55:51.368" v="2150" actId="478"/>
          <ac:spMkLst>
            <pc:docMk/>
            <pc:sldMk cId="852275727" sldId="278"/>
            <ac:spMk id="6" creationId="{2FC59CD2-60E7-E07B-2596-7D5BFF7FBBE5}"/>
          </ac:spMkLst>
        </pc:spChg>
        <pc:spChg chg="add del mod">
          <ac:chgData name="Jun Ming Li" userId="9b58a4d3-e994-4065-8c9f-dc9edf3359ce" providerId="ADAL" clId="{FB4D7DE9-20E9-4AAB-9E92-D503EC009779}" dt="2025-02-27T01:58:45.008" v="2409" actId="478"/>
          <ac:spMkLst>
            <pc:docMk/>
            <pc:sldMk cId="852275727" sldId="278"/>
            <ac:spMk id="11" creationId="{431BB4DC-D535-AA8F-0E37-100D23792331}"/>
          </ac:spMkLst>
        </pc:spChg>
        <pc:spChg chg="del">
          <ac:chgData name="Jun Ming Li" userId="9b58a4d3-e994-4065-8c9f-dc9edf3359ce" providerId="ADAL" clId="{FB4D7DE9-20E9-4AAB-9E92-D503EC009779}" dt="2025-02-27T01:57:26.507" v="2295" actId="478"/>
          <ac:spMkLst>
            <pc:docMk/>
            <pc:sldMk cId="852275727" sldId="278"/>
            <ac:spMk id="12" creationId="{155056A2-F5F0-E543-3DC4-A0B127846BC8}"/>
          </ac:spMkLst>
        </pc:spChg>
        <pc:spChg chg="add mod">
          <ac:chgData name="Jun Ming Li" userId="9b58a4d3-e994-4065-8c9f-dc9edf3359ce" providerId="ADAL" clId="{FB4D7DE9-20E9-4AAB-9E92-D503EC009779}" dt="2025-02-27T02:06:41.135" v="2779" actId="1038"/>
          <ac:spMkLst>
            <pc:docMk/>
            <pc:sldMk cId="852275727" sldId="278"/>
            <ac:spMk id="14" creationId="{A2CD717E-ED5D-F74A-BACD-7E01D5045F8D}"/>
          </ac:spMkLst>
        </pc:spChg>
        <pc:spChg chg="add del mod">
          <ac:chgData name="Jun Ming Li" userId="9b58a4d3-e994-4065-8c9f-dc9edf3359ce" providerId="ADAL" clId="{FB4D7DE9-20E9-4AAB-9E92-D503EC009779}" dt="2025-02-27T02:06:12.136" v="2734" actId="478"/>
          <ac:spMkLst>
            <pc:docMk/>
            <pc:sldMk cId="852275727" sldId="278"/>
            <ac:spMk id="15" creationId="{591BAF65-3850-A08A-2BDB-32FF661C8F09}"/>
          </ac:spMkLst>
        </pc:spChg>
        <pc:spChg chg="add del mod">
          <ac:chgData name="Jun Ming Li" userId="9b58a4d3-e994-4065-8c9f-dc9edf3359ce" providerId="ADAL" clId="{FB4D7DE9-20E9-4AAB-9E92-D503EC009779}" dt="2025-02-27T02:21:36.142" v="3123"/>
          <ac:spMkLst>
            <pc:docMk/>
            <pc:sldMk cId="852275727" sldId="278"/>
            <ac:spMk id="16" creationId="{B7B6E54E-34CF-E802-2A18-3B3D6DE145A8}"/>
          </ac:spMkLst>
        </pc:spChg>
        <pc:spChg chg="add del mod">
          <ac:chgData name="Jun Ming Li" userId="9b58a4d3-e994-4065-8c9f-dc9edf3359ce" providerId="ADAL" clId="{FB4D7DE9-20E9-4AAB-9E92-D503EC009779}" dt="2025-02-27T02:06:37.644" v="2762" actId="478"/>
          <ac:spMkLst>
            <pc:docMk/>
            <pc:sldMk cId="852275727" sldId="278"/>
            <ac:spMk id="17" creationId="{256BDE1D-2BAE-67AF-EEE7-034D539FB8CA}"/>
          </ac:spMkLst>
        </pc:spChg>
        <pc:graphicFrameChg chg="add mod">
          <ac:chgData name="Jun Ming Li" userId="9b58a4d3-e994-4065-8c9f-dc9edf3359ce" providerId="ADAL" clId="{FB4D7DE9-20E9-4AAB-9E92-D503EC009779}" dt="2025-02-27T02:17:01.779" v="3038" actId="20577"/>
          <ac:graphicFrameMkLst>
            <pc:docMk/>
            <pc:sldMk cId="852275727" sldId="278"/>
            <ac:graphicFrameMk id="3" creationId="{9AD08F6E-E061-D876-B2F8-8AEDFA61BC2F}"/>
          </ac:graphicFrameMkLst>
        </pc:graphicFrameChg>
        <pc:graphicFrameChg chg="del">
          <ac:chgData name="Jun Ming Li" userId="9b58a4d3-e994-4065-8c9f-dc9edf3359ce" providerId="ADAL" clId="{FB4D7DE9-20E9-4AAB-9E92-D503EC009779}" dt="2025-02-27T01:51:24.069" v="2075" actId="478"/>
          <ac:graphicFrameMkLst>
            <pc:docMk/>
            <pc:sldMk cId="852275727" sldId="278"/>
            <ac:graphicFrameMk id="4" creationId="{320E80C0-B753-E7D4-F302-1EB25160E37C}"/>
          </ac:graphicFrameMkLst>
        </pc:graphicFrameChg>
        <pc:graphicFrameChg chg="del">
          <ac:chgData name="Jun Ming Li" userId="9b58a4d3-e994-4065-8c9f-dc9edf3359ce" providerId="ADAL" clId="{FB4D7DE9-20E9-4AAB-9E92-D503EC009779}" dt="2025-02-27T01:51:23.244" v="2074" actId="478"/>
          <ac:graphicFrameMkLst>
            <pc:docMk/>
            <pc:sldMk cId="852275727" sldId="278"/>
            <ac:graphicFrameMk id="5" creationId="{43EDCD03-19E1-729D-48F1-12D66B35C77B}"/>
          </ac:graphicFrameMkLst>
        </pc:graphicFrameChg>
        <pc:graphicFrameChg chg="add mod">
          <ac:chgData name="Jun Ming Li" userId="9b58a4d3-e994-4065-8c9f-dc9edf3359ce" providerId="ADAL" clId="{FB4D7DE9-20E9-4AAB-9E92-D503EC009779}" dt="2025-02-27T02:17:10.068" v="3056" actId="20577"/>
          <ac:graphicFrameMkLst>
            <pc:docMk/>
            <pc:sldMk cId="852275727" sldId="278"/>
            <ac:graphicFrameMk id="7" creationId="{9AD08F6E-E061-D876-B2F8-8AEDFA61BC2F}"/>
          </ac:graphicFrameMkLst>
        </pc:graphicFrameChg>
        <pc:graphicFrameChg chg="add mod">
          <ac:chgData name="Jun Ming Li" userId="9b58a4d3-e994-4065-8c9f-dc9edf3359ce" providerId="ADAL" clId="{FB4D7DE9-20E9-4AAB-9E92-D503EC009779}" dt="2025-02-27T02:17:06.219" v="3047" actId="20577"/>
          <ac:graphicFrameMkLst>
            <pc:docMk/>
            <pc:sldMk cId="852275727" sldId="278"/>
            <ac:graphicFrameMk id="8" creationId="{0D1C8976-DBEB-4B73-83AA-820A9D19FB2F}"/>
          </ac:graphicFrameMkLst>
        </pc:graphicFrameChg>
        <pc:graphicFrameChg chg="del mod">
          <ac:chgData name="Jun Ming Li" userId="9b58a4d3-e994-4065-8c9f-dc9edf3359ce" providerId="ADAL" clId="{FB4D7DE9-20E9-4AAB-9E92-D503EC009779}" dt="2025-02-27T01:57:25.181" v="2294" actId="478"/>
          <ac:graphicFrameMkLst>
            <pc:docMk/>
            <pc:sldMk cId="852275727" sldId="278"/>
            <ac:graphicFrameMk id="10" creationId="{A81409E1-3AA6-3D89-77BE-363ADB053096}"/>
          </ac:graphicFrameMkLst>
        </pc:graphicFrameChg>
        <pc:graphicFrameChg chg="add del mod">
          <ac:chgData name="Jun Ming Li" userId="9b58a4d3-e994-4065-8c9f-dc9edf3359ce" providerId="ADAL" clId="{FB4D7DE9-20E9-4AAB-9E92-D503EC009779}" dt="2025-02-27T02:12:32.869" v="2838" actId="21"/>
          <ac:graphicFrameMkLst>
            <pc:docMk/>
            <pc:sldMk cId="852275727" sldId="278"/>
            <ac:graphicFrameMk id="13" creationId="{9506E234-4A6A-B821-9192-A2738AEF5E15}"/>
          </ac:graphicFrameMkLst>
        </pc:graphicFrameChg>
      </pc:sldChg>
      <pc:sldChg chg="modNotesTx">
        <pc:chgData name="Jun Ming Li" userId="9b58a4d3-e994-4065-8c9f-dc9edf3359ce" providerId="ADAL" clId="{FB4D7DE9-20E9-4AAB-9E92-D503EC009779}" dt="2025-02-27T02:45:11.100" v="3362" actId="20577"/>
        <pc:sldMkLst>
          <pc:docMk/>
          <pc:sldMk cId="2149872813" sldId="279"/>
        </pc:sldMkLst>
      </pc:sldChg>
      <pc:sldChg chg="add">
        <pc:chgData name="Jun Ming Li" userId="9b58a4d3-e994-4065-8c9f-dc9edf3359ce" providerId="ADAL" clId="{FB4D7DE9-20E9-4AAB-9E92-D503EC009779}" dt="2025-02-27T02:12:06.045" v="2829"/>
        <pc:sldMkLst>
          <pc:docMk/>
          <pc:sldMk cId="2185589574" sldId="280"/>
        </pc:sldMkLst>
      </pc:sldChg>
      <pc:sldChg chg="modSp mod">
        <pc:chgData name="Jun Ming Li" userId="9b58a4d3-e994-4065-8c9f-dc9edf3359ce" providerId="ADAL" clId="{FB4D7DE9-20E9-4AAB-9E92-D503EC009779}" dt="2025-02-27T03:24:22.338" v="3711" actId="1036"/>
        <pc:sldMkLst>
          <pc:docMk/>
          <pc:sldMk cId="1599532729" sldId="282"/>
        </pc:sldMkLst>
        <pc:spChg chg="mod">
          <ac:chgData name="Jun Ming Li" userId="9b58a4d3-e994-4065-8c9f-dc9edf3359ce" providerId="ADAL" clId="{FB4D7DE9-20E9-4AAB-9E92-D503EC009779}" dt="2025-02-27T03:23:59.162" v="3688" actId="1035"/>
          <ac:spMkLst>
            <pc:docMk/>
            <pc:sldMk cId="1599532729" sldId="282"/>
            <ac:spMk id="8" creationId="{1CBFC68C-6283-91DE-01F8-D137E5EC1E90}"/>
          </ac:spMkLst>
        </pc:spChg>
        <pc:spChg chg="mod">
          <ac:chgData name="Jun Ming Li" userId="9b58a4d3-e994-4065-8c9f-dc9edf3359ce" providerId="ADAL" clId="{FB4D7DE9-20E9-4AAB-9E92-D503EC009779}" dt="2025-02-27T03:24:22.338" v="3711" actId="1036"/>
          <ac:spMkLst>
            <pc:docMk/>
            <pc:sldMk cId="1599532729" sldId="282"/>
            <ac:spMk id="10" creationId="{B0E03012-3453-51A0-04AC-F19C139701E7}"/>
          </ac:spMkLst>
        </pc:spChg>
        <pc:spChg chg="mod">
          <ac:chgData name="Jun Ming Li" userId="9b58a4d3-e994-4065-8c9f-dc9edf3359ce" providerId="ADAL" clId="{FB4D7DE9-20E9-4AAB-9E92-D503EC009779}" dt="2025-02-27T03:24:15.692" v="3695" actId="1038"/>
          <ac:spMkLst>
            <pc:docMk/>
            <pc:sldMk cId="1599532729" sldId="282"/>
            <ac:spMk id="12" creationId="{D60AC426-6F69-B494-EDAB-7F34A719E144}"/>
          </ac:spMkLst>
        </pc:spChg>
      </pc:sldChg>
      <pc:sldChg chg="addSp delSp modSp mod">
        <pc:chgData name="Jun Ming Li" userId="9b58a4d3-e994-4065-8c9f-dc9edf3359ce" providerId="ADAL" clId="{FB4D7DE9-20E9-4AAB-9E92-D503EC009779}" dt="2025-02-27T03:00:28.274" v="3440" actId="1076"/>
        <pc:sldMkLst>
          <pc:docMk/>
          <pc:sldMk cId="31910475" sldId="283"/>
        </pc:sldMkLst>
        <pc:picChg chg="add mod">
          <ac:chgData name="Jun Ming Li" userId="9b58a4d3-e994-4065-8c9f-dc9edf3359ce" providerId="ADAL" clId="{FB4D7DE9-20E9-4AAB-9E92-D503EC009779}" dt="2025-02-27T03:00:28.274" v="3440" actId="1076"/>
          <ac:picMkLst>
            <pc:docMk/>
            <pc:sldMk cId="31910475" sldId="283"/>
            <ac:picMk id="3" creationId="{96A67010-A266-87AE-63D2-7ED5F90D3B07}"/>
          </ac:picMkLst>
        </pc:picChg>
        <pc:picChg chg="del">
          <ac:chgData name="Jun Ming Li" userId="9b58a4d3-e994-4065-8c9f-dc9edf3359ce" providerId="ADAL" clId="{FB4D7DE9-20E9-4AAB-9E92-D503EC009779}" dt="2025-02-27T03:00:18.296" v="3436" actId="478"/>
          <ac:picMkLst>
            <pc:docMk/>
            <pc:sldMk cId="31910475" sldId="283"/>
            <ac:picMk id="4" creationId="{5957397D-64B7-81A6-E10E-1B3307CC7F01}"/>
          </ac:picMkLst>
        </pc:picChg>
      </pc:sldChg>
      <pc:sldChg chg="addSp delSp modSp add mod">
        <pc:chgData name="Jun Ming Li" userId="9b58a4d3-e994-4065-8c9f-dc9edf3359ce" providerId="ADAL" clId="{FB4D7DE9-20E9-4AAB-9E92-D503EC009779}" dt="2025-02-27T04:03:17.837" v="4763" actId="1036"/>
        <pc:sldMkLst>
          <pc:docMk/>
          <pc:sldMk cId="1495452456" sldId="284"/>
        </pc:sldMkLst>
        <pc:spChg chg="mod">
          <ac:chgData name="Jun Ming Li" userId="9b58a4d3-e994-4065-8c9f-dc9edf3359ce" providerId="ADAL" clId="{FB4D7DE9-20E9-4AAB-9E92-D503EC009779}" dt="2025-02-27T03:20:53.108" v="3597" actId="20577"/>
          <ac:spMkLst>
            <pc:docMk/>
            <pc:sldMk cId="1495452456" sldId="284"/>
            <ac:spMk id="2" creationId="{E37BDB59-15A5-2B17-72F0-6C7B8648A63B}"/>
          </ac:spMkLst>
        </pc:spChg>
        <pc:spChg chg="mod">
          <ac:chgData name="Jun Ming Li" userId="9b58a4d3-e994-4065-8c9f-dc9edf3359ce" providerId="ADAL" clId="{FB4D7DE9-20E9-4AAB-9E92-D503EC009779}" dt="2025-02-27T04:03:17.837" v="4763" actId="1036"/>
          <ac:spMkLst>
            <pc:docMk/>
            <pc:sldMk cId="1495452456" sldId="284"/>
            <ac:spMk id="8" creationId="{436C7885-9120-37BB-E727-627B93AD73CE}"/>
          </ac:spMkLst>
        </pc:spChg>
        <pc:graphicFrameChg chg="add mod">
          <ac:chgData name="Jun Ming Li" userId="9b58a4d3-e994-4065-8c9f-dc9edf3359ce" providerId="ADAL" clId="{FB4D7DE9-20E9-4AAB-9E92-D503EC009779}" dt="2025-02-27T04:03:02.873" v="4735" actId="1036"/>
          <ac:graphicFrameMkLst>
            <pc:docMk/>
            <pc:sldMk cId="1495452456" sldId="284"/>
            <ac:graphicFrameMk id="3" creationId="{A8E00EDA-601D-6985-06C8-1D32406CD8A1}"/>
          </ac:graphicFrameMkLst>
        </pc:graphicFrameChg>
        <pc:graphicFrameChg chg="del">
          <ac:chgData name="Jun Ming Li" userId="9b58a4d3-e994-4065-8c9f-dc9edf3359ce" providerId="ADAL" clId="{FB4D7DE9-20E9-4AAB-9E92-D503EC009779}" dt="2025-02-27T03:20:59.990" v="3598" actId="478"/>
          <ac:graphicFrameMkLst>
            <pc:docMk/>
            <pc:sldMk cId="1495452456" sldId="284"/>
            <ac:graphicFrameMk id="7" creationId="{E0A8F525-59B6-285D-07E4-5BF981017E2D}"/>
          </ac:graphicFrameMkLst>
        </pc:graphicFrameChg>
        <pc:graphicFrameChg chg="mod">
          <ac:chgData name="Jun Ming Li" userId="9b58a4d3-e994-4065-8c9f-dc9edf3359ce" providerId="ADAL" clId="{FB4D7DE9-20E9-4AAB-9E92-D503EC009779}" dt="2025-02-27T04:03:02.873" v="4735" actId="1036"/>
          <ac:graphicFrameMkLst>
            <pc:docMk/>
            <pc:sldMk cId="1495452456" sldId="284"/>
            <ac:graphicFrameMk id="9" creationId="{09560211-E8D2-C5F9-5183-AB469F37CA1D}"/>
          </ac:graphicFrameMkLst>
        </pc:graphicFrameChg>
      </pc:sldChg>
      <pc:sldChg chg="new del">
        <pc:chgData name="Jun Ming Li" userId="9b58a4d3-e994-4065-8c9f-dc9edf3359ce" providerId="ADAL" clId="{FB4D7DE9-20E9-4AAB-9E92-D503EC009779}" dt="2025-02-27T04:00:15.592" v="4680" actId="47"/>
        <pc:sldMkLst>
          <pc:docMk/>
          <pc:sldMk cId="270950726" sldId="289"/>
        </pc:sldMkLst>
      </pc:sldChg>
      <pc:sldChg chg="addSp delSp modSp add mod">
        <pc:chgData name="Jun Ming Li" userId="9b58a4d3-e994-4065-8c9f-dc9edf3359ce" providerId="ADAL" clId="{FB4D7DE9-20E9-4AAB-9E92-D503EC009779}" dt="2025-02-27T04:15:14.153" v="4953" actId="20577"/>
        <pc:sldMkLst>
          <pc:docMk/>
          <pc:sldMk cId="3653522714" sldId="289"/>
        </pc:sldMkLst>
        <pc:spChg chg="mod">
          <ac:chgData name="Jun Ming Li" userId="9b58a4d3-e994-4065-8c9f-dc9edf3359ce" providerId="ADAL" clId="{FB4D7DE9-20E9-4AAB-9E92-D503EC009779}" dt="2025-02-27T04:08:36.832" v="4866" actId="1036"/>
          <ac:spMkLst>
            <pc:docMk/>
            <pc:sldMk cId="3653522714" sldId="289"/>
            <ac:spMk id="2" creationId="{BC3BE5EF-A094-7FC8-E3D2-811ED78FFE62}"/>
          </ac:spMkLst>
        </pc:spChg>
        <pc:spChg chg="mod">
          <ac:chgData name="Jun Ming Li" userId="9b58a4d3-e994-4065-8c9f-dc9edf3359ce" providerId="ADAL" clId="{FB4D7DE9-20E9-4AAB-9E92-D503EC009779}" dt="2025-02-27T04:15:14.153" v="4953" actId="20577"/>
          <ac:spMkLst>
            <pc:docMk/>
            <pc:sldMk cId="3653522714" sldId="289"/>
            <ac:spMk id="8" creationId="{15618B36-EBBB-E9FB-2EC6-D6F2BAF0304C}"/>
          </ac:spMkLst>
        </pc:spChg>
        <pc:graphicFrameChg chg="del">
          <ac:chgData name="Jun Ming Li" userId="9b58a4d3-e994-4065-8c9f-dc9edf3359ce" providerId="ADAL" clId="{FB4D7DE9-20E9-4AAB-9E92-D503EC009779}" dt="2025-02-27T04:01:03.528" v="4683" actId="478"/>
          <ac:graphicFrameMkLst>
            <pc:docMk/>
            <pc:sldMk cId="3653522714" sldId="289"/>
            <ac:graphicFrameMk id="3" creationId="{CDFEF342-95E8-604D-2237-426B5C20F16F}"/>
          </ac:graphicFrameMkLst>
        </pc:graphicFrameChg>
        <pc:graphicFrameChg chg="add mod">
          <ac:chgData name="Jun Ming Li" userId="9b58a4d3-e994-4065-8c9f-dc9edf3359ce" providerId="ADAL" clId="{FB4D7DE9-20E9-4AAB-9E92-D503EC009779}" dt="2025-02-27T04:08:58.815" v="4938" actId="1036"/>
          <ac:graphicFrameMkLst>
            <pc:docMk/>
            <pc:sldMk cId="3653522714" sldId="289"/>
            <ac:graphicFrameMk id="4" creationId="{1006838C-82DA-C8CD-1902-EE2BFB148059}"/>
          </ac:graphicFrameMkLst>
        </pc:graphicFrameChg>
        <pc:graphicFrameChg chg="del">
          <ac:chgData name="Jun Ming Li" userId="9b58a4d3-e994-4065-8c9f-dc9edf3359ce" providerId="ADAL" clId="{FB4D7DE9-20E9-4AAB-9E92-D503EC009779}" dt="2025-02-27T04:01:02.775" v="4682" actId="478"/>
          <ac:graphicFrameMkLst>
            <pc:docMk/>
            <pc:sldMk cId="3653522714" sldId="289"/>
            <ac:graphicFrameMk id="9" creationId="{D20C9552-978F-F384-E57B-E717A6FBE756}"/>
          </ac:graphicFrameMkLst>
        </pc:graphicFrameChg>
      </pc:sldChg>
    </pc:docChg>
  </pc:docChgLst>
  <pc:docChgLst>
    <pc:chgData name="Jun Ming Li" userId="S::11022435@live.mercer.edu::9b58a4d3-e994-4065-8c9f-dc9edf3359ce" providerId="AD" clId="Web-{2CA6A2F4-B464-5456-6F42-3EB3E6C6F7D9}"/>
    <pc:docChg chg="modSld">
      <pc:chgData name="Jun Ming Li" userId="S::11022435@live.mercer.edu::9b58a4d3-e994-4065-8c9f-dc9edf3359ce" providerId="AD" clId="Web-{2CA6A2F4-B464-5456-6F42-3EB3E6C6F7D9}" dt="2025-02-27T16:19:22.803" v="187"/>
      <pc:docMkLst>
        <pc:docMk/>
      </pc:docMkLst>
      <pc:sldChg chg="modNotes">
        <pc:chgData name="Jun Ming Li" userId="S::11022435@live.mercer.edu::9b58a4d3-e994-4065-8c9f-dc9edf3359ce" providerId="AD" clId="Web-{2CA6A2F4-B464-5456-6F42-3EB3E6C6F7D9}" dt="2025-02-27T16:19:22.803" v="187"/>
        <pc:sldMkLst>
          <pc:docMk/>
          <pc:sldMk cId="31910475" sldId="283"/>
        </pc:sldMkLst>
      </pc:sldChg>
    </pc:docChg>
  </pc:docChgLst>
  <pc:docChgLst>
    <pc:chgData name="Jun Ming Li" userId="S::11022435@live.mercer.edu::9b58a4d3-e994-4065-8c9f-dc9edf3359ce" providerId="AD" clId="Web-{EFCF77D5-4990-E4ED-99E4-67175E4EDD12}"/>
    <pc:docChg chg="addSld delSld modSld">
      <pc:chgData name="Jun Ming Li" userId="S::11022435@live.mercer.edu::9b58a4d3-e994-4065-8c9f-dc9edf3359ce" providerId="AD" clId="Web-{EFCF77D5-4990-E4ED-99E4-67175E4EDD12}" dt="2025-02-26T23:41:25.827" v="764" actId="1076"/>
      <pc:docMkLst>
        <pc:docMk/>
      </pc:docMkLst>
      <pc:sldChg chg="modSp">
        <pc:chgData name="Jun Ming Li" userId="S::11022435@live.mercer.edu::9b58a4d3-e994-4065-8c9f-dc9edf3359ce" providerId="AD" clId="Web-{EFCF77D5-4990-E4ED-99E4-67175E4EDD12}" dt="2025-02-26T23:08:57.138" v="233" actId="20577"/>
        <pc:sldMkLst>
          <pc:docMk/>
          <pc:sldMk cId="3964387409" sldId="257"/>
        </pc:sldMkLst>
        <pc:graphicFrameChg chg="mod modGraphic">
          <ac:chgData name="Jun Ming Li" userId="S::11022435@live.mercer.edu::9b58a4d3-e994-4065-8c9f-dc9edf3359ce" providerId="AD" clId="Web-{EFCF77D5-4990-E4ED-99E4-67175E4EDD12}" dt="2025-02-26T23:08:57.138" v="233" actId="20577"/>
          <ac:graphicFrameMkLst>
            <pc:docMk/>
            <pc:sldMk cId="3964387409" sldId="257"/>
            <ac:graphicFrameMk id="5" creationId="{95FD18EB-E234-68A9-3EA6-3DBCBD897970}"/>
          </ac:graphicFrameMkLst>
        </pc:graphicFrameChg>
      </pc:sldChg>
      <pc:sldChg chg="addSp delSp modSp">
        <pc:chgData name="Jun Ming Li" userId="S::11022435@live.mercer.edu::9b58a4d3-e994-4065-8c9f-dc9edf3359ce" providerId="AD" clId="Web-{EFCF77D5-4990-E4ED-99E4-67175E4EDD12}" dt="2025-02-26T23:41:25.827" v="764" actId="1076"/>
        <pc:sldMkLst>
          <pc:docMk/>
          <pc:sldMk cId="3399351139" sldId="264"/>
        </pc:sldMkLst>
        <pc:spChg chg="mod">
          <ac:chgData name="Jun Ming Li" userId="S::11022435@live.mercer.edu::9b58a4d3-e994-4065-8c9f-dc9edf3359ce" providerId="AD" clId="Web-{EFCF77D5-4990-E4ED-99E4-67175E4EDD12}" dt="2025-02-26T23:21:47.129" v="361" actId="20577"/>
          <ac:spMkLst>
            <pc:docMk/>
            <pc:sldMk cId="3399351139" sldId="264"/>
            <ac:spMk id="2" creationId="{FD1EA8C9-9862-BAE4-9A33-F3B6E752A548}"/>
          </ac:spMkLst>
        </pc:spChg>
        <pc:spChg chg="add del mod">
          <ac:chgData name="Jun Ming Li" userId="S::11022435@live.mercer.edu::9b58a4d3-e994-4065-8c9f-dc9edf3359ce" providerId="AD" clId="Web-{EFCF77D5-4990-E4ED-99E4-67175E4EDD12}" dt="2025-02-26T23:15:40.517" v="258"/>
          <ac:spMkLst>
            <pc:docMk/>
            <pc:sldMk cId="3399351139" sldId="264"/>
            <ac:spMk id="70" creationId="{E94875F4-3076-08CC-6A20-F86B4946A5AD}"/>
          </ac:spMkLst>
        </pc:spChg>
        <pc:spChg chg="add del mod">
          <ac:chgData name="Jun Ming Li" userId="S::11022435@live.mercer.edu::9b58a4d3-e994-4065-8c9f-dc9edf3359ce" providerId="AD" clId="Web-{EFCF77D5-4990-E4ED-99E4-67175E4EDD12}" dt="2025-02-26T23:36:39.559" v="710"/>
          <ac:spMkLst>
            <pc:docMk/>
            <pc:sldMk cId="3399351139" sldId="264"/>
            <ac:spMk id="258" creationId="{BFE3C21A-A231-F56E-2BC1-F3F898E4BE25}"/>
          </ac:spMkLst>
        </pc:spChg>
        <pc:spChg chg="add del mod">
          <ac:chgData name="Jun Ming Li" userId="S::11022435@live.mercer.edu::9b58a4d3-e994-4065-8c9f-dc9edf3359ce" providerId="AD" clId="Web-{EFCF77D5-4990-E4ED-99E4-67175E4EDD12}" dt="2025-02-26T23:37:27.371" v="722"/>
          <ac:spMkLst>
            <pc:docMk/>
            <pc:sldMk cId="3399351139" sldId="264"/>
            <ac:spMk id="259" creationId="{17A3E2B5-1C42-7F4B-EBA2-DB21BB3A6A83}"/>
          </ac:spMkLst>
        </pc:spChg>
        <pc:spChg chg="add del mod">
          <ac:chgData name="Jun Ming Li" userId="S::11022435@live.mercer.edu::9b58a4d3-e994-4065-8c9f-dc9edf3359ce" providerId="AD" clId="Web-{EFCF77D5-4990-E4ED-99E4-67175E4EDD12}" dt="2025-02-26T23:38:00.200" v="735"/>
          <ac:spMkLst>
            <pc:docMk/>
            <pc:sldMk cId="3399351139" sldId="264"/>
            <ac:spMk id="260" creationId="{06008199-B107-E389-08B0-142CC95E867B}"/>
          </ac:spMkLst>
        </pc:spChg>
        <pc:spChg chg="add mod">
          <ac:chgData name="Jun Ming Li" userId="S::11022435@live.mercer.edu::9b58a4d3-e994-4065-8c9f-dc9edf3359ce" providerId="AD" clId="Web-{EFCF77D5-4990-E4ED-99E4-67175E4EDD12}" dt="2025-02-26T23:38:47.747" v="751" actId="1076"/>
          <ac:spMkLst>
            <pc:docMk/>
            <pc:sldMk cId="3399351139" sldId="264"/>
            <ac:spMk id="288" creationId="{10F68FD1-B0C6-5E13-E770-5A7CE639B4AE}"/>
          </ac:spMkLst>
        </pc:spChg>
        <pc:spChg chg="add mod">
          <ac:chgData name="Jun Ming Li" userId="S::11022435@live.mercer.edu::9b58a4d3-e994-4065-8c9f-dc9edf3359ce" providerId="AD" clId="Web-{EFCF77D5-4990-E4ED-99E4-67175E4EDD12}" dt="2025-02-26T23:38:47.763" v="752" actId="1076"/>
          <ac:spMkLst>
            <pc:docMk/>
            <pc:sldMk cId="3399351139" sldId="264"/>
            <ac:spMk id="289" creationId="{3547EB27-7DB7-DD92-25B9-2EE1A211D2BF}"/>
          </ac:spMkLst>
        </pc:spChg>
        <pc:spChg chg="add mod">
          <ac:chgData name="Jun Ming Li" userId="S::11022435@live.mercer.edu::9b58a4d3-e994-4065-8c9f-dc9edf3359ce" providerId="AD" clId="Web-{EFCF77D5-4990-E4ED-99E4-67175E4EDD12}" dt="2025-02-26T23:38:47.825" v="754" actId="1076"/>
          <ac:spMkLst>
            <pc:docMk/>
            <pc:sldMk cId="3399351139" sldId="264"/>
            <ac:spMk id="308" creationId="{8E9AB098-37EB-F4D9-1BCD-FB84E99F2B29}"/>
          </ac:spMkLst>
        </pc:spChg>
        <pc:spChg chg="add mod">
          <ac:chgData name="Jun Ming Li" userId="S::11022435@live.mercer.edu::9b58a4d3-e994-4065-8c9f-dc9edf3359ce" providerId="AD" clId="Web-{EFCF77D5-4990-E4ED-99E4-67175E4EDD12}" dt="2025-02-26T23:38:47.794" v="753" actId="1076"/>
          <ac:spMkLst>
            <pc:docMk/>
            <pc:sldMk cId="3399351139" sldId="264"/>
            <ac:spMk id="309" creationId="{F74AC4CB-BF37-FCD0-D33E-F11EFA2672EC}"/>
          </ac:spMkLst>
        </pc:spChg>
        <pc:spChg chg="add del mod">
          <ac:chgData name="Jun Ming Li" userId="S::11022435@live.mercer.edu::9b58a4d3-e994-4065-8c9f-dc9edf3359ce" providerId="AD" clId="Web-{EFCF77D5-4990-E4ED-99E4-67175E4EDD12}" dt="2025-02-26T23:36:07.886" v="700"/>
          <ac:spMkLst>
            <pc:docMk/>
            <pc:sldMk cId="3399351139" sldId="264"/>
            <ac:spMk id="311" creationId="{08769A51-DA73-559A-D198-3AE2FADB11FF}"/>
          </ac:spMkLst>
        </pc:spChg>
        <pc:graphicFrameChg chg="mod">
          <ac:chgData name="Jun Ming Li" userId="S::11022435@live.mercer.edu::9b58a4d3-e994-4065-8c9f-dc9edf3359ce" providerId="AD" clId="Web-{EFCF77D5-4990-E4ED-99E4-67175E4EDD12}" dt="2025-02-26T23:39:09.060" v="757" actId="1076"/>
          <ac:graphicFrameMkLst>
            <pc:docMk/>
            <pc:sldMk cId="3399351139" sldId="264"/>
            <ac:graphicFrameMk id="5" creationId="{11118F98-8800-588C-9E1F-9E2D9258CA77}"/>
          </ac:graphicFrameMkLst>
        </pc:graphicFrameChg>
        <pc:graphicFrameChg chg="add del mod modGraphic">
          <ac:chgData name="Jun Ming Li" userId="S::11022435@live.mercer.edu::9b58a4d3-e994-4065-8c9f-dc9edf3359ce" providerId="AD" clId="Web-{EFCF77D5-4990-E4ED-99E4-67175E4EDD12}" dt="2025-02-26T23:16:10.657" v="262"/>
          <ac:graphicFrameMkLst>
            <pc:docMk/>
            <pc:sldMk cId="3399351139" sldId="264"/>
            <ac:graphicFrameMk id="71" creationId="{72184DC9-2C44-0FBD-80B7-F857984481AE}"/>
          </ac:graphicFrameMkLst>
        </pc:graphicFrameChg>
        <pc:graphicFrameChg chg="add del mod modGraphic">
          <ac:chgData name="Jun Ming Li" userId="S::11022435@live.mercer.edu::9b58a4d3-e994-4065-8c9f-dc9edf3359ce" providerId="AD" clId="Web-{EFCF77D5-4990-E4ED-99E4-67175E4EDD12}" dt="2025-02-26T23:17:52.643" v="279"/>
          <ac:graphicFrameMkLst>
            <pc:docMk/>
            <pc:sldMk cId="3399351139" sldId="264"/>
            <ac:graphicFrameMk id="90" creationId="{9EAC77DF-A056-E263-1C9F-318B46C5AC41}"/>
          </ac:graphicFrameMkLst>
        </pc:graphicFrameChg>
        <pc:picChg chg="add mod">
          <ac:chgData name="Jun Ming Li" userId="S::11022435@live.mercer.edu::9b58a4d3-e994-4065-8c9f-dc9edf3359ce" providerId="AD" clId="Web-{EFCF77D5-4990-E4ED-99E4-67175E4EDD12}" dt="2025-02-26T23:41:25.827" v="764" actId="1076"/>
          <ac:picMkLst>
            <pc:docMk/>
            <pc:sldMk cId="3399351139" sldId="264"/>
            <ac:picMk id="338" creationId="{BA7E9E9A-7D56-D239-6A8A-E75FFF74DEA2}"/>
          </ac:picMkLst>
        </pc:picChg>
      </pc:sldChg>
      <pc:sldChg chg="modSp">
        <pc:chgData name="Jun Ming Li" userId="S::11022435@live.mercer.edu::9b58a4d3-e994-4065-8c9f-dc9edf3359ce" providerId="AD" clId="Web-{EFCF77D5-4990-E4ED-99E4-67175E4EDD12}" dt="2025-02-26T23:11:52.015" v="237" actId="20577"/>
        <pc:sldMkLst>
          <pc:docMk/>
          <pc:sldMk cId="1926622668" sldId="267"/>
        </pc:sldMkLst>
        <pc:spChg chg="mod">
          <ac:chgData name="Jun Ming Li" userId="S::11022435@live.mercer.edu::9b58a4d3-e994-4065-8c9f-dc9edf3359ce" providerId="AD" clId="Web-{EFCF77D5-4990-E4ED-99E4-67175E4EDD12}" dt="2025-02-26T23:11:52.015" v="237" actId="20577"/>
          <ac:spMkLst>
            <pc:docMk/>
            <pc:sldMk cId="1926622668" sldId="267"/>
            <ac:spMk id="2" creationId="{45C7458D-0FFC-99E9-11D5-41FB61BAA455}"/>
          </ac:spMkLst>
        </pc:spChg>
      </pc:sldChg>
      <pc:sldChg chg="modSp add replId">
        <pc:chgData name="Jun Ming Li" userId="S::11022435@live.mercer.edu::9b58a4d3-e994-4065-8c9f-dc9edf3359ce" providerId="AD" clId="Web-{EFCF77D5-4990-E4ED-99E4-67175E4EDD12}" dt="2025-02-26T23:22:52.927" v="369" actId="1076"/>
        <pc:sldMkLst>
          <pc:docMk/>
          <pc:sldMk cId="3547136179" sldId="270"/>
        </pc:sldMkLst>
        <pc:graphicFrameChg chg="mod modGraphic">
          <ac:chgData name="Jun Ming Li" userId="S::11022435@live.mercer.edu::9b58a4d3-e994-4065-8c9f-dc9edf3359ce" providerId="AD" clId="Web-{EFCF77D5-4990-E4ED-99E4-67175E4EDD12}" dt="2025-02-26T23:22:52.927" v="369" actId="1076"/>
          <ac:graphicFrameMkLst>
            <pc:docMk/>
            <pc:sldMk cId="3547136179" sldId="270"/>
            <ac:graphicFrameMk id="5" creationId="{E36FADE9-47AA-468A-D64B-E4831B4EECAC}"/>
          </ac:graphicFrameMkLst>
        </pc:graphicFrameChg>
      </pc:sldChg>
      <pc:sldChg chg="add del replId">
        <pc:chgData name="Jun Ming Li" userId="S::11022435@live.mercer.edu::9b58a4d3-e994-4065-8c9f-dc9edf3359ce" providerId="AD" clId="Web-{EFCF77D5-4990-E4ED-99E4-67175E4EDD12}" dt="2025-02-26T23:25:21.943" v="378"/>
        <pc:sldMkLst>
          <pc:docMk/>
          <pc:sldMk cId="1932335738" sldId="271"/>
        </pc:sldMkLst>
      </pc:sldChg>
      <pc:sldChg chg="add del replId">
        <pc:chgData name="Jun Ming Li" userId="S::11022435@live.mercer.edu::9b58a4d3-e994-4065-8c9f-dc9edf3359ce" providerId="AD" clId="Web-{EFCF77D5-4990-E4ED-99E4-67175E4EDD12}" dt="2025-02-26T23:25:14.568" v="376"/>
        <pc:sldMkLst>
          <pc:docMk/>
          <pc:sldMk cId="3345793204" sldId="271"/>
        </pc:sldMkLst>
      </pc:sldChg>
    </pc:docChg>
  </pc:docChgLst>
  <pc:docChgLst>
    <pc:chgData name="Jun Ming Li" userId="S::11022435@live.mercer.edu::9b58a4d3-e994-4065-8c9f-dc9edf3359ce" providerId="AD" clId="Web-{ED0887AF-C7EE-098D-E315-2E1373CD2E7C}"/>
    <pc:docChg chg="modSld">
      <pc:chgData name="Jun Ming Li" userId="S::11022435@live.mercer.edu::9b58a4d3-e994-4065-8c9f-dc9edf3359ce" providerId="AD" clId="Web-{ED0887AF-C7EE-098D-E315-2E1373CD2E7C}" dt="2025-02-27T01:17:58.841" v="1" actId="1076"/>
      <pc:docMkLst>
        <pc:docMk/>
      </pc:docMkLst>
      <pc:sldChg chg="addSp modSp">
        <pc:chgData name="Jun Ming Li" userId="S::11022435@live.mercer.edu::9b58a4d3-e994-4065-8c9f-dc9edf3359ce" providerId="AD" clId="Web-{ED0887AF-C7EE-098D-E315-2E1373CD2E7C}" dt="2025-02-27T01:17:58.841" v="1" actId="1076"/>
        <pc:sldMkLst>
          <pc:docMk/>
          <pc:sldMk cId="1503597310" sldId="261"/>
        </pc:sldMkLst>
        <pc:picChg chg="add mod">
          <ac:chgData name="Jun Ming Li" userId="S::11022435@live.mercer.edu::9b58a4d3-e994-4065-8c9f-dc9edf3359ce" providerId="AD" clId="Web-{ED0887AF-C7EE-098D-E315-2E1373CD2E7C}" dt="2025-02-27T01:17:58.841" v="1" actId="1076"/>
          <ac:picMkLst>
            <pc:docMk/>
            <pc:sldMk cId="1503597310" sldId="261"/>
            <ac:picMk id="30" creationId="{842E69F2-D21E-AA6D-C111-FD7E38C9CB1D}"/>
          </ac:picMkLst>
        </pc:picChg>
      </pc:sldChg>
    </pc:docChg>
  </pc:docChgLst>
  <pc:docChgLst>
    <pc:chgData name="Jun Ming Li" userId="S::11022435@live.mercer.edu::9b58a4d3-e994-4065-8c9f-dc9edf3359ce" providerId="AD" clId="Web-{B5C58676-3D99-70AE-C429-95A834001B9F}"/>
    <pc:docChg chg="modSld">
      <pc:chgData name="Jun Ming Li" userId="S::11022435@live.mercer.edu::9b58a4d3-e994-4065-8c9f-dc9edf3359ce" providerId="AD" clId="Web-{B5C58676-3D99-70AE-C429-95A834001B9F}" dt="2025-02-27T16:13:31.137" v="577"/>
      <pc:docMkLst>
        <pc:docMk/>
      </pc:docMkLst>
      <pc:sldChg chg="modNotes">
        <pc:chgData name="Jun Ming Li" userId="S::11022435@live.mercer.edu::9b58a4d3-e994-4065-8c9f-dc9edf3359ce" providerId="AD" clId="Web-{B5C58676-3D99-70AE-C429-95A834001B9F}" dt="2025-02-27T15:19:31.880" v="3"/>
        <pc:sldMkLst>
          <pc:docMk/>
          <pc:sldMk cId="676994140" sldId="256"/>
        </pc:sldMkLst>
      </pc:sldChg>
      <pc:sldChg chg="modNotes">
        <pc:chgData name="Jun Ming Li" userId="S::11022435@live.mercer.edu::9b58a4d3-e994-4065-8c9f-dc9edf3359ce" providerId="AD" clId="Web-{B5C58676-3D99-70AE-C429-95A834001B9F}" dt="2025-02-27T15:36:45.745" v="75"/>
        <pc:sldMkLst>
          <pc:docMk/>
          <pc:sldMk cId="3964387409" sldId="257"/>
        </pc:sldMkLst>
      </pc:sldChg>
      <pc:sldChg chg="modNotes">
        <pc:chgData name="Jun Ming Li" userId="S::11022435@live.mercer.edu::9b58a4d3-e994-4065-8c9f-dc9edf3359ce" providerId="AD" clId="Web-{B5C58676-3D99-70AE-C429-95A834001B9F}" dt="2025-02-27T16:06:59.482" v="574"/>
        <pc:sldMkLst>
          <pc:docMk/>
          <pc:sldMk cId="1599532729" sldId="282"/>
        </pc:sldMkLst>
      </pc:sldChg>
      <pc:sldChg chg="modNotes">
        <pc:chgData name="Jun Ming Li" userId="S::11022435@live.mercer.edu::9b58a4d3-e994-4065-8c9f-dc9edf3359ce" providerId="AD" clId="Web-{B5C58676-3D99-70AE-C429-95A834001B9F}" dt="2025-02-27T16:13:31.137" v="577"/>
        <pc:sldMkLst>
          <pc:docMk/>
          <pc:sldMk cId="31910475" sldId="283"/>
        </pc:sldMkLst>
      </pc:sldChg>
      <pc:sldChg chg="modNotes">
        <pc:chgData name="Jun Ming Li" userId="S::11022435@live.mercer.edu::9b58a4d3-e994-4065-8c9f-dc9edf3359ce" providerId="AD" clId="Web-{B5C58676-3D99-70AE-C429-95A834001B9F}" dt="2025-02-27T15:41:53.725" v="77"/>
        <pc:sldMkLst>
          <pc:docMk/>
          <pc:sldMk cId="1691394673" sldId="288"/>
        </pc:sldMkLst>
      </pc:sldChg>
    </pc:docChg>
  </pc:docChgLst>
  <pc:docChgLst>
    <pc:chgData name="Neha Chowke" userId="S::11056797@live.mercer.edu::57e2101b-9129-4787-bc24-d27c2c033fe1" providerId="AD" clId="Web-{9A6CAF8B-519E-ADEB-A33E-1F9FD6ED76A3}"/>
    <pc:docChg chg="modSld">
      <pc:chgData name="Neha Chowke" userId="S::11056797@live.mercer.edu::57e2101b-9129-4787-bc24-d27c2c033fe1" providerId="AD" clId="Web-{9A6CAF8B-519E-ADEB-A33E-1F9FD6ED76A3}" dt="2025-02-27T04:38:42.691" v="2" actId="1076"/>
      <pc:docMkLst>
        <pc:docMk/>
      </pc:docMkLst>
      <pc:sldChg chg="modSp">
        <pc:chgData name="Neha Chowke" userId="S::11056797@live.mercer.edu::57e2101b-9129-4787-bc24-d27c2c033fe1" providerId="AD" clId="Web-{9A6CAF8B-519E-ADEB-A33E-1F9FD6ED76A3}" dt="2025-02-27T04:38:42.691" v="2" actId="1076"/>
        <pc:sldMkLst>
          <pc:docMk/>
          <pc:sldMk cId="1450699827" sldId="268"/>
        </pc:sldMkLst>
        <pc:graphicFrameChg chg="mod modGraphic">
          <ac:chgData name="Neha Chowke" userId="S::11056797@live.mercer.edu::57e2101b-9129-4787-bc24-d27c2c033fe1" providerId="AD" clId="Web-{9A6CAF8B-519E-ADEB-A33E-1F9FD6ED76A3}" dt="2025-02-27T04:38:42.691" v="2" actId="1076"/>
          <ac:graphicFrameMkLst>
            <pc:docMk/>
            <pc:sldMk cId="1450699827" sldId="268"/>
            <ac:graphicFrameMk id="6" creationId="{E8D3B52D-C12C-42F6-59C8-BA515938198F}"/>
          </ac:graphicFrameMkLst>
        </pc:graphicFrameChg>
      </pc:sldChg>
    </pc:docChg>
  </pc:docChgLst>
  <pc:docChgLst>
    <pc:chgData name="Neha Chowke" userId="57e2101b-9129-4787-bc24-d27c2c033fe1" providerId="ADAL" clId="{417BE45A-9B73-F643-BF5D-BB4C714BB3F5}"/>
    <pc:docChg chg="undo redo custSel addSld delSld modSld sldOrd">
      <pc:chgData name="Neha Chowke" userId="57e2101b-9129-4787-bc24-d27c2c033fe1" providerId="ADAL" clId="{417BE45A-9B73-F643-BF5D-BB4C714BB3F5}" dt="2025-02-27T16:22:57.335" v="2539" actId="20577"/>
      <pc:docMkLst>
        <pc:docMk/>
      </pc:docMkLst>
      <pc:sldChg chg="addSp delSp modSp mod setBg delDesignElem">
        <pc:chgData name="Neha Chowke" userId="57e2101b-9129-4787-bc24-d27c2c033fe1" providerId="ADAL" clId="{417BE45A-9B73-F643-BF5D-BB4C714BB3F5}" dt="2025-02-27T02:13:07.334" v="126" actId="18131"/>
        <pc:sldMkLst>
          <pc:docMk/>
          <pc:sldMk cId="676994140" sldId="256"/>
        </pc:sldMkLst>
        <pc:spChg chg="mod">
          <ac:chgData name="Neha Chowke" userId="57e2101b-9129-4787-bc24-d27c2c033fe1" providerId="ADAL" clId="{417BE45A-9B73-F643-BF5D-BB4C714BB3F5}" dt="2025-02-27T02:12:42.854" v="122" actId="1076"/>
          <ac:spMkLst>
            <pc:docMk/>
            <pc:sldMk cId="676994140" sldId="256"/>
            <ac:spMk id="2" creationId="{6B9F9A85-265C-EFB2-FF8A-D657AD3B094C}"/>
          </ac:spMkLst>
        </pc:spChg>
        <pc:spChg chg="mod">
          <ac:chgData name="Neha Chowke" userId="57e2101b-9129-4787-bc24-d27c2c033fe1" providerId="ADAL" clId="{417BE45A-9B73-F643-BF5D-BB4C714BB3F5}" dt="2025-02-27T02:12:34.762" v="120" actId="27636"/>
          <ac:spMkLst>
            <pc:docMk/>
            <pc:sldMk cId="676994140" sldId="256"/>
            <ac:spMk id="3" creationId="{ACA2F3D9-427E-CE5E-953A-F7E47BAD5873}"/>
          </ac:spMkLst>
        </pc:spChg>
        <pc:spChg chg="add del mod">
          <ac:chgData name="Neha Chowke" userId="57e2101b-9129-4787-bc24-d27c2c033fe1" providerId="ADAL" clId="{417BE45A-9B73-F643-BF5D-BB4C714BB3F5}" dt="2025-02-27T02:11:19.457" v="109"/>
          <ac:spMkLst>
            <pc:docMk/>
            <pc:sldMk cId="676994140" sldId="256"/>
            <ac:spMk id="6" creationId="{6276D909-70C5-26EB-ED2B-25554A7212F3}"/>
          </ac:spMkLst>
        </pc:spChg>
        <pc:spChg chg="add del">
          <ac:chgData name="Neha Chowke" userId="57e2101b-9129-4787-bc24-d27c2c033fe1" providerId="ADAL" clId="{417BE45A-9B73-F643-BF5D-BB4C714BB3F5}" dt="2025-02-27T02:12:34.694" v="119" actId="26606"/>
          <ac:spMkLst>
            <pc:docMk/>
            <pc:sldMk cId="676994140" sldId="256"/>
            <ac:spMk id="7" creationId="{415DEDD7-7B31-4EF1-B7C7-5AEE3208CC1D}"/>
          </ac:spMkLst>
        </pc:spChg>
        <pc:spChg chg="add del">
          <ac:chgData name="Neha Chowke" userId="57e2101b-9129-4787-bc24-d27c2c033fe1" providerId="ADAL" clId="{417BE45A-9B73-F643-BF5D-BB4C714BB3F5}" dt="2025-02-27T02:12:34.694" v="119" actId="26606"/>
          <ac:spMkLst>
            <pc:docMk/>
            <pc:sldMk cId="676994140" sldId="256"/>
            <ac:spMk id="8" creationId="{3242CC7A-3D6E-47A4-B9D1-860978459846}"/>
          </ac:spMkLst>
        </pc:spChg>
        <pc:spChg chg="add mod ord">
          <ac:chgData name="Neha Chowke" userId="57e2101b-9129-4787-bc24-d27c2c033fe1" providerId="ADAL" clId="{417BE45A-9B73-F643-BF5D-BB4C714BB3F5}" dt="2025-02-27T02:12:34.694" v="119" actId="26606"/>
          <ac:spMkLst>
            <pc:docMk/>
            <pc:sldMk cId="676994140" sldId="256"/>
            <ac:spMk id="9" creationId="{C6371068-58F3-7609-758A-A2099EEA0F51}"/>
          </ac:spMkLst>
        </pc:spChg>
        <pc:spChg chg="add del">
          <ac:chgData name="Neha Chowke" userId="57e2101b-9129-4787-bc24-d27c2c033fe1" providerId="ADAL" clId="{417BE45A-9B73-F643-BF5D-BB4C714BB3F5}" dt="2025-02-27T02:10:51.935" v="97" actId="26606"/>
          <ac:spMkLst>
            <pc:docMk/>
            <pc:sldMk cId="676994140" sldId="256"/>
            <ac:spMk id="10" creationId="{415DEDD7-7B31-4EF1-B7C7-5AEE3208CC1D}"/>
          </ac:spMkLst>
        </pc:spChg>
        <pc:spChg chg="add del">
          <ac:chgData name="Neha Chowke" userId="57e2101b-9129-4787-bc24-d27c2c033fe1" providerId="ADAL" clId="{417BE45A-9B73-F643-BF5D-BB4C714BB3F5}" dt="2025-02-27T02:10:51.935" v="97" actId="26606"/>
          <ac:spMkLst>
            <pc:docMk/>
            <pc:sldMk cId="676994140" sldId="256"/>
            <ac:spMk id="12" creationId="{3242CC7A-3D6E-47A4-B9D1-860978459846}"/>
          </ac:spMkLst>
        </pc:spChg>
        <pc:spChg chg="add mod">
          <ac:chgData name="Neha Chowke" userId="57e2101b-9129-4787-bc24-d27c2c033fe1" providerId="ADAL" clId="{417BE45A-9B73-F643-BF5D-BB4C714BB3F5}" dt="2025-02-27T02:12:49.698" v="123" actId="1076"/>
          <ac:spMkLst>
            <pc:docMk/>
            <pc:sldMk cId="676994140" sldId="256"/>
            <ac:spMk id="14" creationId="{88F0CE92-FD52-F2FE-79C8-DA0B34D466AB}"/>
          </ac:spMkLst>
        </pc:spChg>
        <pc:spChg chg="add">
          <ac:chgData name="Neha Chowke" userId="57e2101b-9129-4787-bc24-d27c2c033fe1" providerId="ADAL" clId="{417BE45A-9B73-F643-BF5D-BB4C714BB3F5}" dt="2025-02-27T02:12:34.694" v="119" actId="26606"/>
          <ac:spMkLst>
            <pc:docMk/>
            <pc:sldMk cId="676994140" sldId="256"/>
            <ac:spMk id="18" creationId="{415DEDD7-7B31-4EF1-B7C7-5AEE3208CC1D}"/>
          </ac:spMkLst>
        </pc:spChg>
        <pc:spChg chg="add">
          <ac:chgData name="Neha Chowke" userId="57e2101b-9129-4787-bc24-d27c2c033fe1" providerId="ADAL" clId="{417BE45A-9B73-F643-BF5D-BB4C714BB3F5}" dt="2025-02-27T02:12:34.694" v="119" actId="26606"/>
          <ac:spMkLst>
            <pc:docMk/>
            <pc:sldMk cId="676994140" sldId="256"/>
            <ac:spMk id="20" creationId="{3242CC7A-3D6E-47A4-B9D1-860978459846}"/>
          </ac:spMkLst>
        </pc:spChg>
        <pc:picChg chg="add del mod">
          <ac:chgData name="Neha Chowke" userId="57e2101b-9129-4787-bc24-d27c2c033fe1" providerId="ADAL" clId="{417BE45A-9B73-F643-BF5D-BB4C714BB3F5}" dt="2025-02-27T02:11:55.877" v="113" actId="478"/>
          <ac:picMkLst>
            <pc:docMk/>
            <pc:sldMk cId="676994140" sldId="256"/>
            <ac:picMk id="5" creationId="{7981F57F-EE17-CC52-2612-7B315A3C2BDE}"/>
          </ac:picMkLst>
        </pc:picChg>
        <pc:picChg chg="add mod modCrop">
          <ac:chgData name="Neha Chowke" userId="57e2101b-9129-4787-bc24-d27c2c033fe1" providerId="ADAL" clId="{417BE45A-9B73-F643-BF5D-BB4C714BB3F5}" dt="2025-02-27T02:13:07.334" v="126" actId="18131"/>
          <ac:picMkLst>
            <pc:docMk/>
            <pc:sldMk cId="676994140" sldId="256"/>
            <ac:picMk id="13" creationId="{716C64B8-481F-5D59-821E-45E5C9547F23}"/>
          </ac:picMkLst>
        </pc:picChg>
        <pc:picChg chg="add del mod">
          <ac:chgData name="Neha Chowke" userId="57e2101b-9129-4787-bc24-d27c2c033fe1" providerId="ADAL" clId="{417BE45A-9B73-F643-BF5D-BB4C714BB3F5}" dt="2025-02-27T02:09:25.999" v="91" actId="478"/>
          <ac:picMkLst>
            <pc:docMk/>
            <pc:sldMk cId="676994140" sldId="256"/>
            <ac:picMk id="1026" creationId="{03B33F3E-84B4-53A8-0154-825E9B6B448B}"/>
          </ac:picMkLst>
        </pc:picChg>
      </pc:sldChg>
      <pc:sldChg chg="addSp delSp modSp mod setBg">
        <pc:chgData name="Neha Chowke" userId="57e2101b-9129-4787-bc24-d27c2c033fe1" providerId="ADAL" clId="{417BE45A-9B73-F643-BF5D-BB4C714BB3F5}" dt="2025-02-27T02:21:53.540" v="186"/>
        <pc:sldMkLst>
          <pc:docMk/>
          <pc:sldMk cId="3964387409" sldId="257"/>
        </pc:sldMkLst>
        <pc:spChg chg="mod">
          <ac:chgData name="Neha Chowke" userId="57e2101b-9129-4787-bc24-d27c2c033fe1" providerId="ADAL" clId="{417BE45A-9B73-F643-BF5D-BB4C714BB3F5}" dt="2025-02-27T02:15:27.129" v="143" actId="122"/>
          <ac:spMkLst>
            <pc:docMk/>
            <pc:sldMk cId="3964387409" sldId="257"/>
            <ac:spMk id="2" creationId="{9DBA236B-0453-9252-1D10-23C9B1E6E62D}"/>
          </ac:spMkLst>
        </pc:spChg>
        <pc:spChg chg="add del">
          <ac:chgData name="Neha Chowke" userId="57e2101b-9129-4787-bc24-d27c2c033fe1" providerId="ADAL" clId="{417BE45A-9B73-F643-BF5D-BB4C714BB3F5}" dt="2025-02-27T02:14:28.176" v="131" actId="26606"/>
          <ac:spMkLst>
            <pc:docMk/>
            <pc:sldMk cId="3964387409" sldId="257"/>
            <ac:spMk id="10" creationId="{61C69197-A69D-4F69-9546-7994B70964C8}"/>
          </ac:spMkLst>
        </pc:spChg>
        <pc:spChg chg="add del">
          <ac:chgData name="Neha Chowke" userId="57e2101b-9129-4787-bc24-d27c2c033fe1" providerId="ADAL" clId="{417BE45A-9B73-F643-BF5D-BB4C714BB3F5}" dt="2025-02-27T02:14:28.176" v="131" actId="26606"/>
          <ac:spMkLst>
            <pc:docMk/>
            <pc:sldMk cId="3964387409" sldId="257"/>
            <ac:spMk id="12" creationId="{370CC95A-F4E4-4383-A0B0-7487B4C94A29}"/>
          </ac:spMkLst>
        </pc:spChg>
        <pc:spChg chg="add del">
          <ac:chgData name="Neha Chowke" userId="57e2101b-9129-4787-bc24-d27c2c033fe1" providerId="ADAL" clId="{417BE45A-9B73-F643-BF5D-BB4C714BB3F5}" dt="2025-02-27T02:14:28.176" v="131" actId="26606"/>
          <ac:spMkLst>
            <pc:docMk/>
            <pc:sldMk cId="3964387409" sldId="257"/>
            <ac:spMk id="14" creationId="{7B20D11A-6223-4CBA-9C52-7B65CF90A0DC}"/>
          </ac:spMkLst>
        </pc:spChg>
        <pc:graphicFrameChg chg="add mod modGraphic">
          <ac:chgData name="Neha Chowke" userId="57e2101b-9129-4787-bc24-d27c2c033fe1" providerId="ADAL" clId="{417BE45A-9B73-F643-BF5D-BB4C714BB3F5}" dt="2025-02-27T02:21:53.540" v="186"/>
          <ac:graphicFrameMkLst>
            <pc:docMk/>
            <pc:sldMk cId="3964387409" sldId="257"/>
            <ac:graphicFrameMk id="5" creationId="{95FD18EB-E234-68A9-3EA6-3DBCBD897970}"/>
          </ac:graphicFrameMkLst>
        </pc:graphicFrameChg>
      </pc:sldChg>
      <pc:sldChg chg="addSp delSp modSp mod setBg">
        <pc:chgData name="Neha Chowke" userId="57e2101b-9129-4787-bc24-d27c2c033fe1" providerId="ADAL" clId="{417BE45A-9B73-F643-BF5D-BB4C714BB3F5}" dt="2025-02-25T01:29:36.091" v="30" actId="26606"/>
        <pc:sldMkLst>
          <pc:docMk/>
          <pc:sldMk cId="1004225133" sldId="258"/>
        </pc:sldMkLst>
      </pc:sldChg>
      <pc:sldChg chg="addSp delSp modSp mod setBg delDesignElem">
        <pc:chgData name="Neha Chowke" userId="57e2101b-9129-4787-bc24-d27c2c033fe1" providerId="ADAL" clId="{417BE45A-9B73-F643-BF5D-BB4C714BB3F5}" dt="2025-02-25T01:32:19.150" v="77"/>
        <pc:sldMkLst>
          <pc:docMk/>
          <pc:sldMk cId="135668958" sldId="259"/>
        </pc:sldMkLst>
      </pc:sldChg>
      <pc:sldChg chg="addSp delSp modSp mod setBg delDesignElem">
        <pc:chgData name="Neha Chowke" userId="57e2101b-9129-4787-bc24-d27c2c033fe1" providerId="ADAL" clId="{417BE45A-9B73-F643-BF5D-BB4C714BB3F5}" dt="2025-02-27T02:47:07.561" v="824" actId="21"/>
        <pc:sldMkLst>
          <pc:docMk/>
          <pc:sldMk cId="3669114280" sldId="260"/>
        </pc:sldMkLst>
        <pc:spChg chg="mod">
          <ac:chgData name="Neha Chowke" userId="57e2101b-9129-4787-bc24-d27c2c033fe1" providerId="ADAL" clId="{417BE45A-9B73-F643-BF5D-BB4C714BB3F5}" dt="2025-02-27T02:42:43.365" v="752" actId="26606"/>
          <ac:spMkLst>
            <pc:docMk/>
            <pc:sldMk cId="3669114280" sldId="260"/>
            <ac:spMk id="2" creationId="{D4E65C2C-78AD-D37B-5810-67233E2EB09A}"/>
          </ac:spMkLst>
        </pc:spChg>
        <pc:spChg chg="mod">
          <ac:chgData name="Neha Chowke" userId="57e2101b-9129-4787-bc24-d27c2c033fe1" providerId="ADAL" clId="{417BE45A-9B73-F643-BF5D-BB4C714BB3F5}" dt="2025-02-27T02:47:07.561" v="824" actId="21"/>
          <ac:spMkLst>
            <pc:docMk/>
            <pc:sldMk cId="3669114280" sldId="260"/>
            <ac:spMk id="9" creationId="{EFE3E111-9CCC-749E-2DE2-2A3EA2526BEE}"/>
          </ac:spMkLst>
        </pc:spChg>
        <pc:spChg chg="mod">
          <ac:chgData name="Neha Chowke" userId="57e2101b-9129-4787-bc24-d27c2c033fe1" providerId="ADAL" clId="{417BE45A-9B73-F643-BF5D-BB4C714BB3F5}" dt="2025-02-27T02:43:22.403" v="753" actId="1076"/>
          <ac:spMkLst>
            <pc:docMk/>
            <pc:sldMk cId="3669114280" sldId="260"/>
            <ac:spMk id="10" creationId="{75863B6B-2613-9A41-9E4F-610E8C5FFD77}"/>
          </ac:spMkLst>
        </pc:spChg>
        <pc:spChg chg="mod">
          <ac:chgData name="Neha Chowke" userId="57e2101b-9129-4787-bc24-d27c2c033fe1" providerId="ADAL" clId="{417BE45A-9B73-F643-BF5D-BB4C714BB3F5}" dt="2025-02-27T02:43:25.068" v="754" actId="1076"/>
          <ac:spMkLst>
            <pc:docMk/>
            <pc:sldMk cId="3669114280" sldId="260"/>
            <ac:spMk id="11" creationId="{BFF420BB-3862-09F5-5DFB-484D2610E991}"/>
          </ac:spMkLst>
        </pc:spChg>
        <pc:spChg chg="mod">
          <ac:chgData name="Neha Chowke" userId="57e2101b-9129-4787-bc24-d27c2c033fe1" providerId="ADAL" clId="{417BE45A-9B73-F643-BF5D-BB4C714BB3F5}" dt="2025-02-27T02:43:27.404" v="755" actId="1076"/>
          <ac:spMkLst>
            <pc:docMk/>
            <pc:sldMk cId="3669114280" sldId="260"/>
            <ac:spMk id="12" creationId="{BD6DBFA1-0EA9-7152-A404-61A7229CBAB2}"/>
          </ac:spMkLst>
        </pc:spChg>
        <pc:spChg chg="mod">
          <ac:chgData name="Neha Chowke" userId="57e2101b-9129-4787-bc24-d27c2c033fe1" providerId="ADAL" clId="{417BE45A-9B73-F643-BF5D-BB4C714BB3F5}" dt="2025-02-27T02:43:31.670" v="756" actId="1076"/>
          <ac:spMkLst>
            <pc:docMk/>
            <pc:sldMk cId="3669114280" sldId="260"/>
            <ac:spMk id="13" creationId="{88CAAA6D-80E8-8829-FCBA-5B3FDCC5F04D}"/>
          </ac:spMkLst>
        </pc:spChg>
        <pc:spChg chg="add del">
          <ac:chgData name="Neha Chowke" userId="57e2101b-9129-4787-bc24-d27c2c033fe1" providerId="ADAL" clId="{417BE45A-9B73-F643-BF5D-BB4C714BB3F5}" dt="2025-02-27T02:42:43.365" v="752" actId="26606"/>
          <ac:spMkLst>
            <pc:docMk/>
            <pc:sldMk cId="3669114280" sldId="260"/>
            <ac:spMk id="18" creationId="{06F0F283-C8B6-4598-89C9-C404C98A5715}"/>
          </ac:spMkLst>
        </pc:spChg>
        <pc:spChg chg="add del">
          <ac:chgData name="Neha Chowke" userId="57e2101b-9129-4787-bc24-d27c2c033fe1" providerId="ADAL" clId="{417BE45A-9B73-F643-BF5D-BB4C714BB3F5}" dt="2025-02-27T02:42:43.365" v="752" actId="26606"/>
          <ac:spMkLst>
            <pc:docMk/>
            <pc:sldMk cId="3669114280" sldId="260"/>
            <ac:spMk id="20" creationId="{E473B0C0-761B-443F-97A0-9D6E01FBB751}"/>
          </ac:spMkLst>
        </pc:spChg>
        <pc:spChg chg="add del">
          <ac:chgData name="Neha Chowke" userId="57e2101b-9129-4787-bc24-d27c2c033fe1" providerId="ADAL" clId="{417BE45A-9B73-F643-BF5D-BB4C714BB3F5}" dt="2025-02-27T02:42:43.365" v="752" actId="26606"/>
          <ac:spMkLst>
            <pc:docMk/>
            <pc:sldMk cId="3669114280" sldId="260"/>
            <ac:spMk id="22" creationId="{E3B475C6-1445-41C7-9360-49FD7C1C1E7A}"/>
          </ac:spMkLst>
        </pc:spChg>
        <pc:graphicFrameChg chg="add mod">
          <ac:chgData name="Neha Chowke" userId="57e2101b-9129-4787-bc24-d27c2c033fe1" providerId="ADAL" clId="{417BE45A-9B73-F643-BF5D-BB4C714BB3F5}" dt="2025-02-27T02:43:45.155" v="757"/>
          <ac:graphicFrameMkLst>
            <pc:docMk/>
            <pc:sldMk cId="3669114280" sldId="260"/>
            <ac:graphicFrameMk id="4" creationId="{EE9A5349-BC2A-37AA-9D74-7EFA5DCAED60}"/>
          </ac:graphicFrameMkLst>
        </pc:graphicFrameChg>
        <pc:graphicFrameChg chg="del mod">
          <ac:chgData name="Neha Chowke" userId="57e2101b-9129-4787-bc24-d27c2c033fe1" providerId="ADAL" clId="{417BE45A-9B73-F643-BF5D-BB4C714BB3F5}" dt="2025-02-27T02:42:25.109" v="750" actId="21"/>
          <ac:graphicFrameMkLst>
            <pc:docMk/>
            <pc:sldMk cId="3669114280" sldId="260"/>
            <ac:graphicFrameMk id="16" creationId="{F1D47321-CC29-F6FA-D8B2-02045831F264}"/>
          </ac:graphicFrameMkLst>
        </pc:graphicFrameChg>
      </pc:sldChg>
      <pc:sldChg chg="addSp delSp modSp mod ord setBg modNotesTx">
        <pc:chgData name="Neha Chowke" userId="57e2101b-9129-4787-bc24-d27c2c033fe1" providerId="ADAL" clId="{417BE45A-9B73-F643-BF5D-BB4C714BB3F5}" dt="2025-02-27T16:22:57.335" v="2539" actId="20577"/>
        <pc:sldMkLst>
          <pc:docMk/>
          <pc:sldMk cId="1503597310" sldId="261"/>
        </pc:sldMkLst>
        <pc:spChg chg="mod">
          <ac:chgData name="Neha Chowke" userId="57e2101b-9129-4787-bc24-d27c2c033fe1" providerId="ADAL" clId="{417BE45A-9B73-F643-BF5D-BB4C714BB3F5}" dt="2025-02-25T01:32:51.141" v="85"/>
          <ac:spMkLst>
            <pc:docMk/>
            <pc:sldMk cId="1503597310" sldId="261"/>
            <ac:spMk id="2" creationId="{9C62C25A-6F17-5171-2466-B0195FB31E6A}"/>
          </ac:spMkLst>
        </pc:spChg>
      </pc:sldChg>
      <pc:sldChg chg="addSp delSp modSp mod ord setBg delDesignElem modNotesTx">
        <pc:chgData name="Neha Chowke" userId="57e2101b-9129-4787-bc24-d27c2c033fe1" providerId="ADAL" clId="{417BE45A-9B73-F643-BF5D-BB4C714BB3F5}" dt="2025-02-27T16:11:48.790" v="2458" actId="20578"/>
        <pc:sldMkLst>
          <pc:docMk/>
          <pc:sldMk cId="1006978663" sldId="262"/>
        </pc:sldMkLst>
        <pc:spChg chg="mod">
          <ac:chgData name="Neha Chowke" userId="57e2101b-9129-4787-bc24-d27c2c033fe1" providerId="ADAL" clId="{417BE45A-9B73-F643-BF5D-BB4C714BB3F5}" dt="2025-02-25T01:32:50.278" v="83" actId="27636"/>
          <ac:spMkLst>
            <pc:docMk/>
            <pc:sldMk cId="1006978663" sldId="262"/>
            <ac:spMk id="2" creationId="{669C65EC-B281-0D8B-AC98-FE8A08389E95}"/>
          </ac:spMkLst>
        </pc:spChg>
      </pc:sldChg>
      <pc:sldChg chg="addSp delSp modSp mod ord setBg">
        <pc:chgData name="Neha Chowke" userId="57e2101b-9129-4787-bc24-d27c2c033fe1" providerId="ADAL" clId="{417BE45A-9B73-F643-BF5D-BB4C714BB3F5}" dt="2025-02-27T16:11:40.472" v="2457" actId="20578"/>
        <pc:sldMkLst>
          <pc:docMk/>
          <pc:sldMk cId="1444705411" sldId="263"/>
        </pc:sldMkLst>
        <pc:spChg chg="mod">
          <ac:chgData name="Neha Chowke" userId="57e2101b-9129-4787-bc24-d27c2c033fe1" providerId="ADAL" clId="{417BE45A-9B73-F643-BF5D-BB4C714BB3F5}" dt="2025-02-25T01:32:51.141" v="85"/>
          <ac:spMkLst>
            <pc:docMk/>
            <pc:sldMk cId="1444705411" sldId="263"/>
            <ac:spMk id="2" creationId="{D351ACA1-1B62-695D-D07A-72AEDAA5EB34}"/>
          </ac:spMkLst>
        </pc:spChg>
        <pc:spChg chg="mod">
          <ac:chgData name="Neha Chowke" userId="57e2101b-9129-4787-bc24-d27c2c033fe1" providerId="ADAL" clId="{417BE45A-9B73-F643-BF5D-BB4C714BB3F5}" dt="2025-02-27T03:01:51.370" v="991"/>
          <ac:spMkLst>
            <pc:docMk/>
            <pc:sldMk cId="1444705411" sldId="263"/>
            <ac:spMk id="7" creationId="{AFFE03E4-406C-E19F-1F9A-C05AA90F3253}"/>
          </ac:spMkLst>
        </pc:spChg>
        <pc:spChg chg="mod">
          <ac:chgData name="Neha Chowke" userId="57e2101b-9129-4787-bc24-d27c2c033fe1" providerId="ADAL" clId="{417BE45A-9B73-F643-BF5D-BB4C714BB3F5}" dt="2025-02-27T03:01:51.370" v="991"/>
          <ac:spMkLst>
            <pc:docMk/>
            <pc:sldMk cId="1444705411" sldId="263"/>
            <ac:spMk id="9" creationId="{25D3397C-1F25-7ABA-85AB-31E00EAFE645}"/>
          </ac:spMkLst>
        </pc:spChg>
        <pc:grpChg chg="add mod">
          <ac:chgData name="Neha Chowke" userId="57e2101b-9129-4787-bc24-d27c2c033fe1" providerId="ADAL" clId="{417BE45A-9B73-F643-BF5D-BB4C714BB3F5}" dt="2025-02-27T03:01:51.370" v="991"/>
          <ac:grpSpMkLst>
            <pc:docMk/>
            <pc:sldMk cId="1444705411" sldId="263"/>
            <ac:grpSpMk id="6" creationId="{0FFA6D94-BB8D-502B-96B5-4369451EE2E7}"/>
          </ac:grpSpMkLst>
        </pc:grpChg>
        <pc:grpChg chg="del">
          <ac:chgData name="Neha Chowke" userId="57e2101b-9129-4787-bc24-d27c2c033fe1" providerId="ADAL" clId="{417BE45A-9B73-F643-BF5D-BB4C714BB3F5}" dt="2025-02-27T02:55:47.755" v="913" actId="21"/>
          <ac:grpSpMkLst>
            <pc:docMk/>
            <pc:sldMk cId="1444705411" sldId="263"/>
            <ac:grpSpMk id="8" creationId="{F57025CF-504F-01BB-2B9A-3AC3AF87D222}"/>
          </ac:grpSpMkLst>
        </pc:grpChg>
        <pc:graphicFrameChg chg="mod">
          <ac:chgData name="Neha Chowke" userId="57e2101b-9129-4787-bc24-d27c2c033fe1" providerId="ADAL" clId="{417BE45A-9B73-F643-BF5D-BB4C714BB3F5}" dt="2025-02-27T04:11:34.531" v="1619" actId="692"/>
          <ac:graphicFrameMkLst>
            <pc:docMk/>
            <pc:sldMk cId="1444705411" sldId="263"/>
            <ac:graphicFrameMk id="10" creationId="{6B81B393-4C07-48FA-90B8-0D8DD5BDE65D}"/>
          </ac:graphicFrameMkLst>
        </pc:graphicFrameChg>
      </pc:sldChg>
      <pc:sldChg chg="addSp delSp modSp mod setBg">
        <pc:chgData name="Neha Chowke" userId="57e2101b-9129-4787-bc24-d27c2c033fe1" providerId="ADAL" clId="{417BE45A-9B73-F643-BF5D-BB4C714BB3F5}" dt="2025-02-27T03:03:43.980" v="1007" actId="1076"/>
        <pc:sldMkLst>
          <pc:docMk/>
          <pc:sldMk cId="3399351139" sldId="264"/>
        </pc:sldMkLst>
        <pc:spChg chg="mod">
          <ac:chgData name="Neha Chowke" userId="57e2101b-9129-4787-bc24-d27c2c033fe1" providerId="ADAL" clId="{417BE45A-9B73-F643-BF5D-BB4C714BB3F5}" dt="2025-02-27T02:55:34.968" v="912" actId="1076"/>
          <ac:spMkLst>
            <pc:docMk/>
            <pc:sldMk cId="3399351139" sldId="264"/>
            <ac:spMk id="2" creationId="{FD1EA8C9-9862-BAE4-9A33-F3B6E752A548}"/>
          </ac:spMkLst>
        </pc:spChg>
        <pc:spChg chg="add del mod">
          <ac:chgData name="Neha Chowke" userId="57e2101b-9129-4787-bc24-d27c2c033fe1" providerId="ADAL" clId="{417BE45A-9B73-F643-BF5D-BB4C714BB3F5}" dt="2025-02-27T02:56:41.536" v="922"/>
          <ac:spMkLst>
            <pc:docMk/>
            <pc:sldMk cId="3399351139" sldId="264"/>
            <ac:spMk id="6" creationId="{CBF5EF2C-AB44-3BF6-9DFD-89BD295C530F}"/>
          </ac:spMkLst>
        </pc:spChg>
        <pc:spChg chg="mod">
          <ac:chgData name="Neha Chowke" userId="57e2101b-9129-4787-bc24-d27c2c033fe1" providerId="ADAL" clId="{417BE45A-9B73-F643-BF5D-BB4C714BB3F5}" dt="2025-02-27T02:53:30.801" v="897" actId="20577"/>
          <ac:spMkLst>
            <pc:docMk/>
            <pc:sldMk cId="3399351139" sldId="264"/>
            <ac:spMk id="288" creationId="{10F68FD1-B0C6-5E13-E770-5A7CE639B4AE}"/>
          </ac:spMkLst>
        </pc:spChg>
        <pc:spChg chg="mod">
          <ac:chgData name="Neha Chowke" userId="57e2101b-9129-4787-bc24-d27c2c033fe1" providerId="ADAL" clId="{417BE45A-9B73-F643-BF5D-BB4C714BB3F5}" dt="2025-02-27T03:03:27.988" v="1004" actId="1076"/>
          <ac:spMkLst>
            <pc:docMk/>
            <pc:sldMk cId="3399351139" sldId="264"/>
            <ac:spMk id="308" creationId="{8E9AB098-37EB-F4D9-1BCD-FB84E99F2B29}"/>
          </ac:spMkLst>
        </pc:spChg>
        <pc:spChg chg="mod">
          <ac:chgData name="Neha Chowke" userId="57e2101b-9129-4787-bc24-d27c2c033fe1" providerId="ADAL" clId="{417BE45A-9B73-F643-BF5D-BB4C714BB3F5}" dt="2025-02-27T03:03:43.980" v="1007" actId="1076"/>
          <ac:spMkLst>
            <pc:docMk/>
            <pc:sldMk cId="3399351139" sldId="264"/>
            <ac:spMk id="309" creationId="{F74AC4CB-BF37-FCD0-D33E-F11EFA2672EC}"/>
          </ac:spMkLst>
        </pc:spChg>
        <pc:graphicFrameChg chg="add del">
          <ac:chgData name="Neha Chowke" userId="57e2101b-9129-4787-bc24-d27c2c033fe1" providerId="ADAL" clId="{417BE45A-9B73-F643-BF5D-BB4C714BB3F5}" dt="2025-02-27T02:49:23.875" v="854" actId="21"/>
          <ac:graphicFrameMkLst>
            <pc:docMk/>
            <pc:sldMk cId="3399351139" sldId="264"/>
            <ac:graphicFrameMk id="3" creationId="{2F95722F-8EE5-9324-4663-A4D2601F0356}"/>
          </ac:graphicFrameMkLst>
        </pc:graphicFrameChg>
        <pc:graphicFrameChg chg="add mod">
          <ac:chgData name="Neha Chowke" userId="57e2101b-9129-4787-bc24-d27c2c033fe1" providerId="ADAL" clId="{417BE45A-9B73-F643-BF5D-BB4C714BB3F5}" dt="2025-02-27T02:56:36.701" v="919" actId="1076"/>
          <ac:graphicFrameMkLst>
            <pc:docMk/>
            <pc:sldMk cId="3399351139" sldId="264"/>
            <ac:graphicFrameMk id="4" creationId="{11C4E61E-81DE-ED95-A016-A897C7BE23B0}"/>
          </ac:graphicFrameMkLst>
        </pc:graphicFrameChg>
        <pc:graphicFrameChg chg="add mod modGraphic">
          <ac:chgData name="Neha Chowke" userId="57e2101b-9129-4787-bc24-d27c2c033fe1" providerId="ADAL" clId="{417BE45A-9B73-F643-BF5D-BB4C714BB3F5}" dt="2025-02-27T02:52:52.489" v="881" actId="122"/>
          <ac:graphicFrameMkLst>
            <pc:docMk/>
            <pc:sldMk cId="3399351139" sldId="264"/>
            <ac:graphicFrameMk id="5" creationId="{11118F98-8800-588C-9E1F-9E2D9258CA77}"/>
          </ac:graphicFrameMkLst>
        </pc:graphicFrameChg>
      </pc:sldChg>
      <pc:sldChg chg="addSp delSp modSp mod setBg delDesignElem">
        <pc:chgData name="Neha Chowke" userId="57e2101b-9129-4787-bc24-d27c2c033fe1" providerId="ADAL" clId="{417BE45A-9B73-F643-BF5D-BB4C714BB3F5}" dt="2025-02-25T01:32:19.150" v="77"/>
        <pc:sldMkLst>
          <pc:docMk/>
          <pc:sldMk cId="4274108679" sldId="265"/>
        </pc:sldMkLst>
      </pc:sldChg>
      <pc:sldChg chg="addSp delSp modSp mod setBg delDesignElem modNotesTx">
        <pc:chgData name="Neha Chowke" userId="57e2101b-9129-4787-bc24-d27c2c033fe1" providerId="ADAL" clId="{417BE45A-9B73-F643-BF5D-BB4C714BB3F5}" dt="2025-02-27T16:13:33.272" v="2464" actId="20577"/>
        <pc:sldMkLst>
          <pc:docMk/>
          <pc:sldMk cId="2915254982" sldId="266"/>
        </pc:sldMkLst>
        <pc:spChg chg="mod">
          <ac:chgData name="Neha Chowke" userId="57e2101b-9129-4787-bc24-d27c2c033fe1" providerId="ADAL" clId="{417BE45A-9B73-F643-BF5D-BB4C714BB3F5}" dt="2025-02-27T04:00:03.825" v="1452" actId="122"/>
          <ac:spMkLst>
            <pc:docMk/>
            <pc:sldMk cId="2915254982" sldId="266"/>
            <ac:spMk id="2" creationId="{6A103727-4391-65E4-FBE1-7410B3DA4B4C}"/>
          </ac:spMkLst>
        </pc:spChg>
        <pc:spChg chg="mod">
          <ac:chgData name="Neha Chowke" userId="57e2101b-9129-4787-bc24-d27c2c033fe1" providerId="ADAL" clId="{417BE45A-9B73-F643-BF5D-BB4C714BB3F5}" dt="2025-02-27T03:59:45.496" v="1450" actId="1076"/>
          <ac:spMkLst>
            <pc:docMk/>
            <pc:sldMk cId="2915254982" sldId="266"/>
            <ac:spMk id="3" creationId="{70495725-FD4B-24F6-6A08-6E9FF4C4B0E6}"/>
          </ac:spMkLst>
        </pc:spChg>
        <pc:spChg chg="add del mod">
          <ac:chgData name="Neha Chowke" userId="57e2101b-9129-4787-bc24-d27c2c033fe1" providerId="ADAL" clId="{417BE45A-9B73-F643-BF5D-BB4C714BB3F5}" dt="2025-02-27T03:54:21.766" v="1400" actId="478"/>
          <ac:spMkLst>
            <pc:docMk/>
            <pc:sldMk cId="2915254982" sldId="266"/>
            <ac:spMk id="3" creationId="{CA642C5D-43B7-E17A-61B6-43788495DB53}"/>
          </ac:spMkLst>
        </pc:spChg>
        <pc:spChg chg="mod ord">
          <ac:chgData name="Neha Chowke" userId="57e2101b-9129-4787-bc24-d27c2c033fe1" providerId="ADAL" clId="{417BE45A-9B73-F643-BF5D-BB4C714BB3F5}" dt="2025-02-27T04:01:33.635" v="1458" actId="403"/>
          <ac:spMkLst>
            <pc:docMk/>
            <pc:sldMk cId="2915254982" sldId="266"/>
            <ac:spMk id="5" creationId="{183B379C-7DB9-0135-EA45-F39826B802DC}"/>
          </ac:spMkLst>
        </pc:spChg>
        <pc:spChg chg="add del mod">
          <ac:chgData name="Neha Chowke" userId="57e2101b-9129-4787-bc24-d27c2c033fe1" providerId="ADAL" clId="{417BE45A-9B73-F643-BF5D-BB4C714BB3F5}" dt="2025-02-27T03:58:57.570" v="1424"/>
          <ac:spMkLst>
            <pc:docMk/>
            <pc:sldMk cId="2915254982" sldId="266"/>
            <ac:spMk id="6" creationId="{46411034-2514-35EF-74D8-D4AA45E4D51D}"/>
          </ac:spMkLst>
        </pc:spChg>
        <pc:spChg chg="add">
          <ac:chgData name="Neha Chowke" userId="57e2101b-9129-4787-bc24-d27c2c033fe1" providerId="ADAL" clId="{417BE45A-9B73-F643-BF5D-BB4C714BB3F5}" dt="2025-02-27T03:58:23.675" v="1415" actId="26606"/>
          <ac:spMkLst>
            <pc:docMk/>
            <pc:sldMk cId="2915254982" sldId="266"/>
            <ac:spMk id="10" creationId="{B217C2AD-51B4-40CE-A71F-F5D3F846D97B}"/>
          </ac:spMkLst>
        </pc:spChg>
        <pc:spChg chg="add">
          <ac:chgData name="Neha Chowke" userId="57e2101b-9129-4787-bc24-d27c2c033fe1" providerId="ADAL" clId="{417BE45A-9B73-F643-BF5D-BB4C714BB3F5}" dt="2025-02-27T03:58:23.675" v="1415" actId="26606"/>
          <ac:spMkLst>
            <pc:docMk/>
            <pc:sldMk cId="2915254982" sldId="266"/>
            <ac:spMk id="12" creationId="{6F1BF92E-23CF-4BFE-9E1F-C359BACFA3C5}"/>
          </ac:spMkLst>
        </pc:spChg>
        <pc:spChg chg="add">
          <ac:chgData name="Neha Chowke" userId="57e2101b-9129-4787-bc24-d27c2c033fe1" providerId="ADAL" clId="{417BE45A-9B73-F643-BF5D-BB4C714BB3F5}" dt="2025-02-27T03:58:23.675" v="1415" actId="26606"/>
          <ac:spMkLst>
            <pc:docMk/>
            <pc:sldMk cId="2915254982" sldId="266"/>
            <ac:spMk id="14" creationId="{D2932E9C-BCE7-4564-84F6-CBA75E8B0749}"/>
          </ac:spMkLst>
        </pc:spChg>
        <pc:spChg chg="add">
          <ac:chgData name="Neha Chowke" userId="57e2101b-9129-4787-bc24-d27c2c033fe1" providerId="ADAL" clId="{417BE45A-9B73-F643-BF5D-BB4C714BB3F5}" dt="2025-02-27T03:58:23.675" v="1415" actId="26606"/>
          <ac:spMkLst>
            <pc:docMk/>
            <pc:sldMk cId="2915254982" sldId="266"/>
            <ac:spMk id="16" creationId="{AFC7A8FD-E375-431A-898D-F728F09489C5}"/>
          </ac:spMkLst>
        </pc:spChg>
        <pc:spChg chg="add">
          <ac:chgData name="Neha Chowke" userId="57e2101b-9129-4787-bc24-d27c2c033fe1" providerId="ADAL" clId="{417BE45A-9B73-F643-BF5D-BB4C714BB3F5}" dt="2025-02-27T03:58:23.675" v="1415" actId="26606"/>
          <ac:spMkLst>
            <pc:docMk/>
            <pc:sldMk cId="2915254982" sldId="266"/>
            <ac:spMk id="18" creationId="{98C621E2-C9A1-42DB-B77B-FDEC40996E7A}"/>
          </ac:spMkLst>
        </pc:spChg>
        <pc:spChg chg="add">
          <ac:chgData name="Neha Chowke" userId="57e2101b-9129-4787-bc24-d27c2c033fe1" providerId="ADAL" clId="{417BE45A-9B73-F643-BF5D-BB4C714BB3F5}" dt="2025-02-27T03:58:23.675" v="1415" actId="26606"/>
          <ac:spMkLst>
            <pc:docMk/>
            <pc:sldMk cId="2915254982" sldId="266"/>
            <ac:spMk id="20" creationId="{B85FBED9-5297-4759-B2C0-B6C973023B14}"/>
          </ac:spMkLst>
        </pc:spChg>
      </pc:sldChg>
      <pc:sldChg chg="addSp delSp modSp del mod">
        <pc:chgData name="Neha Chowke" userId="57e2101b-9129-4787-bc24-d27c2c033fe1" providerId="ADAL" clId="{417BE45A-9B73-F643-BF5D-BB4C714BB3F5}" dt="2025-02-27T03:46:09.030" v="1350" actId="2696"/>
        <pc:sldMkLst>
          <pc:docMk/>
          <pc:sldMk cId="1926622668" sldId="267"/>
        </pc:sldMkLst>
        <pc:spChg chg="mod">
          <ac:chgData name="Neha Chowke" userId="57e2101b-9129-4787-bc24-d27c2c033fe1" providerId="ADAL" clId="{417BE45A-9B73-F643-BF5D-BB4C714BB3F5}" dt="2025-02-27T02:31:37.830" v="269" actId="122"/>
          <ac:spMkLst>
            <pc:docMk/>
            <pc:sldMk cId="1926622668" sldId="267"/>
            <ac:spMk id="2" creationId="{45C7458D-0FFC-99E9-11D5-41FB61BAA455}"/>
          </ac:spMkLst>
        </pc:spChg>
        <pc:spChg chg="del mod">
          <ac:chgData name="Neha Chowke" userId="57e2101b-9129-4787-bc24-d27c2c033fe1" providerId="ADAL" clId="{417BE45A-9B73-F643-BF5D-BB4C714BB3F5}" dt="2025-02-27T02:26:08.345" v="205" actId="478"/>
          <ac:spMkLst>
            <pc:docMk/>
            <pc:sldMk cId="1926622668" sldId="267"/>
            <ac:spMk id="4" creationId="{640575C4-1101-E5C1-492A-525D1DE0B17D}"/>
          </ac:spMkLst>
        </pc:spChg>
        <pc:spChg chg="add del">
          <ac:chgData name="Neha Chowke" userId="57e2101b-9129-4787-bc24-d27c2c033fe1" providerId="ADAL" clId="{417BE45A-9B73-F643-BF5D-BB4C714BB3F5}" dt="2025-02-27T02:25:57.847" v="203" actId="478"/>
          <ac:spMkLst>
            <pc:docMk/>
            <pc:sldMk cId="1926622668" sldId="267"/>
            <ac:spMk id="6" creationId="{058CC099-5AA3-83D6-ACF0-BA17029CFC2E}"/>
          </ac:spMkLst>
        </pc:spChg>
        <pc:spChg chg="add del mod">
          <ac:chgData name="Neha Chowke" userId="57e2101b-9129-4787-bc24-d27c2c033fe1" providerId="ADAL" clId="{417BE45A-9B73-F643-BF5D-BB4C714BB3F5}" dt="2025-02-27T02:27:08.272" v="226"/>
          <ac:spMkLst>
            <pc:docMk/>
            <pc:sldMk cId="1926622668" sldId="267"/>
            <ac:spMk id="7" creationId="{150277D8-EB50-64F5-8ECB-B235244127E3}"/>
          </ac:spMkLst>
        </pc:spChg>
        <pc:spChg chg="add mod">
          <ac:chgData name="Neha Chowke" userId="57e2101b-9129-4787-bc24-d27c2c033fe1" providerId="ADAL" clId="{417BE45A-9B73-F643-BF5D-BB4C714BB3F5}" dt="2025-02-27T02:28:11.686" v="241"/>
          <ac:spMkLst>
            <pc:docMk/>
            <pc:sldMk cId="1926622668" sldId="267"/>
            <ac:spMk id="9" creationId="{66BC2453-0BDE-2460-B926-1CA62DB53EFC}"/>
          </ac:spMkLst>
        </pc:spChg>
        <pc:spChg chg="add mod">
          <ac:chgData name="Neha Chowke" userId="57e2101b-9129-4787-bc24-d27c2c033fe1" providerId="ADAL" clId="{417BE45A-9B73-F643-BF5D-BB4C714BB3F5}" dt="2025-02-27T03:38:34.304" v="1282" actId="1076"/>
          <ac:spMkLst>
            <pc:docMk/>
            <pc:sldMk cId="1926622668" sldId="267"/>
            <ac:spMk id="10" creationId="{7A8353F2-CB30-F15D-33D3-D7B967A2B147}"/>
          </ac:spMkLst>
        </pc:spChg>
        <pc:grpChg chg="del mod">
          <ac:chgData name="Neha Chowke" userId="57e2101b-9129-4787-bc24-d27c2c033fe1" providerId="ADAL" clId="{417BE45A-9B73-F643-BF5D-BB4C714BB3F5}" dt="2025-02-27T02:25:39.525" v="200" actId="18245"/>
          <ac:grpSpMkLst>
            <pc:docMk/>
            <pc:sldMk cId="1926622668" sldId="267"/>
            <ac:grpSpMk id="3" creationId="{5C21C658-34B5-1EF7-E1E0-84EF3DBCA02C}"/>
          </ac:grpSpMkLst>
        </pc:grpChg>
        <pc:graphicFrameChg chg="del mod">
          <ac:chgData name="Neha Chowke" userId="57e2101b-9129-4787-bc24-d27c2c033fe1" providerId="ADAL" clId="{417BE45A-9B73-F643-BF5D-BB4C714BB3F5}" dt="2025-02-27T02:25:39.525" v="200" actId="18245"/>
          <ac:graphicFrameMkLst>
            <pc:docMk/>
            <pc:sldMk cId="1926622668" sldId="267"/>
            <ac:graphicFrameMk id="5" creationId="{FAFEF70B-799B-86B6-1F01-6711F5947E46}"/>
          </ac:graphicFrameMkLst>
        </pc:graphicFrameChg>
        <pc:graphicFrameChg chg="add mod modGraphic">
          <ac:chgData name="Neha Chowke" userId="57e2101b-9129-4787-bc24-d27c2c033fe1" providerId="ADAL" clId="{417BE45A-9B73-F643-BF5D-BB4C714BB3F5}" dt="2025-02-27T02:32:04.859" v="272" actId="1076"/>
          <ac:graphicFrameMkLst>
            <pc:docMk/>
            <pc:sldMk cId="1926622668" sldId="267"/>
            <ac:graphicFrameMk id="8" creationId="{D79784A3-09E5-4FF8-957F-8D9EDEB63294}"/>
          </ac:graphicFrameMkLst>
        </pc:graphicFrameChg>
        <pc:graphicFrameChg chg="add del mod modGraphic">
          <ac:chgData name="Neha Chowke" userId="57e2101b-9129-4787-bc24-d27c2c033fe1" providerId="ADAL" clId="{417BE45A-9B73-F643-BF5D-BB4C714BB3F5}" dt="2025-02-27T03:37:20.897" v="1260" actId="478"/>
          <ac:graphicFrameMkLst>
            <pc:docMk/>
            <pc:sldMk cId="1926622668" sldId="267"/>
            <ac:graphicFrameMk id="23" creationId="{3D9F928C-16C1-C424-E249-7BAF0CD35464}"/>
          </ac:graphicFrameMkLst>
        </pc:graphicFrameChg>
        <pc:graphicFrameChg chg="add del mod modGraphic">
          <ac:chgData name="Neha Chowke" userId="57e2101b-9129-4787-bc24-d27c2c033fe1" providerId="ADAL" clId="{417BE45A-9B73-F643-BF5D-BB4C714BB3F5}" dt="2025-02-27T03:38:24.769" v="1277" actId="478"/>
          <ac:graphicFrameMkLst>
            <pc:docMk/>
            <pc:sldMk cId="1926622668" sldId="267"/>
            <ac:graphicFrameMk id="24" creationId="{D2440A5E-9E5E-0651-7B03-6200DAD9CACC}"/>
          </ac:graphicFrameMkLst>
        </pc:graphicFrameChg>
        <pc:inkChg chg="add del">
          <ac:chgData name="Neha Chowke" userId="57e2101b-9129-4787-bc24-d27c2c033fe1" providerId="ADAL" clId="{417BE45A-9B73-F643-BF5D-BB4C714BB3F5}" dt="2025-02-27T02:29:45.737" v="257" actId="9405"/>
          <ac:inkMkLst>
            <pc:docMk/>
            <pc:sldMk cId="1926622668" sldId="267"/>
            <ac:inkMk id="11" creationId="{29735A01-0E89-2800-ACAE-B3AD61503123}"/>
          </ac:inkMkLst>
        </pc:inkChg>
        <pc:cxnChg chg="add mod">
          <ac:chgData name="Neha Chowke" userId="57e2101b-9129-4787-bc24-d27c2c033fe1" providerId="ADAL" clId="{417BE45A-9B73-F643-BF5D-BB4C714BB3F5}" dt="2025-02-27T02:31:53.827" v="270" actId="1076"/>
          <ac:cxnSpMkLst>
            <pc:docMk/>
            <pc:sldMk cId="1926622668" sldId="267"/>
            <ac:cxnSpMk id="13" creationId="{912114F5-F13F-DCF8-AA35-7A41F124D0AC}"/>
          </ac:cxnSpMkLst>
        </pc:cxnChg>
        <pc:cxnChg chg="add mod">
          <ac:chgData name="Neha Chowke" userId="57e2101b-9129-4787-bc24-d27c2c033fe1" providerId="ADAL" clId="{417BE45A-9B73-F643-BF5D-BB4C714BB3F5}" dt="2025-02-27T02:31:53.827" v="270" actId="1076"/>
          <ac:cxnSpMkLst>
            <pc:docMk/>
            <pc:sldMk cId="1926622668" sldId="267"/>
            <ac:cxnSpMk id="15" creationId="{7BAE578D-DE39-B591-E0C0-9ACFD1D58D5D}"/>
          </ac:cxnSpMkLst>
        </pc:cxnChg>
        <pc:cxnChg chg="add mod">
          <ac:chgData name="Neha Chowke" userId="57e2101b-9129-4787-bc24-d27c2c033fe1" providerId="ADAL" clId="{417BE45A-9B73-F643-BF5D-BB4C714BB3F5}" dt="2025-02-27T02:31:53.827" v="270" actId="1076"/>
          <ac:cxnSpMkLst>
            <pc:docMk/>
            <pc:sldMk cId="1926622668" sldId="267"/>
            <ac:cxnSpMk id="17" creationId="{B2E33AEB-AA70-D94B-CF9E-835D7CA442D2}"/>
          </ac:cxnSpMkLst>
        </pc:cxnChg>
        <pc:cxnChg chg="add mod">
          <ac:chgData name="Neha Chowke" userId="57e2101b-9129-4787-bc24-d27c2c033fe1" providerId="ADAL" clId="{417BE45A-9B73-F643-BF5D-BB4C714BB3F5}" dt="2025-02-27T02:31:53.827" v="270" actId="1076"/>
          <ac:cxnSpMkLst>
            <pc:docMk/>
            <pc:sldMk cId="1926622668" sldId="267"/>
            <ac:cxnSpMk id="19" creationId="{4535D9FD-E250-8ADE-8D14-EB0FF587D54C}"/>
          </ac:cxnSpMkLst>
        </pc:cxnChg>
        <pc:cxnChg chg="add mod">
          <ac:chgData name="Neha Chowke" userId="57e2101b-9129-4787-bc24-d27c2c033fe1" providerId="ADAL" clId="{417BE45A-9B73-F643-BF5D-BB4C714BB3F5}" dt="2025-02-27T02:31:53.827" v="270" actId="1076"/>
          <ac:cxnSpMkLst>
            <pc:docMk/>
            <pc:sldMk cId="1926622668" sldId="267"/>
            <ac:cxnSpMk id="21" creationId="{2E42D70F-E638-D1A0-3571-84BE8F49200A}"/>
          </ac:cxnSpMkLst>
        </pc:cxnChg>
      </pc:sldChg>
      <pc:sldChg chg="modSp">
        <pc:chgData name="Neha Chowke" userId="57e2101b-9129-4787-bc24-d27c2c033fe1" providerId="ADAL" clId="{417BE45A-9B73-F643-BF5D-BB4C714BB3F5}" dt="2025-02-27T02:34:58.268" v="290" actId="692"/>
        <pc:sldMkLst>
          <pc:docMk/>
          <pc:sldMk cId="1450699827" sldId="268"/>
        </pc:sldMkLst>
        <pc:graphicFrameChg chg="mod">
          <ac:chgData name="Neha Chowke" userId="57e2101b-9129-4787-bc24-d27c2c033fe1" providerId="ADAL" clId="{417BE45A-9B73-F643-BF5D-BB4C714BB3F5}" dt="2025-02-27T02:34:58.268" v="290" actId="692"/>
          <ac:graphicFrameMkLst>
            <pc:docMk/>
            <pc:sldMk cId="1450699827" sldId="268"/>
            <ac:graphicFrameMk id="8" creationId="{32903F6E-ABA3-9D4B-AF29-26EC09D1172B}"/>
          </ac:graphicFrameMkLst>
        </pc:graphicFrameChg>
      </pc:sldChg>
      <pc:sldChg chg="modSp mod">
        <pc:chgData name="Neha Chowke" userId="57e2101b-9129-4787-bc24-d27c2c033fe1" providerId="ADAL" clId="{417BE45A-9B73-F643-BF5D-BB4C714BB3F5}" dt="2025-02-27T02:41:56.414" v="748" actId="27918"/>
        <pc:sldMkLst>
          <pc:docMk/>
          <pc:sldMk cId="4185588466" sldId="269"/>
        </pc:sldMkLst>
        <pc:graphicFrameChg chg="mod">
          <ac:chgData name="Neha Chowke" userId="57e2101b-9129-4787-bc24-d27c2c033fe1" providerId="ADAL" clId="{417BE45A-9B73-F643-BF5D-BB4C714BB3F5}" dt="2025-02-27T02:41:51.858" v="741" actId="692"/>
          <ac:graphicFrameMkLst>
            <pc:docMk/>
            <pc:sldMk cId="4185588466" sldId="269"/>
            <ac:graphicFrameMk id="3" creationId="{FC0FEEFC-6CE0-F550-A49A-CE5EE32BB250}"/>
          </ac:graphicFrameMkLst>
        </pc:graphicFrameChg>
      </pc:sldChg>
      <pc:sldChg chg="ord modNotesTx">
        <pc:chgData name="Neha Chowke" userId="57e2101b-9129-4787-bc24-d27c2c033fe1" providerId="ADAL" clId="{417BE45A-9B73-F643-BF5D-BB4C714BB3F5}" dt="2025-02-27T16:11:34.166" v="2455" actId="20578"/>
        <pc:sldMkLst>
          <pc:docMk/>
          <pc:sldMk cId="619692122" sldId="275"/>
        </pc:sldMkLst>
      </pc:sldChg>
      <pc:sldChg chg="modSp mod">
        <pc:chgData name="Neha Chowke" userId="57e2101b-9129-4787-bc24-d27c2c033fe1" providerId="ADAL" clId="{417BE45A-9B73-F643-BF5D-BB4C714BB3F5}" dt="2025-02-27T03:56:27.586" v="1414" actId="403"/>
        <pc:sldMkLst>
          <pc:docMk/>
          <pc:sldMk cId="2719424767" sldId="276"/>
        </pc:sldMkLst>
        <pc:spChg chg="mod">
          <ac:chgData name="Neha Chowke" userId="57e2101b-9129-4787-bc24-d27c2c033fe1" providerId="ADAL" clId="{417BE45A-9B73-F643-BF5D-BB4C714BB3F5}" dt="2025-02-27T03:17:30.528" v="1048" actId="14100"/>
          <ac:spMkLst>
            <pc:docMk/>
            <pc:sldMk cId="2719424767" sldId="276"/>
            <ac:spMk id="2" creationId="{82EBC983-8013-1E1F-C75B-C11A711CDE8B}"/>
          </ac:spMkLst>
        </pc:spChg>
        <pc:graphicFrameChg chg="mod">
          <ac:chgData name="Neha Chowke" userId="57e2101b-9129-4787-bc24-d27c2c033fe1" providerId="ADAL" clId="{417BE45A-9B73-F643-BF5D-BB4C714BB3F5}" dt="2025-02-27T03:56:27.586" v="1414" actId="403"/>
          <ac:graphicFrameMkLst>
            <pc:docMk/>
            <pc:sldMk cId="2719424767" sldId="276"/>
            <ac:graphicFrameMk id="7" creationId="{A98533F8-C953-4975-B16F-82A84B8C96BB}"/>
          </ac:graphicFrameMkLst>
        </pc:graphicFrameChg>
      </pc:sldChg>
      <pc:sldChg chg="addSp delSp modSp mod ord modNotesTx">
        <pc:chgData name="Neha Chowke" userId="57e2101b-9129-4787-bc24-d27c2c033fe1" providerId="ADAL" clId="{417BE45A-9B73-F643-BF5D-BB4C714BB3F5}" dt="2025-02-27T16:11:34.166" v="2455" actId="20578"/>
        <pc:sldMkLst>
          <pc:docMk/>
          <pc:sldMk cId="852275727" sldId="278"/>
        </pc:sldMkLst>
        <pc:spChg chg="add del mod">
          <ac:chgData name="Neha Chowke" userId="57e2101b-9129-4787-bc24-d27c2c033fe1" providerId="ADAL" clId="{417BE45A-9B73-F643-BF5D-BB4C714BB3F5}" dt="2025-02-27T16:10:41.939" v="2452" actId="1076"/>
          <ac:spMkLst>
            <pc:docMk/>
            <pc:sldMk cId="852275727" sldId="278"/>
            <ac:spMk id="14" creationId="{A2CD717E-ED5D-F74A-BACD-7E01D5045F8D}"/>
          </ac:spMkLst>
        </pc:spChg>
        <pc:spChg chg="mod">
          <ac:chgData name="Neha Chowke" userId="57e2101b-9129-4787-bc24-d27c2c033fe1" providerId="ADAL" clId="{417BE45A-9B73-F643-BF5D-BB4C714BB3F5}" dt="2025-02-27T16:10:39.071" v="2451" actId="1076"/>
          <ac:spMkLst>
            <pc:docMk/>
            <pc:sldMk cId="852275727" sldId="278"/>
            <ac:spMk id="16" creationId="{B7B6E54E-34CF-E802-2A18-3B3D6DE145A8}"/>
          </ac:spMkLst>
        </pc:spChg>
        <pc:graphicFrameChg chg="mod">
          <ac:chgData name="Neha Chowke" userId="57e2101b-9129-4787-bc24-d27c2c033fe1" providerId="ADAL" clId="{417BE45A-9B73-F643-BF5D-BB4C714BB3F5}" dt="2025-02-27T16:10:44.103" v="2453" actId="1076"/>
          <ac:graphicFrameMkLst>
            <pc:docMk/>
            <pc:sldMk cId="852275727" sldId="278"/>
            <ac:graphicFrameMk id="3" creationId="{9AD08F6E-E061-D876-B2F8-8AEDFA61BC2F}"/>
          </ac:graphicFrameMkLst>
        </pc:graphicFrameChg>
        <pc:graphicFrameChg chg="del">
          <ac:chgData name="Neha Chowke" userId="57e2101b-9129-4787-bc24-d27c2c033fe1" providerId="ADAL" clId="{417BE45A-9B73-F643-BF5D-BB4C714BB3F5}" dt="2025-02-27T16:09:41.146" v="2444" actId="478"/>
          <ac:graphicFrameMkLst>
            <pc:docMk/>
            <pc:sldMk cId="852275727" sldId="278"/>
            <ac:graphicFrameMk id="7" creationId="{9AD08F6E-E061-D876-B2F8-8AEDFA61BC2F}"/>
          </ac:graphicFrameMkLst>
        </pc:graphicFrameChg>
        <pc:graphicFrameChg chg="mod">
          <ac:chgData name="Neha Chowke" userId="57e2101b-9129-4787-bc24-d27c2c033fe1" providerId="ADAL" clId="{417BE45A-9B73-F643-BF5D-BB4C714BB3F5}" dt="2025-02-27T16:10:46.356" v="2454" actId="1076"/>
          <ac:graphicFrameMkLst>
            <pc:docMk/>
            <pc:sldMk cId="852275727" sldId="278"/>
            <ac:graphicFrameMk id="8" creationId="{0D1C8976-DBEB-4B73-83AA-820A9D19FB2F}"/>
          </ac:graphicFrameMkLst>
        </pc:graphicFrameChg>
      </pc:sldChg>
      <pc:sldChg chg="addSp delSp modSp mod setBg">
        <pc:chgData name="Neha Chowke" userId="57e2101b-9129-4787-bc24-d27c2c033fe1" providerId="ADAL" clId="{417BE45A-9B73-F643-BF5D-BB4C714BB3F5}" dt="2025-02-27T03:32:45.010" v="1152" actId="1076"/>
        <pc:sldMkLst>
          <pc:docMk/>
          <pc:sldMk cId="2149872813" sldId="279"/>
        </pc:sldMkLst>
        <pc:spChg chg="mod">
          <ac:chgData name="Neha Chowke" userId="57e2101b-9129-4787-bc24-d27c2c033fe1" providerId="ADAL" clId="{417BE45A-9B73-F643-BF5D-BB4C714BB3F5}" dt="2025-02-27T03:30:16.865" v="1143" actId="26606"/>
          <ac:spMkLst>
            <pc:docMk/>
            <pc:sldMk cId="2149872813" sldId="279"/>
            <ac:spMk id="2" creationId="{DA7D2E11-90B2-DB6F-F450-1FDA2E5854B1}"/>
          </ac:spMkLst>
        </pc:spChg>
        <pc:spChg chg="mod">
          <ac:chgData name="Neha Chowke" userId="57e2101b-9129-4787-bc24-d27c2c033fe1" providerId="ADAL" clId="{417BE45A-9B73-F643-BF5D-BB4C714BB3F5}" dt="2025-02-27T03:30:16.865" v="1143" actId="26606"/>
          <ac:spMkLst>
            <pc:docMk/>
            <pc:sldMk cId="2149872813" sldId="279"/>
            <ac:spMk id="3" creationId="{0E1121D5-D6E8-7DB8-92D7-0E37B4677215}"/>
          </ac:spMkLst>
        </pc:spChg>
        <pc:spChg chg="add del mod">
          <ac:chgData name="Neha Chowke" userId="57e2101b-9129-4787-bc24-d27c2c033fe1" providerId="ADAL" clId="{417BE45A-9B73-F643-BF5D-BB4C714BB3F5}" dt="2025-02-27T03:29:29.291" v="1139"/>
          <ac:spMkLst>
            <pc:docMk/>
            <pc:sldMk cId="2149872813" sldId="279"/>
            <ac:spMk id="4" creationId="{5DDA4B41-83DD-4EB5-B100-F4A56DBE3AEB}"/>
          </ac:spMkLst>
        </pc:spChg>
        <pc:spChg chg="add del mod">
          <ac:chgData name="Neha Chowke" userId="57e2101b-9129-4787-bc24-d27c2c033fe1" providerId="ADAL" clId="{417BE45A-9B73-F643-BF5D-BB4C714BB3F5}" dt="2025-02-27T03:30:11.275" v="1142"/>
          <ac:spMkLst>
            <pc:docMk/>
            <pc:sldMk cId="2149872813" sldId="279"/>
            <ac:spMk id="5" creationId="{AE4E98A1-9B15-ECE1-2852-624AE646A5E9}"/>
          </ac:spMkLst>
        </pc:spChg>
        <pc:spChg chg="add del mod">
          <ac:chgData name="Neha Chowke" userId="57e2101b-9129-4787-bc24-d27c2c033fe1" providerId="ADAL" clId="{417BE45A-9B73-F643-BF5D-BB4C714BB3F5}" dt="2025-02-27T03:25:54.907" v="1102"/>
          <ac:spMkLst>
            <pc:docMk/>
            <pc:sldMk cId="2149872813" sldId="279"/>
            <ac:spMk id="6" creationId="{4A1F4DBF-7751-B6A4-9AA5-16ADA58CAA12}"/>
          </ac:spMkLst>
        </pc:spChg>
        <pc:spChg chg="add del">
          <ac:chgData name="Neha Chowke" userId="57e2101b-9129-4787-bc24-d27c2c033fe1" providerId="ADAL" clId="{417BE45A-9B73-F643-BF5D-BB4C714BB3F5}" dt="2025-02-27T03:29:15.692" v="1136" actId="26606"/>
          <ac:spMkLst>
            <pc:docMk/>
            <pc:sldMk cId="2149872813" sldId="279"/>
            <ac:spMk id="8" creationId="{AF8F021D-E17C-4692-BC36-88810FC4C8D2}"/>
          </ac:spMkLst>
        </pc:spChg>
        <pc:spChg chg="del">
          <ac:chgData name="Neha Chowke" userId="57e2101b-9129-4787-bc24-d27c2c033fe1" providerId="ADAL" clId="{417BE45A-9B73-F643-BF5D-BB4C714BB3F5}" dt="2025-02-27T03:05:48.346" v="1015" actId="26606"/>
          <ac:spMkLst>
            <pc:docMk/>
            <pc:sldMk cId="2149872813" sldId="279"/>
            <ac:spMk id="11" creationId="{898050D6-E3A5-2EB6-ADCA-5376C6469873}"/>
          </ac:spMkLst>
        </pc:spChg>
        <pc:spChg chg="add del">
          <ac:chgData name="Neha Chowke" userId="57e2101b-9129-4787-bc24-d27c2c033fe1" providerId="ADAL" clId="{417BE45A-9B73-F643-BF5D-BB4C714BB3F5}" dt="2025-02-27T03:29:15.692" v="1136" actId="26606"/>
          <ac:spMkLst>
            <pc:docMk/>
            <pc:sldMk cId="2149872813" sldId="279"/>
            <ac:spMk id="12" creationId="{F3734912-26F1-4F15-9124-B746867608B5}"/>
          </ac:spMkLst>
        </pc:spChg>
        <pc:spChg chg="add del">
          <ac:chgData name="Neha Chowke" userId="57e2101b-9129-4787-bc24-d27c2c033fe1" providerId="ADAL" clId="{417BE45A-9B73-F643-BF5D-BB4C714BB3F5}" dt="2025-02-27T03:06:23.362" v="1020" actId="26606"/>
          <ac:spMkLst>
            <pc:docMk/>
            <pc:sldMk cId="2149872813" sldId="279"/>
            <ac:spMk id="14" creationId="{7B20D11A-6223-4CBA-9C52-7B65CF90A0DC}"/>
          </ac:spMkLst>
        </pc:spChg>
        <pc:spChg chg="add del">
          <ac:chgData name="Neha Chowke" userId="57e2101b-9129-4787-bc24-d27c2c033fe1" providerId="ADAL" clId="{417BE45A-9B73-F643-BF5D-BB4C714BB3F5}" dt="2025-02-27T03:06:23.362" v="1020" actId="26606"/>
          <ac:spMkLst>
            <pc:docMk/>
            <pc:sldMk cId="2149872813" sldId="279"/>
            <ac:spMk id="17" creationId="{61C69197-A69D-4F69-9546-7994B70964C8}"/>
          </ac:spMkLst>
        </pc:spChg>
        <pc:spChg chg="add del">
          <ac:chgData name="Neha Chowke" userId="57e2101b-9129-4787-bc24-d27c2c033fe1" providerId="ADAL" clId="{417BE45A-9B73-F643-BF5D-BB4C714BB3F5}" dt="2025-02-27T03:06:23.362" v="1020" actId="26606"/>
          <ac:spMkLst>
            <pc:docMk/>
            <pc:sldMk cId="2149872813" sldId="279"/>
            <ac:spMk id="19" creationId="{370CC95A-F4E4-4383-A0B0-7487B4C94A29}"/>
          </ac:spMkLst>
        </pc:spChg>
        <pc:spChg chg="add del">
          <ac:chgData name="Neha Chowke" userId="57e2101b-9129-4787-bc24-d27c2c033fe1" providerId="ADAL" clId="{417BE45A-9B73-F643-BF5D-BB4C714BB3F5}" dt="2025-02-27T03:28:21.653" v="1126" actId="26606"/>
          <ac:spMkLst>
            <pc:docMk/>
            <pc:sldMk cId="2149872813" sldId="279"/>
            <ac:spMk id="26" creationId="{A7D944EC-058F-44C3-B6FC-83F56CC52ED9}"/>
          </ac:spMkLst>
        </pc:spChg>
        <pc:spChg chg="add del">
          <ac:chgData name="Neha Chowke" userId="57e2101b-9129-4787-bc24-d27c2c033fe1" providerId="ADAL" clId="{417BE45A-9B73-F643-BF5D-BB4C714BB3F5}" dt="2025-02-27T03:28:21.653" v="1126" actId="26606"/>
          <ac:spMkLst>
            <pc:docMk/>
            <pc:sldMk cId="2149872813" sldId="279"/>
            <ac:spMk id="27" creationId="{BCE087B0-F20B-4238-8025-64B95BF53E06}"/>
          </ac:spMkLst>
        </pc:spChg>
        <pc:spChg chg="add del">
          <ac:chgData name="Neha Chowke" userId="57e2101b-9129-4787-bc24-d27c2c033fe1" providerId="ADAL" clId="{417BE45A-9B73-F643-BF5D-BB4C714BB3F5}" dt="2025-02-27T03:28:21.653" v="1126" actId="26606"/>
          <ac:spMkLst>
            <pc:docMk/>
            <pc:sldMk cId="2149872813" sldId="279"/>
            <ac:spMk id="28" creationId="{F767D062-773A-4828-8C2A-964BD779646A}"/>
          </ac:spMkLst>
        </pc:spChg>
        <pc:spChg chg="add del">
          <ac:chgData name="Neha Chowke" userId="57e2101b-9129-4787-bc24-d27c2c033fe1" providerId="ADAL" clId="{417BE45A-9B73-F643-BF5D-BB4C714BB3F5}" dt="2025-02-27T03:18:12.575" v="1057" actId="26606"/>
          <ac:spMkLst>
            <pc:docMk/>
            <pc:sldMk cId="2149872813" sldId="279"/>
            <ac:spMk id="29" creationId="{F73EEC40-1E6A-4BA4-90CA-0E9CB6D623B7}"/>
          </ac:spMkLst>
        </pc:spChg>
        <pc:spChg chg="add del">
          <ac:chgData name="Neha Chowke" userId="57e2101b-9129-4787-bc24-d27c2c033fe1" providerId="ADAL" clId="{417BE45A-9B73-F643-BF5D-BB4C714BB3F5}" dt="2025-02-27T03:28:21.240" v="1125" actId="26606"/>
          <ac:spMkLst>
            <pc:docMk/>
            <pc:sldMk cId="2149872813" sldId="279"/>
            <ac:spMk id="30" creationId="{AF8F021D-E17C-4692-BC36-88810FC4C8D2}"/>
          </ac:spMkLst>
        </pc:spChg>
        <pc:spChg chg="add del">
          <ac:chgData name="Neha Chowke" userId="57e2101b-9129-4787-bc24-d27c2c033fe1" providerId="ADAL" clId="{417BE45A-9B73-F643-BF5D-BB4C714BB3F5}" dt="2025-02-27T03:18:22.214" v="1058" actId="26606"/>
          <ac:spMkLst>
            <pc:docMk/>
            <pc:sldMk cId="2149872813" sldId="279"/>
            <ac:spMk id="31" creationId="{23E5B0A1-62AF-4842-80C0-74DA087E9C27}"/>
          </ac:spMkLst>
        </pc:spChg>
        <pc:spChg chg="add del">
          <ac:chgData name="Neha Chowke" userId="57e2101b-9129-4787-bc24-d27c2c033fe1" providerId="ADAL" clId="{417BE45A-9B73-F643-BF5D-BB4C714BB3F5}" dt="2025-02-27T03:30:16.865" v="1143" actId="26606"/>
          <ac:spMkLst>
            <pc:docMk/>
            <pc:sldMk cId="2149872813" sldId="279"/>
            <ac:spMk id="32" creationId="{A7D944EC-058F-44C3-B6FC-83F56CC52ED9}"/>
          </ac:spMkLst>
        </pc:spChg>
        <pc:spChg chg="add del">
          <ac:chgData name="Neha Chowke" userId="57e2101b-9129-4787-bc24-d27c2c033fe1" providerId="ADAL" clId="{417BE45A-9B73-F643-BF5D-BB4C714BB3F5}" dt="2025-02-27T03:18:22.214" v="1058" actId="26606"/>
          <ac:spMkLst>
            <pc:docMk/>
            <pc:sldMk cId="2149872813" sldId="279"/>
            <ac:spMk id="33" creationId="{42AB6772-4EB6-467C-BDF3-6F1E3D1252C1}"/>
          </ac:spMkLst>
        </pc:spChg>
        <pc:spChg chg="add del">
          <ac:chgData name="Neha Chowke" userId="57e2101b-9129-4787-bc24-d27c2c033fe1" providerId="ADAL" clId="{417BE45A-9B73-F643-BF5D-BB4C714BB3F5}" dt="2025-02-27T03:30:16.865" v="1143" actId="26606"/>
          <ac:spMkLst>
            <pc:docMk/>
            <pc:sldMk cId="2149872813" sldId="279"/>
            <ac:spMk id="34" creationId="{BCE087B0-F20B-4238-8025-64B95BF53E06}"/>
          </ac:spMkLst>
        </pc:spChg>
        <pc:spChg chg="add del">
          <ac:chgData name="Neha Chowke" userId="57e2101b-9129-4787-bc24-d27c2c033fe1" providerId="ADAL" clId="{417BE45A-9B73-F643-BF5D-BB4C714BB3F5}" dt="2025-02-27T03:28:21.240" v="1125" actId="26606"/>
          <ac:spMkLst>
            <pc:docMk/>
            <pc:sldMk cId="2149872813" sldId="279"/>
            <ac:spMk id="35" creationId="{F3734912-26F1-4F15-9124-B746867608B5}"/>
          </ac:spMkLst>
        </pc:spChg>
        <pc:spChg chg="add del">
          <ac:chgData name="Neha Chowke" userId="57e2101b-9129-4787-bc24-d27c2c033fe1" providerId="ADAL" clId="{417BE45A-9B73-F643-BF5D-BB4C714BB3F5}" dt="2025-02-27T03:30:16.865" v="1143" actId="26606"/>
          <ac:spMkLst>
            <pc:docMk/>
            <pc:sldMk cId="2149872813" sldId="279"/>
            <ac:spMk id="36" creationId="{F767D062-773A-4828-8C2A-964BD779646A}"/>
          </ac:spMkLst>
        </pc:spChg>
        <pc:spChg chg="add del">
          <ac:chgData name="Neha Chowke" userId="57e2101b-9129-4787-bc24-d27c2c033fe1" providerId="ADAL" clId="{417BE45A-9B73-F643-BF5D-BB4C714BB3F5}" dt="2025-02-27T03:18:22.214" v="1058" actId="26606"/>
          <ac:spMkLst>
            <pc:docMk/>
            <pc:sldMk cId="2149872813" sldId="279"/>
            <ac:spMk id="38" creationId="{61C69197-A69D-4F69-9546-7994B70964C8}"/>
          </ac:spMkLst>
        </pc:spChg>
        <pc:spChg chg="add del">
          <ac:chgData name="Neha Chowke" userId="57e2101b-9129-4787-bc24-d27c2c033fe1" providerId="ADAL" clId="{417BE45A-9B73-F643-BF5D-BB4C714BB3F5}" dt="2025-02-27T03:18:22.214" v="1058" actId="26606"/>
          <ac:spMkLst>
            <pc:docMk/>
            <pc:sldMk cId="2149872813" sldId="279"/>
            <ac:spMk id="40" creationId="{370CC95A-F4E4-4383-A0B0-7487B4C94A29}"/>
          </ac:spMkLst>
        </pc:spChg>
        <pc:spChg chg="add">
          <ac:chgData name="Neha Chowke" userId="57e2101b-9129-4787-bc24-d27c2c033fe1" providerId="ADAL" clId="{417BE45A-9B73-F643-BF5D-BB4C714BB3F5}" dt="2025-02-27T03:30:16.865" v="1143" actId="26606"/>
          <ac:spMkLst>
            <pc:docMk/>
            <pc:sldMk cId="2149872813" sldId="279"/>
            <ac:spMk id="41" creationId="{AF8F021D-E17C-4692-BC36-88810FC4C8D2}"/>
          </ac:spMkLst>
        </pc:spChg>
        <pc:spChg chg="add del">
          <ac:chgData name="Neha Chowke" userId="57e2101b-9129-4787-bc24-d27c2c033fe1" providerId="ADAL" clId="{417BE45A-9B73-F643-BF5D-BB4C714BB3F5}" dt="2025-02-27T03:18:22.214" v="1058" actId="26606"/>
          <ac:spMkLst>
            <pc:docMk/>
            <pc:sldMk cId="2149872813" sldId="279"/>
            <ac:spMk id="42" creationId="{7B20D11A-6223-4CBA-9C52-7B65CF90A0DC}"/>
          </ac:spMkLst>
        </pc:spChg>
        <pc:spChg chg="add">
          <ac:chgData name="Neha Chowke" userId="57e2101b-9129-4787-bc24-d27c2c033fe1" providerId="ADAL" clId="{417BE45A-9B73-F643-BF5D-BB4C714BB3F5}" dt="2025-02-27T03:30:16.865" v="1143" actId="26606"/>
          <ac:spMkLst>
            <pc:docMk/>
            <pc:sldMk cId="2149872813" sldId="279"/>
            <ac:spMk id="43" creationId="{F3734912-26F1-4F15-9124-B746867608B5}"/>
          </ac:spMkLst>
        </pc:spChg>
        <pc:spChg chg="add del">
          <ac:chgData name="Neha Chowke" userId="57e2101b-9129-4787-bc24-d27c2c033fe1" providerId="ADAL" clId="{417BE45A-9B73-F643-BF5D-BB4C714BB3F5}" dt="2025-02-27T03:18:41.999" v="1060" actId="26606"/>
          <ac:spMkLst>
            <pc:docMk/>
            <pc:sldMk cId="2149872813" sldId="279"/>
            <ac:spMk id="47" creationId="{61C69197-A69D-4F69-9546-7994B70964C8}"/>
          </ac:spMkLst>
        </pc:spChg>
        <pc:spChg chg="add del">
          <ac:chgData name="Neha Chowke" userId="57e2101b-9129-4787-bc24-d27c2c033fe1" providerId="ADAL" clId="{417BE45A-9B73-F643-BF5D-BB4C714BB3F5}" dt="2025-02-27T03:18:41.999" v="1060" actId="26606"/>
          <ac:spMkLst>
            <pc:docMk/>
            <pc:sldMk cId="2149872813" sldId="279"/>
            <ac:spMk id="49" creationId="{370CC95A-F4E4-4383-A0B0-7487B4C94A29}"/>
          </ac:spMkLst>
        </pc:spChg>
        <pc:spChg chg="add del">
          <ac:chgData name="Neha Chowke" userId="57e2101b-9129-4787-bc24-d27c2c033fe1" providerId="ADAL" clId="{417BE45A-9B73-F643-BF5D-BB4C714BB3F5}" dt="2025-02-27T03:18:41.999" v="1060" actId="26606"/>
          <ac:spMkLst>
            <pc:docMk/>
            <pc:sldMk cId="2149872813" sldId="279"/>
            <ac:spMk id="51" creationId="{7B20D11A-6223-4CBA-9C52-7B65CF90A0DC}"/>
          </ac:spMkLst>
        </pc:spChg>
        <pc:graphicFrameChg chg="add mod">
          <ac:chgData name="Neha Chowke" userId="57e2101b-9129-4787-bc24-d27c2c033fe1" providerId="ADAL" clId="{417BE45A-9B73-F643-BF5D-BB4C714BB3F5}" dt="2025-02-27T03:32:45.010" v="1152" actId="1076"/>
          <ac:graphicFrameMkLst>
            <pc:docMk/>
            <pc:sldMk cId="2149872813" sldId="279"/>
            <ac:graphicFrameMk id="7" creationId="{09F23BCB-CB2F-1912-CDAB-3B444543CF05}"/>
          </ac:graphicFrameMkLst>
        </pc:graphicFrameChg>
        <pc:graphicFrameChg chg="del mod">
          <ac:chgData name="Neha Chowke" userId="57e2101b-9129-4787-bc24-d27c2c033fe1" providerId="ADAL" clId="{417BE45A-9B73-F643-BF5D-BB4C714BB3F5}" dt="2025-02-27T03:27:20.588" v="1118" actId="21"/>
          <ac:graphicFrameMkLst>
            <pc:docMk/>
            <pc:sldMk cId="2149872813" sldId="279"/>
            <ac:graphicFrameMk id="10" creationId="{C27E32CD-9904-5C9D-88CD-F4E178E75561}"/>
          </ac:graphicFrameMkLst>
        </pc:graphicFrameChg>
        <pc:graphicFrameChg chg="add mod modGraphic">
          <ac:chgData name="Neha Chowke" userId="57e2101b-9129-4787-bc24-d27c2c033fe1" providerId="ADAL" clId="{417BE45A-9B73-F643-BF5D-BB4C714BB3F5}" dt="2025-02-27T03:18:41.999" v="1060" actId="26606"/>
          <ac:graphicFrameMkLst>
            <pc:docMk/>
            <pc:sldMk cId="2149872813" sldId="279"/>
            <ac:graphicFrameMk id="24" creationId="{3E716CBA-0AA4-036B-6F7A-C06CBB2D390C}"/>
          </ac:graphicFrameMkLst>
        </pc:graphicFrameChg>
        <pc:picChg chg="add del">
          <ac:chgData name="Neha Chowke" userId="57e2101b-9129-4787-bc24-d27c2c033fe1" providerId="ADAL" clId="{417BE45A-9B73-F643-BF5D-BB4C714BB3F5}" dt="2025-02-27T03:27:38.356" v="1120" actId="478"/>
          <ac:picMkLst>
            <pc:docMk/>
            <pc:sldMk cId="2149872813" sldId="279"/>
            <ac:picMk id="25" creationId="{7F98FFB0-D49C-15BC-0239-1DAD9A629D15}"/>
          </ac:picMkLst>
        </pc:picChg>
      </pc:sldChg>
      <pc:sldChg chg="add">
        <pc:chgData name="Neha Chowke" userId="57e2101b-9129-4787-bc24-d27c2c033fe1" providerId="ADAL" clId="{417BE45A-9B73-F643-BF5D-BB4C714BB3F5}" dt="2025-02-27T02:12:13.808" v="114" actId="931"/>
        <pc:sldMkLst>
          <pc:docMk/>
          <pc:sldMk cId="2185589574" sldId="280"/>
        </pc:sldMkLst>
      </pc:sldChg>
      <pc:sldChg chg="addSp delSp modSp add mod setBg">
        <pc:chgData name="Neha Chowke" userId="57e2101b-9129-4787-bc24-d27c2c033fe1" providerId="ADAL" clId="{417BE45A-9B73-F643-BF5D-BB4C714BB3F5}" dt="2025-02-27T03:02:48.076" v="998" actId="14100"/>
        <pc:sldMkLst>
          <pc:docMk/>
          <pc:sldMk cId="3892828273" sldId="281"/>
        </pc:sldMkLst>
        <pc:spChg chg="mod">
          <ac:chgData name="Neha Chowke" userId="57e2101b-9129-4787-bc24-d27c2c033fe1" providerId="ADAL" clId="{417BE45A-9B73-F643-BF5D-BB4C714BB3F5}" dt="2025-02-27T02:46:47.939" v="815" actId="1076"/>
          <ac:spMkLst>
            <pc:docMk/>
            <pc:sldMk cId="3892828273" sldId="281"/>
            <ac:spMk id="2" creationId="{50DAA228-E313-BD6D-D558-C1DF654A5DFA}"/>
          </ac:spMkLst>
        </pc:spChg>
        <pc:spChg chg="add del mod">
          <ac:chgData name="Neha Chowke" userId="57e2101b-9129-4787-bc24-d27c2c033fe1" providerId="ADAL" clId="{417BE45A-9B73-F643-BF5D-BB4C714BB3F5}" dt="2025-02-27T02:45:58.997" v="795"/>
          <ac:spMkLst>
            <pc:docMk/>
            <pc:sldMk cId="3892828273" sldId="281"/>
            <ac:spMk id="4" creationId="{59C45E91-472F-674F-A63B-1D4BA62519B4}"/>
          </ac:spMkLst>
        </pc:spChg>
        <pc:spChg chg="add del">
          <ac:chgData name="Neha Chowke" userId="57e2101b-9129-4787-bc24-d27c2c033fe1" providerId="ADAL" clId="{417BE45A-9B73-F643-BF5D-BB4C714BB3F5}" dt="2025-02-27T02:45:04.162" v="768" actId="26606"/>
          <ac:spMkLst>
            <pc:docMk/>
            <pc:sldMk cId="3892828273" sldId="281"/>
            <ac:spMk id="5" creationId="{C0832B8F-914B-4B26-975B-D7D8C3B9D104}"/>
          </ac:spMkLst>
        </pc:spChg>
        <pc:spChg chg="add del">
          <ac:chgData name="Neha Chowke" userId="57e2101b-9129-4787-bc24-d27c2c033fe1" providerId="ADAL" clId="{417BE45A-9B73-F643-BF5D-BB4C714BB3F5}" dt="2025-02-27T02:45:04.162" v="768" actId="26606"/>
          <ac:spMkLst>
            <pc:docMk/>
            <pc:sldMk cId="3892828273" sldId="281"/>
            <ac:spMk id="6" creationId="{C885B4B3-EE69-4E3E-91F0-B61C1FC9B807}"/>
          </ac:spMkLst>
        </pc:spChg>
        <pc:spChg chg="add del mod">
          <ac:chgData name="Neha Chowke" userId="57e2101b-9129-4787-bc24-d27c2c033fe1" providerId="ADAL" clId="{417BE45A-9B73-F643-BF5D-BB4C714BB3F5}" dt="2025-02-27T02:46:05.412" v="798"/>
          <ac:spMkLst>
            <pc:docMk/>
            <pc:sldMk cId="3892828273" sldId="281"/>
            <ac:spMk id="7" creationId="{FF2CCBE8-35DF-9B76-07E0-5C9BE00ADFA0}"/>
          </ac:spMkLst>
        </pc:spChg>
        <pc:spChg chg="add del">
          <ac:chgData name="Neha Chowke" userId="57e2101b-9129-4787-bc24-d27c2c033fe1" providerId="ADAL" clId="{417BE45A-9B73-F643-BF5D-BB4C714BB3F5}" dt="2025-02-27T02:45:04.162" v="768" actId="26606"/>
          <ac:spMkLst>
            <pc:docMk/>
            <pc:sldMk cId="3892828273" sldId="281"/>
            <ac:spMk id="8" creationId="{0435E05D-C29D-45BA-887D-94B257315B14}"/>
          </ac:spMkLst>
        </pc:spChg>
        <pc:spChg chg="del">
          <ac:chgData name="Neha Chowke" userId="57e2101b-9129-4787-bc24-d27c2c033fe1" providerId="ADAL" clId="{417BE45A-9B73-F643-BF5D-BB4C714BB3F5}" dt="2025-02-27T02:44:19.874" v="763" actId="478"/>
          <ac:spMkLst>
            <pc:docMk/>
            <pc:sldMk cId="3892828273" sldId="281"/>
            <ac:spMk id="9" creationId="{8F05793C-EA18-F93E-EBC4-4E267D9A16AA}"/>
          </ac:spMkLst>
        </pc:spChg>
        <pc:spChg chg="del">
          <ac:chgData name="Neha Chowke" userId="57e2101b-9129-4787-bc24-d27c2c033fe1" providerId="ADAL" clId="{417BE45A-9B73-F643-BF5D-BB4C714BB3F5}" dt="2025-02-27T02:44:18.537" v="762" actId="478"/>
          <ac:spMkLst>
            <pc:docMk/>
            <pc:sldMk cId="3892828273" sldId="281"/>
            <ac:spMk id="10" creationId="{D7BE3D8F-AC79-9C5B-CEC5-E81EF0DDF570}"/>
          </ac:spMkLst>
        </pc:spChg>
        <pc:spChg chg="del">
          <ac:chgData name="Neha Chowke" userId="57e2101b-9129-4787-bc24-d27c2c033fe1" providerId="ADAL" clId="{417BE45A-9B73-F643-BF5D-BB4C714BB3F5}" dt="2025-02-27T02:44:17.187" v="761" actId="478"/>
          <ac:spMkLst>
            <pc:docMk/>
            <pc:sldMk cId="3892828273" sldId="281"/>
            <ac:spMk id="11" creationId="{6950F150-F830-B31A-5121-9261369AC0B3}"/>
          </ac:spMkLst>
        </pc:spChg>
        <pc:spChg chg="del">
          <ac:chgData name="Neha Chowke" userId="57e2101b-9129-4787-bc24-d27c2c033fe1" providerId="ADAL" clId="{417BE45A-9B73-F643-BF5D-BB4C714BB3F5}" dt="2025-02-27T02:44:15.734" v="760" actId="478"/>
          <ac:spMkLst>
            <pc:docMk/>
            <pc:sldMk cId="3892828273" sldId="281"/>
            <ac:spMk id="12" creationId="{5C3EEE1A-D2B3-0242-0DB9-BDCF94CA690A}"/>
          </ac:spMkLst>
        </pc:spChg>
        <pc:spChg chg="del">
          <ac:chgData name="Neha Chowke" userId="57e2101b-9129-4787-bc24-d27c2c033fe1" providerId="ADAL" clId="{417BE45A-9B73-F643-BF5D-BB4C714BB3F5}" dt="2025-02-27T02:44:14.012" v="759" actId="478"/>
          <ac:spMkLst>
            <pc:docMk/>
            <pc:sldMk cId="3892828273" sldId="281"/>
            <ac:spMk id="13" creationId="{C524C888-6AE5-F9B2-CF59-B07808E63794}"/>
          </ac:spMkLst>
        </pc:spChg>
        <pc:spChg chg="add del">
          <ac:chgData name="Neha Chowke" userId="57e2101b-9129-4787-bc24-d27c2c033fe1" providerId="ADAL" clId="{417BE45A-9B73-F643-BF5D-BB4C714BB3F5}" dt="2025-02-27T02:45:04.162" v="768" actId="26606"/>
          <ac:spMkLst>
            <pc:docMk/>
            <pc:sldMk cId="3892828273" sldId="281"/>
            <ac:spMk id="14" creationId="{2C16B41A-15C5-49D2-BDA4-89B0E4D02740}"/>
          </ac:spMkLst>
        </pc:spChg>
        <pc:spChg chg="add del mod">
          <ac:chgData name="Neha Chowke" userId="57e2101b-9129-4787-bc24-d27c2c033fe1" providerId="ADAL" clId="{417BE45A-9B73-F643-BF5D-BB4C714BB3F5}" dt="2025-02-27T02:46:53.164" v="819"/>
          <ac:spMkLst>
            <pc:docMk/>
            <pc:sldMk cId="3892828273" sldId="281"/>
            <ac:spMk id="15" creationId="{ADD56D8F-81EF-5BDA-DAF0-816BADDE5CA7}"/>
          </ac:spMkLst>
        </pc:spChg>
        <pc:spChg chg="add del mod">
          <ac:chgData name="Neha Chowke" userId="57e2101b-9129-4787-bc24-d27c2c033fe1" providerId="ADAL" clId="{417BE45A-9B73-F643-BF5D-BB4C714BB3F5}" dt="2025-02-27T02:46:58.856" v="822"/>
          <ac:spMkLst>
            <pc:docMk/>
            <pc:sldMk cId="3892828273" sldId="281"/>
            <ac:spMk id="16" creationId="{3C95561B-1B26-12FF-9A72-9A49A5E21B7E}"/>
          </ac:spMkLst>
        </pc:spChg>
        <pc:spChg chg="add mod">
          <ac:chgData name="Neha Chowke" userId="57e2101b-9129-4787-bc24-d27c2c033fe1" providerId="ADAL" clId="{417BE45A-9B73-F643-BF5D-BB4C714BB3F5}" dt="2025-02-27T03:02:48.076" v="998" actId="14100"/>
          <ac:spMkLst>
            <pc:docMk/>
            <pc:sldMk cId="3892828273" sldId="281"/>
            <ac:spMk id="17" creationId="{8640E8A4-0CD7-5295-F6DC-BC940702178D}"/>
          </ac:spMkLst>
        </pc:spChg>
        <pc:spChg chg="add del">
          <ac:chgData name="Neha Chowke" userId="57e2101b-9129-4787-bc24-d27c2c033fe1" providerId="ADAL" clId="{417BE45A-9B73-F643-BF5D-BB4C714BB3F5}" dt="2025-02-27T02:45:20.106" v="770" actId="26606"/>
          <ac:spMkLst>
            <pc:docMk/>
            <pc:sldMk cId="3892828273" sldId="281"/>
            <ac:spMk id="19" creationId="{0435E05D-C29D-45BA-887D-94B257315B14}"/>
          </ac:spMkLst>
        </pc:spChg>
        <pc:spChg chg="add del">
          <ac:chgData name="Neha Chowke" userId="57e2101b-9129-4787-bc24-d27c2c033fe1" providerId="ADAL" clId="{417BE45A-9B73-F643-BF5D-BB4C714BB3F5}" dt="2025-02-27T02:45:20.106" v="770" actId="26606"/>
          <ac:spMkLst>
            <pc:docMk/>
            <pc:sldMk cId="3892828273" sldId="281"/>
            <ac:spMk id="21" creationId="{C0832B8F-914B-4B26-975B-D7D8C3B9D104}"/>
          </ac:spMkLst>
        </pc:spChg>
        <pc:spChg chg="add del">
          <ac:chgData name="Neha Chowke" userId="57e2101b-9129-4787-bc24-d27c2c033fe1" providerId="ADAL" clId="{417BE45A-9B73-F643-BF5D-BB4C714BB3F5}" dt="2025-02-27T02:45:20.106" v="770" actId="26606"/>
          <ac:spMkLst>
            <pc:docMk/>
            <pc:sldMk cId="3892828273" sldId="281"/>
            <ac:spMk id="23" creationId="{E9F8FBD1-A3F4-4615-9269-15BB7CC26BC6}"/>
          </ac:spMkLst>
        </pc:spChg>
        <pc:spChg chg="add del">
          <ac:chgData name="Neha Chowke" userId="57e2101b-9129-4787-bc24-d27c2c033fe1" providerId="ADAL" clId="{417BE45A-9B73-F643-BF5D-BB4C714BB3F5}" dt="2025-02-27T02:45:20.106" v="770" actId="26606"/>
          <ac:spMkLst>
            <pc:docMk/>
            <pc:sldMk cId="3892828273" sldId="281"/>
            <ac:spMk id="25" creationId="{A409F77D-3FF8-418B-AE5F-C840237049C3}"/>
          </ac:spMkLst>
        </pc:spChg>
        <pc:spChg chg="add del">
          <ac:chgData name="Neha Chowke" userId="57e2101b-9129-4787-bc24-d27c2c033fe1" providerId="ADAL" clId="{417BE45A-9B73-F643-BF5D-BB4C714BB3F5}" dt="2025-02-27T02:45:20.106" v="770" actId="26606"/>
          <ac:spMkLst>
            <pc:docMk/>
            <pc:sldMk cId="3892828273" sldId="281"/>
            <ac:spMk id="27" creationId="{920170C7-93CF-4AF8-8D9E-6DD63FE62C23}"/>
          </ac:spMkLst>
        </pc:spChg>
        <pc:spChg chg="add">
          <ac:chgData name="Neha Chowke" userId="57e2101b-9129-4787-bc24-d27c2c033fe1" providerId="ADAL" clId="{417BE45A-9B73-F643-BF5D-BB4C714BB3F5}" dt="2025-02-27T02:45:20.106" v="770" actId="26606"/>
          <ac:spMkLst>
            <pc:docMk/>
            <pc:sldMk cId="3892828273" sldId="281"/>
            <ac:spMk id="32" creationId="{0435E05D-C29D-45BA-887D-94B257315B14}"/>
          </ac:spMkLst>
        </pc:spChg>
        <pc:spChg chg="add">
          <ac:chgData name="Neha Chowke" userId="57e2101b-9129-4787-bc24-d27c2c033fe1" providerId="ADAL" clId="{417BE45A-9B73-F643-BF5D-BB4C714BB3F5}" dt="2025-02-27T02:45:20.106" v="770" actId="26606"/>
          <ac:spMkLst>
            <pc:docMk/>
            <pc:sldMk cId="3892828273" sldId="281"/>
            <ac:spMk id="34" creationId="{C0832B8F-914B-4B26-975B-D7D8C3B9D104}"/>
          </ac:spMkLst>
        </pc:spChg>
        <pc:spChg chg="add">
          <ac:chgData name="Neha Chowke" userId="57e2101b-9129-4787-bc24-d27c2c033fe1" providerId="ADAL" clId="{417BE45A-9B73-F643-BF5D-BB4C714BB3F5}" dt="2025-02-27T02:45:20.106" v="770" actId="26606"/>
          <ac:spMkLst>
            <pc:docMk/>
            <pc:sldMk cId="3892828273" sldId="281"/>
            <ac:spMk id="36" creationId="{C885B4B3-EE69-4E3E-91F0-B61C1FC9B807}"/>
          </ac:spMkLst>
        </pc:spChg>
        <pc:spChg chg="add">
          <ac:chgData name="Neha Chowke" userId="57e2101b-9129-4787-bc24-d27c2c033fe1" providerId="ADAL" clId="{417BE45A-9B73-F643-BF5D-BB4C714BB3F5}" dt="2025-02-27T02:45:20.106" v="770" actId="26606"/>
          <ac:spMkLst>
            <pc:docMk/>
            <pc:sldMk cId="3892828273" sldId="281"/>
            <ac:spMk id="38" creationId="{2C16B41A-15C5-49D2-BDA4-89B0E4D02740}"/>
          </ac:spMkLst>
        </pc:spChg>
        <pc:graphicFrameChg chg="add mod">
          <ac:chgData name="Neha Chowke" userId="57e2101b-9129-4787-bc24-d27c2c033fe1" providerId="ADAL" clId="{417BE45A-9B73-F643-BF5D-BB4C714BB3F5}" dt="2025-02-27T02:45:44.221" v="789" actId="14100"/>
          <ac:graphicFrameMkLst>
            <pc:docMk/>
            <pc:sldMk cId="3892828273" sldId="281"/>
            <ac:graphicFrameMk id="3" creationId="{44FE81FE-51A0-B46D-B7AC-029340DC3102}"/>
          </ac:graphicFrameMkLst>
        </pc:graphicFrameChg>
      </pc:sldChg>
      <pc:sldChg chg="addSp delSp modSp add mod">
        <pc:chgData name="Neha Chowke" userId="57e2101b-9129-4787-bc24-d27c2c033fe1" providerId="ADAL" clId="{417BE45A-9B73-F643-BF5D-BB4C714BB3F5}" dt="2025-02-27T04:10:03.503" v="1610" actId="207"/>
        <pc:sldMkLst>
          <pc:docMk/>
          <pc:sldMk cId="1599532729" sldId="282"/>
        </pc:sldMkLst>
        <pc:spChg chg="mod">
          <ac:chgData name="Neha Chowke" userId="57e2101b-9129-4787-bc24-d27c2c033fe1" providerId="ADAL" clId="{417BE45A-9B73-F643-BF5D-BB4C714BB3F5}" dt="2025-02-27T03:00:51.334" v="990" actId="1076"/>
          <ac:spMkLst>
            <pc:docMk/>
            <pc:sldMk cId="1599532729" sldId="282"/>
            <ac:spMk id="2" creationId="{0B684C96-B3A9-C0DC-1E06-2E58EAF14901}"/>
          </ac:spMkLst>
        </pc:spChg>
        <pc:spChg chg="add del mod">
          <ac:chgData name="Neha Chowke" userId="57e2101b-9129-4787-bc24-d27c2c033fe1" providerId="ADAL" clId="{417BE45A-9B73-F643-BF5D-BB4C714BB3F5}" dt="2025-02-27T02:57:19.867" v="931" actId="478"/>
          <ac:spMkLst>
            <pc:docMk/>
            <pc:sldMk cId="1599532729" sldId="282"/>
            <ac:spMk id="6" creationId="{A5E035BF-024D-395A-A411-BD22E048E42E}"/>
          </ac:spMkLst>
        </pc:spChg>
        <pc:spChg chg="add del mod">
          <ac:chgData name="Neha Chowke" userId="57e2101b-9129-4787-bc24-d27c2c033fe1" providerId="ADAL" clId="{417BE45A-9B73-F643-BF5D-BB4C714BB3F5}" dt="2025-02-27T02:57:39.812" v="944"/>
          <ac:spMkLst>
            <pc:docMk/>
            <pc:sldMk cId="1599532729" sldId="282"/>
            <ac:spMk id="7" creationId="{66AFDAD7-920B-FD97-90BE-0CE59265074E}"/>
          </ac:spMkLst>
        </pc:spChg>
        <pc:spChg chg="add del mod">
          <ac:chgData name="Neha Chowke" userId="57e2101b-9129-4787-bc24-d27c2c033fe1" providerId="ADAL" clId="{417BE45A-9B73-F643-BF5D-BB4C714BB3F5}" dt="2025-02-27T03:23:29.463" v="1093" actId="1076"/>
          <ac:spMkLst>
            <pc:docMk/>
            <pc:sldMk cId="1599532729" sldId="282"/>
            <ac:spMk id="8" creationId="{1CBFC68C-6283-91DE-01F8-D137E5EC1E90}"/>
          </ac:spMkLst>
        </pc:spChg>
        <pc:spChg chg="add mod">
          <ac:chgData name="Neha Chowke" userId="57e2101b-9129-4787-bc24-d27c2c033fe1" providerId="ADAL" clId="{417BE45A-9B73-F643-BF5D-BB4C714BB3F5}" dt="2025-02-27T03:23:46.221" v="1096" actId="1076"/>
          <ac:spMkLst>
            <pc:docMk/>
            <pc:sldMk cId="1599532729" sldId="282"/>
            <ac:spMk id="10" creationId="{B0E03012-3453-51A0-04AC-F19C139701E7}"/>
          </ac:spMkLst>
        </pc:spChg>
        <pc:spChg chg="add mod">
          <ac:chgData name="Neha Chowke" userId="57e2101b-9129-4787-bc24-d27c2c033fe1" providerId="ADAL" clId="{417BE45A-9B73-F643-BF5D-BB4C714BB3F5}" dt="2025-02-27T03:23:35.929" v="1095" actId="1076"/>
          <ac:spMkLst>
            <pc:docMk/>
            <pc:sldMk cId="1599532729" sldId="282"/>
            <ac:spMk id="11" creationId="{80290094-2BF7-145F-5ED5-CA69A68C705B}"/>
          </ac:spMkLst>
        </pc:spChg>
        <pc:spChg chg="add mod">
          <ac:chgData name="Neha Chowke" userId="57e2101b-9129-4787-bc24-d27c2c033fe1" providerId="ADAL" clId="{417BE45A-9B73-F643-BF5D-BB4C714BB3F5}" dt="2025-02-27T03:23:33.014" v="1094" actId="1076"/>
          <ac:spMkLst>
            <pc:docMk/>
            <pc:sldMk cId="1599532729" sldId="282"/>
            <ac:spMk id="12" creationId="{D60AC426-6F69-B494-EDAB-7F34A719E144}"/>
          </ac:spMkLst>
        </pc:spChg>
        <pc:spChg chg="add mod">
          <ac:chgData name="Neha Chowke" userId="57e2101b-9129-4787-bc24-d27c2c033fe1" providerId="ADAL" clId="{417BE45A-9B73-F643-BF5D-BB4C714BB3F5}" dt="2025-02-27T03:19:15.562" v="1061"/>
          <ac:spMkLst>
            <pc:docMk/>
            <pc:sldMk cId="1599532729" sldId="282"/>
            <ac:spMk id="14" creationId="{FCFABB44-269A-6911-97FE-F078FBC73487}"/>
          </ac:spMkLst>
        </pc:spChg>
        <pc:spChg chg="add mod">
          <ac:chgData name="Neha Chowke" userId="57e2101b-9129-4787-bc24-d27c2c033fe1" providerId="ADAL" clId="{417BE45A-9B73-F643-BF5D-BB4C714BB3F5}" dt="2025-02-27T03:19:15.562" v="1061"/>
          <ac:spMkLst>
            <pc:docMk/>
            <pc:sldMk cId="1599532729" sldId="282"/>
            <ac:spMk id="15" creationId="{99ADFF97-F2D7-D1F4-2E88-7DE34F3851CB}"/>
          </ac:spMkLst>
        </pc:spChg>
        <pc:spChg chg="add mod">
          <ac:chgData name="Neha Chowke" userId="57e2101b-9129-4787-bc24-d27c2c033fe1" providerId="ADAL" clId="{417BE45A-9B73-F643-BF5D-BB4C714BB3F5}" dt="2025-02-27T03:20:54.911" v="1075" actId="1076"/>
          <ac:spMkLst>
            <pc:docMk/>
            <pc:sldMk cId="1599532729" sldId="282"/>
            <ac:spMk id="18" creationId="{D4040095-EAFB-5646-4114-BE80683C9D09}"/>
          </ac:spMkLst>
        </pc:spChg>
        <pc:spChg chg="add del">
          <ac:chgData name="Neha Chowke" userId="57e2101b-9129-4787-bc24-d27c2c033fe1" providerId="ADAL" clId="{417BE45A-9B73-F643-BF5D-BB4C714BB3F5}" dt="2025-02-27T03:21:13.307" v="1076" actId="478"/>
          <ac:spMkLst>
            <pc:docMk/>
            <pc:sldMk cId="1599532729" sldId="282"/>
            <ac:spMk id="19" creationId="{A6AB03E1-6FF9-2EFD-55A1-B3FBA1ADFDDB}"/>
          </ac:spMkLst>
        </pc:spChg>
        <pc:spChg chg="add mod">
          <ac:chgData name="Neha Chowke" userId="57e2101b-9129-4787-bc24-d27c2c033fe1" providerId="ADAL" clId="{417BE45A-9B73-F643-BF5D-BB4C714BB3F5}" dt="2025-02-27T03:23:00.559" v="1087" actId="1076"/>
          <ac:spMkLst>
            <pc:docMk/>
            <pc:sldMk cId="1599532729" sldId="282"/>
            <ac:spMk id="20" creationId="{2EDC521B-6A16-F980-E409-8698F6C7EE3A}"/>
          </ac:spMkLst>
        </pc:spChg>
        <pc:spChg chg="add del mod">
          <ac:chgData name="Neha Chowke" userId="57e2101b-9129-4787-bc24-d27c2c033fe1" providerId="ADAL" clId="{417BE45A-9B73-F643-BF5D-BB4C714BB3F5}" dt="2025-02-27T03:23:04.947" v="1090"/>
          <ac:spMkLst>
            <pc:docMk/>
            <pc:sldMk cId="1599532729" sldId="282"/>
            <ac:spMk id="21" creationId="{64023936-6EDC-35A7-4D78-9D9B49CFC10E}"/>
          </ac:spMkLst>
        </pc:spChg>
        <pc:spChg chg="add mod">
          <ac:chgData name="Neha Chowke" userId="57e2101b-9129-4787-bc24-d27c2c033fe1" providerId="ADAL" clId="{417BE45A-9B73-F643-BF5D-BB4C714BB3F5}" dt="2025-02-27T04:06:10.079" v="1462"/>
          <ac:spMkLst>
            <pc:docMk/>
            <pc:sldMk cId="1599532729" sldId="282"/>
            <ac:spMk id="27" creationId="{3B15E511-581A-332A-89F8-3976C807E194}"/>
          </ac:spMkLst>
        </pc:spChg>
        <pc:spChg chg="add mod">
          <ac:chgData name="Neha Chowke" userId="57e2101b-9129-4787-bc24-d27c2c033fe1" providerId="ADAL" clId="{417BE45A-9B73-F643-BF5D-BB4C714BB3F5}" dt="2025-02-27T04:06:10.079" v="1462"/>
          <ac:spMkLst>
            <pc:docMk/>
            <pc:sldMk cId="1599532729" sldId="282"/>
            <ac:spMk id="28" creationId="{EED7E954-8EEF-D906-8111-232C12786D21}"/>
          </ac:spMkLst>
        </pc:spChg>
        <pc:spChg chg="add mod">
          <ac:chgData name="Neha Chowke" userId="57e2101b-9129-4787-bc24-d27c2c033fe1" providerId="ADAL" clId="{417BE45A-9B73-F643-BF5D-BB4C714BB3F5}" dt="2025-02-27T04:06:10.079" v="1462"/>
          <ac:spMkLst>
            <pc:docMk/>
            <pc:sldMk cId="1599532729" sldId="282"/>
            <ac:spMk id="29" creationId="{00F42C1C-F3BB-480C-E2E3-1D36D0D5DBF6}"/>
          </ac:spMkLst>
        </pc:spChg>
        <pc:spChg chg="add mod">
          <ac:chgData name="Neha Chowke" userId="57e2101b-9129-4787-bc24-d27c2c033fe1" providerId="ADAL" clId="{417BE45A-9B73-F643-BF5D-BB4C714BB3F5}" dt="2025-02-27T04:06:10.079" v="1462"/>
          <ac:spMkLst>
            <pc:docMk/>
            <pc:sldMk cId="1599532729" sldId="282"/>
            <ac:spMk id="30" creationId="{F08C523F-F0B1-C219-10A6-2C5ED82BDA99}"/>
          </ac:spMkLst>
        </pc:spChg>
        <pc:spChg chg="add mod">
          <ac:chgData name="Neha Chowke" userId="57e2101b-9129-4787-bc24-d27c2c033fe1" providerId="ADAL" clId="{417BE45A-9B73-F643-BF5D-BB4C714BB3F5}" dt="2025-02-27T04:06:10.079" v="1462"/>
          <ac:spMkLst>
            <pc:docMk/>
            <pc:sldMk cId="1599532729" sldId="282"/>
            <ac:spMk id="31" creationId="{D19791DC-F713-6503-FAE4-ED11B0C4EF38}"/>
          </ac:spMkLst>
        </pc:spChg>
        <pc:spChg chg="add mod">
          <ac:chgData name="Neha Chowke" userId="57e2101b-9129-4787-bc24-d27c2c033fe1" providerId="ADAL" clId="{417BE45A-9B73-F643-BF5D-BB4C714BB3F5}" dt="2025-02-27T04:09:14.745" v="1594" actId="20577"/>
          <ac:spMkLst>
            <pc:docMk/>
            <pc:sldMk cId="1599532729" sldId="282"/>
            <ac:spMk id="32" creationId="{6610CD08-AEE4-51EE-72AE-3FDF25DFAD0A}"/>
          </ac:spMkLst>
        </pc:spChg>
        <pc:spChg chg="add mod">
          <ac:chgData name="Neha Chowke" userId="57e2101b-9129-4787-bc24-d27c2c033fe1" providerId="ADAL" clId="{417BE45A-9B73-F643-BF5D-BB4C714BB3F5}" dt="2025-02-27T04:06:10.079" v="1462"/>
          <ac:spMkLst>
            <pc:docMk/>
            <pc:sldMk cId="1599532729" sldId="282"/>
            <ac:spMk id="33" creationId="{67BE549D-1074-DF26-E58D-8D8773EBF5ED}"/>
          </ac:spMkLst>
        </pc:spChg>
        <pc:spChg chg="add mod">
          <ac:chgData name="Neha Chowke" userId="57e2101b-9129-4787-bc24-d27c2c033fe1" providerId="ADAL" clId="{417BE45A-9B73-F643-BF5D-BB4C714BB3F5}" dt="2025-02-27T04:06:10.079" v="1462"/>
          <ac:spMkLst>
            <pc:docMk/>
            <pc:sldMk cId="1599532729" sldId="282"/>
            <ac:spMk id="34" creationId="{542718E2-428C-E595-8159-97A35C0A1AD9}"/>
          </ac:spMkLst>
        </pc:spChg>
        <pc:spChg chg="add mod">
          <ac:chgData name="Neha Chowke" userId="57e2101b-9129-4787-bc24-d27c2c033fe1" providerId="ADAL" clId="{417BE45A-9B73-F643-BF5D-BB4C714BB3F5}" dt="2025-02-27T04:06:35.770" v="1472" actId="1076"/>
          <ac:spMkLst>
            <pc:docMk/>
            <pc:sldMk cId="1599532729" sldId="282"/>
            <ac:spMk id="35" creationId="{07CD8C3F-D94D-583B-889E-936598D6D33A}"/>
          </ac:spMkLst>
        </pc:spChg>
        <pc:spChg chg="add mod">
          <ac:chgData name="Neha Chowke" userId="57e2101b-9129-4787-bc24-d27c2c033fe1" providerId="ADAL" clId="{417BE45A-9B73-F643-BF5D-BB4C714BB3F5}" dt="2025-02-27T04:06:30.162" v="1469"/>
          <ac:spMkLst>
            <pc:docMk/>
            <pc:sldMk cId="1599532729" sldId="282"/>
            <ac:spMk id="36" creationId="{941D206F-440A-6A7F-E7F8-85DF86914A33}"/>
          </ac:spMkLst>
        </pc:spChg>
        <pc:spChg chg="add mod">
          <ac:chgData name="Neha Chowke" userId="57e2101b-9129-4787-bc24-d27c2c033fe1" providerId="ADAL" clId="{417BE45A-9B73-F643-BF5D-BB4C714BB3F5}" dt="2025-02-27T04:07:45.838" v="1492"/>
          <ac:spMkLst>
            <pc:docMk/>
            <pc:sldMk cId="1599532729" sldId="282"/>
            <ac:spMk id="37" creationId="{F3A6F1FC-3D84-C022-3C15-87934D744E28}"/>
          </ac:spMkLst>
        </pc:spChg>
        <pc:spChg chg="add mod">
          <ac:chgData name="Neha Chowke" userId="57e2101b-9129-4787-bc24-d27c2c033fe1" providerId="ADAL" clId="{417BE45A-9B73-F643-BF5D-BB4C714BB3F5}" dt="2025-02-27T04:10:03.503" v="1610" actId="207"/>
          <ac:spMkLst>
            <pc:docMk/>
            <pc:sldMk cId="1599532729" sldId="282"/>
            <ac:spMk id="38" creationId="{EF9294B8-7AF0-7958-B659-C556B58C7AA6}"/>
          </ac:spMkLst>
        </pc:spChg>
        <pc:spChg chg="del mod">
          <ac:chgData name="Neha Chowke" userId="57e2101b-9129-4787-bc24-d27c2c033fe1" providerId="ADAL" clId="{417BE45A-9B73-F643-BF5D-BB4C714BB3F5}" dt="2025-02-27T04:05:39.366" v="1459" actId="12084"/>
          <ac:spMkLst>
            <pc:docMk/>
            <pc:sldMk cId="1599532729" sldId="282"/>
            <ac:spMk id="288" creationId="{C5D69D7D-A0D8-9075-FFDC-B87BF7B2DFB9}"/>
          </ac:spMkLst>
        </pc:spChg>
        <pc:spChg chg="mod">
          <ac:chgData name="Neha Chowke" userId="57e2101b-9129-4787-bc24-d27c2c033fe1" providerId="ADAL" clId="{417BE45A-9B73-F643-BF5D-BB4C714BB3F5}" dt="2025-02-27T04:10:03.503" v="1610" actId="207"/>
          <ac:spMkLst>
            <pc:docMk/>
            <pc:sldMk cId="1599532729" sldId="282"/>
            <ac:spMk id="289" creationId="{F5338B02-CAD3-A4F2-BB92-8E7414367BF6}"/>
          </ac:spMkLst>
        </pc:spChg>
        <pc:spChg chg="mod">
          <ac:chgData name="Neha Chowke" userId="57e2101b-9129-4787-bc24-d27c2c033fe1" providerId="ADAL" clId="{417BE45A-9B73-F643-BF5D-BB4C714BB3F5}" dt="2025-02-27T04:10:03.503" v="1610" actId="207"/>
          <ac:spMkLst>
            <pc:docMk/>
            <pc:sldMk cId="1599532729" sldId="282"/>
            <ac:spMk id="308" creationId="{64CAA81E-9991-9431-3AE3-30412F9CB883}"/>
          </ac:spMkLst>
        </pc:spChg>
        <pc:spChg chg="mod">
          <ac:chgData name="Neha Chowke" userId="57e2101b-9129-4787-bc24-d27c2c033fe1" providerId="ADAL" clId="{417BE45A-9B73-F643-BF5D-BB4C714BB3F5}" dt="2025-02-27T04:10:03.503" v="1610" actId="207"/>
          <ac:spMkLst>
            <pc:docMk/>
            <pc:sldMk cId="1599532729" sldId="282"/>
            <ac:spMk id="309" creationId="{52803682-76FA-4B9E-4D36-830FB0390560}"/>
          </ac:spMkLst>
        </pc:spChg>
        <pc:grpChg chg="add del mod">
          <ac:chgData name="Neha Chowke" userId="57e2101b-9129-4787-bc24-d27c2c033fe1" providerId="ADAL" clId="{417BE45A-9B73-F643-BF5D-BB4C714BB3F5}" dt="2025-02-27T03:19:27.992" v="1063" actId="478"/>
          <ac:grpSpMkLst>
            <pc:docMk/>
            <pc:sldMk cId="1599532729" sldId="282"/>
            <ac:grpSpMk id="13" creationId="{C8B080F1-24DF-5C85-26F6-D894D83BEA49}"/>
          </ac:grpSpMkLst>
        </pc:grpChg>
        <pc:grpChg chg="add del mod">
          <ac:chgData name="Neha Chowke" userId="57e2101b-9129-4787-bc24-d27c2c033fe1" providerId="ADAL" clId="{417BE45A-9B73-F643-BF5D-BB4C714BB3F5}" dt="2025-02-27T04:09:13.045" v="1592" actId="478"/>
          <ac:grpSpMkLst>
            <pc:docMk/>
            <pc:sldMk cId="1599532729" sldId="282"/>
            <ac:grpSpMk id="23" creationId="{53064280-5B9A-74FF-3773-603C29DD311D}"/>
          </ac:grpSpMkLst>
        </pc:grpChg>
        <pc:grpChg chg="add del mod">
          <ac:chgData name="Neha Chowke" userId="57e2101b-9129-4787-bc24-d27c2c033fe1" providerId="ADAL" clId="{417BE45A-9B73-F643-BF5D-BB4C714BB3F5}" dt="2025-02-27T04:09:18.777" v="1596" actId="478"/>
          <ac:grpSpMkLst>
            <pc:docMk/>
            <pc:sldMk cId="1599532729" sldId="282"/>
            <ac:grpSpMk id="24" creationId="{50E80C95-11BB-8BD3-085B-4F91C28DA97A}"/>
          </ac:grpSpMkLst>
        </pc:grpChg>
        <pc:grpChg chg="add del mod">
          <ac:chgData name="Neha Chowke" userId="57e2101b-9129-4787-bc24-d27c2c033fe1" providerId="ADAL" clId="{417BE45A-9B73-F643-BF5D-BB4C714BB3F5}" dt="2025-02-27T04:09:16.644" v="1595" actId="478"/>
          <ac:grpSpMkLst>
            <pc:docMk/>
            <pc:sldMk cId="1599532729" sldId="282"/>
            <ac:grpSpMk id="25" creationId="{F27EE6E5-47BB-7D97-B2EA-BE0960EDFF71}"/>
          </ac:grpSpMkLst>
        </pc:grpChg>
        <pc:grpChg chg="add del mod">
          <ac:chgData name="Neha Chowke" userId="57e2101b-9129-4787-bc24-d27c2c033fe1" providerId="ADAL" clId="{417BE45A-9B73-F643-BF5D-BB4C714BB3F5}" dt="2025-02-27T04:09:21.211" v="1597" actId="478"/>
          <ac:grpSpMkLst>
            <pc:docMk/>
            <pc:sldMk cId="1599532729" sldId="282"/>
            <ac:grpSpMk id="26" creationId="{14C7CF47-3E71-580C-DE32-8799C31DA525}"/>
          </ac:grpSpMkLst>
        </pc:grpChg>
        <pc:graphicFrameChg chg="mod">
          <ac:chgData name="Neha Chowke" userId="57e2101b-9129-4787-bc24-d27c2c033fe1" providerId="ADAL" clId="{417BE45A-9B73-F643-BF5D-BB4C714BB3F5}" dt="2025-02-27T04:07:20.178" v="1485" actId="1076"/>
          <ac:graphicFrameMkLst>
            <pc:docMk/>
            <pc:sldMk cId="1599532729" sldId="282"/>
            <ac:graphicFrameMk id="4" creationId="{284F5A5E-3A09-2A11-6303-3B6BB64DE6A4}"/>
          </ac:graphicFrameMkLst>
        </pc:graphicFrameChg>
        <pc:graphicFrameChg chg="del">
          <ac:chgData name="Neha Chowke" userId="57e2101b-9129-4787-bc24-d27c2c033fe1" providerId="ADAL" clId="{417BE45A-9B73-F643-BF5D-BB4C714BB3F5}" dt="2025-02-27T02:57:12.837" v="928" actId="478"/>
          <ac:graphicFrameMkLst>
            <pc:docMk/>
            <pc:sldMk cId="1599532729" sldId="282"/>
            <ac:graphicFrameMk id="5" creationId="{1DC7DFD9-146B-7A13-1D6F-876C596AC4D3}"/>
          </ac:graphicFrameMkLst>
        </pc:graphicFrameChg>
        <pc:graphicFrameChg chg="add del mod">
          <ac:chgData name="Neha Chowke" userId="57e2101b-9129-4787-bc24-d27c2c033fe1" providerId="ADAL" clId="{417BE45A-9B73-F643-BF5D-BB4C714BB3F5}" dt="2025-02-27T04:06:05.271" v="1461" actId="478"/>
          <ac:graphicFrameMkLst>
            <pc:docMk/>
            <pc:sldMk cId="1599532729" sldId="282"/>
            <ac:graphicFrameMk id="22" creationId="{27539ED3-5DE4-C440-AA1F-ACB30FF82271}"/>
          </ac:graphicFrameMkLst>
        </pc:graphicFrameChg>
        <pc:cxnChg chg="add del mod">
          <ac:chgData name="Neha Chowke" userId="57e2101b-9129-4787-bc24-d27c2c033fe1" providerId="ADAL" clId="{417BE45A-9B73-F643-BF5D-BB4C714BB3F5}" dt="2025-02-27T03:19:38.936" v="1065" actId="478"/>
          <ac:cxnSpMkLst>
            <pc:docMk/>
            <pc:sldMk cId="1599532729" sldId="282"/>
            <ac:cxnSpMk id="17" creationId="{4846E58A-60E4-2A2A-EAAA-4EBC58A4FD17}"/>
          </ac:cxnSpMkLst>
        </pc:cxnChg>
      </pc:sldChg>
      <pc:sldChg chg="addSp delSp modSp mod setBg">
        <pc:chgData name="Neha Chowke" userId="57e2101b-9129-4787-bc24-d27c2c033fe1" providerId="ADAL" clId="{417BE45A-9B73-F643-BF5D-BB4C714BB3F5}" dt="2025-02-27T04:33:08.833" v="1947" actId="1076"/>
        <pc:sldMkLst>
          <pc:docMk/>
          <pc:sldMk cId="31910475" sldId="283"/>
        </pc:sldMkLst>
        <pc:spChg chg="mod">
          <ac:chgData name="Neha Chowke" userId="57e2101b-9129-4787-bc24-d27c2c033fe1" providerId="ADAL" clId="{417BE45A-9B73-F643-BF5D-BB4C714BB3F5}" dt="2025-02-27T04:32:09.173" v="1937" actId="26606"/>
          <ac:spMkLst>
            <pc:docMk/>
            <pc:sldMk cId="31910475" sldId="283"/>
            <ac:spMk id="2" creationId="{0D3B758D-6153-1CB5-8801-225264D60D8A}"/>
          </ac:spMkLst>
        </pc:spChg>
        <pc:spChg chg="add del mod">
          <ac:chgData name="Neha Chowke" userId="57e2101b-9129-4787-bc24-d27c2c033fe1" providerId="ADAL" clId="{417BE45A-9B73-F643-BF5D-BB4C714BB3F5}" dt="2025-02-27T04:32:35.566" v="1942" actId="962"/>
          <ac:spMkLst>
            <pc:docMk/>
            <pc:sldMk cId="31910475" sldId="283"/>
            <ac:spMk id="11" creationId="{19F722CE-A4AE-326F-90BF-085EEBC6E754}"/>
          </ac:spMkLst>
        </pc:spChg>
        <pc:spChg chg="add del">
          <ac:chgData name="Neha Chowke" userId="57e2101b-9129-4787-bc24-d27c2c033fe1" providerId="ADAL" clId="{417BE45A-9B73-F643-BF5D-BB4C714BB3F5}" dt="2025-02-27T04:32:07.560" v="1934" actId="26606"/>
          <ac:spMkLst>
            <pc:docMk/>
            <pc:sldMk cId="31910475" sldId="283"/>
            <ac:spMk id="14" creationId="{A7D944EC-058F-44C3-B6FC-83F56CC52ED9}"/>
          </ac:spMkLst>
        </pc:spChg>
        <pc:spChg chg="add del">
          <ac:chgData name="Neha Chowke" userId="57e2101b-9129-4787-bc24-d27c2c033fe1" providerId="ADAL" clId="{417BE45A-9B73-F643-BF5D-BB4C714BB3F5}" dt="2025-02-27T04:32:07.560" v="1934" actId="26606"/>
          <ac:spMkLst>
            <pc:docMk/>
            <pc:sldMk cId="31910475" sldId="283"/>
            <ac:spMk id="15" creationId="{BCE087B0-F20B-4238-8025-64B95BF53E06}"/>
          </ac:spMkLst>
        </pc:spChg>
        <pc:spChg chg="add del">
          <ac:chgData name="Neha Chowke" userId="57e2101b-9129-4787-bc24-d27c2c033fe1" providerId="ADAL" clId="{417BE45A-9B73-F643-BF5D-BB4C714BB3F5}" dt="2025-02-27T04:31:51.502" v="1924" actId="26606"/>
          <ac:spMkLst>
            <pc:docMk/>
            <pc:sldMk cId="31910475" sldId="283"/>
            <ac:spMk id="16" creationId="{A7D944EC-058F-44C3-B6FC-83F56CC52ED9}"/>
          </ac:spMkLst>
        </pc:spChg>
        <pc:spChg chg="add del">
          <ac:chgData name="Neha Chowke" userId="57e2101b-9129-4787-bc24-d27c2c033fe1" providerId="ADAL" clId="{417BE45A-9B73-F643-BF5D-BB4C714BB3F5}" dt="2025-02-27T04:32:07.560" v="1934" actId="26606"/>
          <ac:spMkLst>
            <pc:docMk/>
            <pc:sldMk cId="31910475" sldId="283"/>
            <ac:spMk id="17" creationId="{F767D062-773A-4828-8C2A-964BD779646A}"/>
          </ac:spMkLst>
        </pc:spChg>
        <pc:spChg chg="add del">
          <ac:chgData name="Neha Chowke" userId="57e2101b-9129-4787-bc24-d27c2c033fe1" providerId="ADAL" clId="{417BE45A-9B73-F643-BF5D-BB4C714BB3F5}" dt="2025-02-27T04:31:51.502" v="1924" actId="26606"/>
          <ac:spMkLst>
            <pc:docMk/>
            <pc:sldMk cId="31910475" sldId="283"/>
            <ac:spMk id="18" creationId="{BCE087B0-F20B-4238-8025-64B95BF53E06}"/>
          </ac:spMkLst>
        </pc:spChg>
        <pc:spChg chg="add del">
          <ac:chgData name="Neha Chowke" userId="57e2101b-9129-4787-bc24-d27c2c033fe1" providerId="ADAL" clId="{417BE45A-9B73-F643-BF5D-BB4C714BB3F5}" dt="2025-02-27T04:31:51.502" v="1924" actId="26606"/>
          <ac:spMkLst>
            <pc:docMk/>
            <pc:sldMk cId="31910475" sldId="283"/>
            <ac:spMk id="20" creationId="{F767D062-773A-4828-8C2A-964BD779646A}"/>
          </ac:spMkLst>
        </pc:spChg>
        <pc:spChg chg="add del">
          <ac:chgData name="Neha Chowke" userId="57e2101b-9129-4787-bc24-d27c2c033fe1" providerId="ADAL" clId="{417BE45A-9B73-F643-BF5D-BB4C714BB3F5}" dt="2025-02-27T04:31:55.377" v="1926" actId="26606"/>
          <ac:spMkLst>
            <pc:docMk/>
            <pc:sldMk cId="31910475" sldId="283"/>
            <ac:spMk id="22" creationId="{A7D944EC-058F-44C3-B6FC-83F56CC52ED9}"/>
          </ac:spMkLst>
        </pc:spChg>
        <pc:spChg chg="add del">
          <ac:chgData name="Neha Chowke" userId="57e2101b-9129-4787-bc24-d27c2c033fe1" providerId="ADAL" clId="{417BE45A-9B73-F643-BF5D-BB4C714BB3F5}" dt="2025-02-27T04:31:55.377" v="1926" actId="26606"/>
          <ac:spMkLst>
            <pc:docMk/>
            <pc:sldMk cId="31910475" sldId="283"/>
            <ac:spMk id="23" creationId="{BCE087B0-F20B-4238-8025-64B95BF53E06}"/>
          </ac:spMkLst>
        </pc:spChg>
        <pc:spChg chg="add del">
          <ac:chgData name="Neha Chowke" userId="57e2101b-9129-4787-bc24-d27c2c033fe1" providerId="ADAL" clId="{417BE45A-9B73-F643-BF5D-BB4C714BB3F5}" dt="2025-02-27T04:31:55.377" v="1926" actId="26606"/>
          <ac:spMkLst>
            <pc:docMk/>
            <pc:sldMk cId="31910475" sldId="283"/>
            <ac:spMk id="24" creationId="{F767D062-773A-4828-8C2A-964BD779646A}"/>
          </ac:spMkLst>
        </pc:spChg>
        <pc:graphicFrameChg chg="add mod modGraphic">
          <ac:chgData name="Neha Chowke" userId="57e2101b-9129-4787-bc24-d27c2c033fe1" providerId="ADAL" clId="{417BE45A-9B73-F643-BF5D-BB4C714BB3F5}" dt="2025-02-27T04:32:09.173" v="1937" actId="26606"/>
          <ac:graphicFrameMkLst>
            <pc:docMk/>
            <pc:sldMk cId="31910475" sldId="283"/>
            <ac:graphicFrameMk id="5" creationId="{4DC7D46C-FCB1-B08C-AA0F-E80160E0D1B6}"/>
          </ac:graphicFrameMkLst>
        </pc:graphicFrameChg>
        <pc:graphicFrameChg chg="add del">
          <ac:chgData name="Neha Chowke" userId="57e2101b-9129-4787-bc24-d27c2c033fe1" providerId="ADAL" clId="{417BE45A-9B73-F643-BF5D-BB4C714BB3F5}" dt="2025-02-27T03:17:53.200" v="1055" actId="26606"/>
          <ac:graphicFrameMkLst>
            <pc:docMk/>
            <pc:sldMk cId="31910475" sldId="283"/>
            <ac:graphicFrameMk id="13" creationId="{E4085B76-6502-6893-5CE2-02712971A417}"/>
          </ac:graphicFrameMkLst>
        </pc:graphicFrameChg>
        <pc:picChg chg="add del mod">
          <ac:chgData name="Neha Chowke" userId="57e2101b-9129-4787-bc24-d27c2c033fe1" providerId="ADAL" clId="{417BE45A-9B73-F643-BF5D-BB4C714BB3F5}" dt="2025-02-27T04:32:12.914" v="1939" actId="478"/>
          <ac:picMkLst>
            <pc:docMk/>
            <pc:sldMk cId="31910475" sldId="283"/>
            <ac:picMk id="3" creationId="{96A67010-A266-87AE-63D2-7ED5F90D3B07}"/>
          </ac:picMkLst>
        </pc:picChg>
        <pc:picChg chg="add mod">
          <ac:chgData name="Neha Chowke" userId="57e2101b-9129-4787-bc24-d27c2c033fe1" providerId="ADAL" clId="{417BE45A-9B73-F643-BF5D-BB4C714BB3F5}" dt="2025-02-27T04:33:08.833" v="1947" actId="1076"/>
          <ac:picMkLst>
            <pc:docMk/>
            <pc:sldMk cId="31910475" sldId="283"/>
            <ac:picMk id="7" creationId="{77F4B85A-BC31-31A5-92DE-1B1344CB7F9A}"/>
          </ac:picMkLst>
        </pc:picChg>
      </pc:sldChg>
      <pc:sldChg chg="modSp">
        <pc:chgData name="Neha Chowke" userId="57e2101b-9129-4787-bc24-d27c2c033fe1" providerId="ADAL" clId="{417BE45A-9B73-F643-BF5D-BB4C714BB3F5}" dt="2025-02-27T04:36:59.692" v="1954" actId="692"/>
        <pc:sldMkLst>
          <pc:docMk/>
          <pc:sldMk cId="1495452456" sldId="284"/>
        </pc:sldMkLst>
        <pc:graphicFrameChg chg="mod">
          <ac:chgData name="Neha Chowke" userId="57e2101b-9129-4787-bc24-d27c2c033fe1" providerId="ADAL" clId="{417BE45A-9B73-F643-BF5D-BB4C714BB3F5}" dt="2025-02-27T04:36:59.692" v="1954" actId="692"/>
          <ac:graphicFrameMkLst>
            <pc:docMk/>
            <pc:sldMk cId="1495452456" sldId="284"/>
            <ac:graphicFrameMk id="3" creationId="{A8E00EDA-601D-6985-06C8-1D32406CD8A1}"/>
          </ac:graphicFrameMkLst>
        </pc:graphicFrameChg>
      </pc:sldChg>
      <pc:sldChg chg="new add del">
        <pc:chgData name="Neha Chowke" userId="57e2101b-9129-4787-bc24-d27c2c033fe1" providerId="ADAL" clId="{417BE45A-9B73-F643-BF5D-BB4C714BB3F5}" dt="2025-02-27T03:17:37.466" v="1054" actId="680"/>
        <pc:sldMkLst>
          <pc:docMk/>
          <pc:sldMk cId="2043744906" sldId="284"/>
        </pc:sldMkLst>
      </pc:sldChg>
      <pc:sldChg chg="addSp delSp modSp new del mod setBg">
        <pc:chgData name="Neha Chowke" userId="57e2101b-9129-4787-bc24-d27c2c033fe1" providerId="ADAL" clId="{417BE45A-9B73-F643-BF5D-BB4C714BB3F5}" dt="2025-02-27T03:17:36.350" v="1053" actId="680"/>
        <pc:sldMkLst>
          <pc:docMk/>
          <pc:sldMk cId="237538041" sldId="285"/>
        </pc:sldMkLst>
        <pc:spChg chg="mod">
          <ac:chgData name="Neha Chowke" userId="57e2101b-9129-4787-bc24-d27c2c033fe1" providerId="ADAL" clId="{417BE45A-9B73-F643-BF5D-BB4C714BB3F5}" dt="2025-02-27T03:17:32.684" v="1051" actId="20577"/>
          <ac:spMkLst>
            <pc:docMk/>
            <pc:sldMk cId="237538041" sldId="285"/>
            <ac:spMk id="2" creationId="{67512E2B-6379-8A82-0217-04C72C7B995B}"/>
          </ac:spMkLst>
        </pc:spChg>
        <pc:spChg chg="add del">
          <ac:chgData name="Neha Chowke" userId="57e2101b-9129-4787-bc24-d27c2c033fe1" providerId="ADAL" clId="{417BE45A-9B73-F643-BF5D-BB4C714BB3F5}" dt="2025-02-27T03:17:31.979" v="1050" actId="478"/>
          <ac:spMkLst>
            <pc:docMk/>
            <pc:sldMk cId="237538041" sldId="285"/>
            <ac:spMk id="3" creationId="{42D6CE76-B3CD-F40E-F02C-ED75AC91520E}"/>
          </ac:spMkLst>
        </pc:spChg>
        <pc:spChg chg="add del">
          <ac:chgData name="Neha Chowke" userId="57e2101b-9129-4787-bc24-d27c2c033fe1" providerId="ADAL" clId="{417BE45A-9B73-F643-BF5D-BB4C714BB3F5}" dt="2025-02-27T03:17:30.929" v="1049" actId="26606"/>
          <ac:spMkLst>
            <pc:docMk/>
            <pc:sldMk cId="237538041" sldId="285"/>
            <ac:spMk id="9" creationId="{C885B4B3-EE69-4E3E-91F0-B61C1FC9B807}"/>
          </ac:spMkLst>
        </pc:spChg>
        <pc:spChg chg="add del">
          <ac:chgData name="Neha Chowke" userId="57e2101b-9129-4787-bc24-d27c2c033fe1" providerId="ADAL" clId="{417BE45A-9B73-F643-BF5D-BB4C714BB3F5}" dt="2025-02-27T03:17:30.929" v="1049" actId="26606"/>
          <ac:spMkLst>
            <pc:docMk/>
            <pc:sldMk cId="237538041" sldId="285"/>
            <ac:spMk id="11" creationId="{2C16B41A-15C5-49D2-BDA4-89B0E4D02740}"/>
          </ac:spMkLst>
        </pc:spChg>
        <pc:picChg chg="add del mod">
          <ac:chgData name="Neha Chowke" userId="57e2101b-9129-4787-bc24-d27c2c033fe1" providerId="ADAL" clId="{417BE45A-9B73-F643-BF5D-BB4C714BB3F5}" dt="2025-02-27T03:17:30.929" v="1049" actId="26606"/>
          <ac:picMkLst>
            <pc:docMk/>
            <pc:sldMk cId="237538041" sldId="285"/>
            <ac:picMk id="6" creationId="{8762486B-4C84-412F-264B-B27C44F38041}"/>
          </ac:picMkLst>
        </pc:picChg>
      </pc:sldChg>
      <pc:sldChg chg="new">
        <pc:chgData name="Neha Chowke" userId="57e2101b-9129-4787-bc24-d27c2c033fe1" providerId="ADAL" clId="{417BE45A-9B73-F643-BF5D-BB4C714BB3F5}" dt="2025-02-27T03:26:28.605" v="1103" actId="680"/>
        <pc:sldMkLst>
          <pc:docMk/>
          <pc:sldMk cId="1084658753" sldId="285"/>
        </pc:sldMkLst>
      </pc:sldChg>
      <pc:sldChg chg="addSp delSp modSp new mod setBg addAnim delAnim setClrOvrMap">
        <pc:chgData name="Neha Chowke" userId="57e2101b-9129-4787-bc24-d27c2c033fe1" providerId="ADAL" clId="{417BE45A-9B73-F643-BF5D-BB4C714BB3F5}" dt="2025-02-27T03:53:34.368" v="1392" actId="26606"/>
        <pc:sldMkLst>
          <pc:docMk/>
          <pc:sldMk cId="2024109114" sldId="286"/>
        </pc:sldMkLst>
        <pc:spChg chg="mod ord">
          <ac:chgData name="Neha Chowke" userId="57e2101b-9129-4787-bc24-d27c2c033fe1" providerId="ADAL" clId="{417BE45A-9B73-F643-BF5D-BB4C714BB3F5}" dt="2025-02-27T03:53:34.368" v="1392" actId="26606"/>
          <ac:spMkLst>
            <pc:docMk/>
            <pc:sldMk cId="2024109114" sldId="286"/>
            <ac:spMk id="2" creationId="{069178E0-0CA6-5244-98F2-5C163B693C77}"/>
          </ac:spMkLst>
        </pc:spChg>
        <pc:spChg chg="del">
          <ac:chgData name="Neha Chowke" userId="57e2101b-9129-4787-bc24-d27c2c033fe1" providerId="ADAL" clId="{417BE45A-9B73-F643-BF5D-BB4C714BB3F5}" dt="2025-02-27T03:26:42.343" v="1114" actId="478"/>
          <ac:spMkLst>
            <pc:docMk/>
            <pc:sldMk cId="2024109114" sldId="286"/>
            <ac:spMk id="3" creationId="{487EA541-7388-0217-3B80-6B4590EFC727}"/>
          </ac:spMkLst>
        </pc:spChg>
        <pc:spChg chg="add mod">
          <ac:chgData name="Neha Chowke" userId="57e2101b-9129-4787-bc24-d27c2c033fe1" providerId="ADAL" clId="{417BE45A-9B73-F643-BF5D-BB4C714BB3F5}" dt="2025-02-27T03:50:15.658" v="1378" actId="767"/>
          <ac:spMkLst>
            <pc:docMk/>
            <pc:sldMk cId="2024109114" sldId="286"/>
            <ac:spMk id="6" creationId="{86B3CD01-D14C-7BD4-1878-A5784BBAEC30}"/>
          </ac:spMkLst>
        </pc:spChg>
        <pc:spChg chg="add del">
          <ac:chgData name="Neha Chowke" userId="57e2101b-9129-4787-bc24-d27c2c033fe1" providerId="ADAL" clId="{417BE45A-9B73-F643-BF5D-BB4C714BB3F5}" dt="2025-02-27T03:48:57.023" v="1365" actId="26606"/>
          <ac:spMkLst>
            <pc:docMk/>
            <pc:sldMk cId="2024109114" sldId="286"/>
            <ac:spMk id="7" creationId="{8AACE35A-DD26-4C0E-81A5-8C18F739057F}"/>
          </ac:spMkLst>
        </pc:spChg>
        <pc:spChg chg="add del">
          <ac:chgData name="Neha Chowke" userId="57e2101b-9129-4787-bc24-d27c2c033fe1" providerId="ADAL" clId="{417BE45A-9B73-F643-BF5D-BB4C714BB3F5}" dt="2025-02-27T03:48:57.023" v="1365" actId="26606"/>
          <ac:spMkLst>
            <pc:docMk/>
            <pc:sldMk cId="2024109114" sldId="286"/>
            <ac:spMk id="9" creationId="{B9E871BE-68DD-43BE-B3DB-E11D2B5402F3}"/>
          </ac:spMkLst>
        </pc:spChg>
        <pc:spChg chg="add del">
          <ac:chgData name="Neha Chowke" userId="57e2101b-9129-4787-bc24-d27c2c033fe1" providerId="ADAL" clId="{417BE45A-9B73-F643-BF5D-BB4C714BB3F5}" dt="2025-02-27T03:48:57.023" v="1365" actId="26606"/>
          <ac:spMkLst>
            <pc:docMk/>
            <pc:sldMk cId="2024109114" sldId="286"/>
            <ac:spMk id="11" creationId="{19C71155-FE2E-4DAD-A34B-04706245E369}"/>
          </ac:spMkLst>
        </pc:spChg>
        <pc:spChg chg="add del">
          <ac:chgData name="Neha Chowke" userId="57e2101b-9129-4787-bc24-d27c2c033fe1" providerId="ADAL" clId="{417BE45A-9B73-F643-BF5D-BB4C714BB3F5}" dt="2025-02-27T03:48:42.454" v="1360" actId="26606"/>
          <ac:spMkLst>
            <pc:docMk/>
            <pc:sldMk cId="2024109114" sldId="286"/>
            <ac:spMk id="16" creationId="{D9453AC2-8882-459A-8985-3E24DD42AE0D}"/>
          </ac:spMkLst>
        </pc:spChg>
        <pc:spChg chg="add del">
          <ac:chgData name="Neha Chowke" userId="57e2101b-9129-4787-bc24-d27c2c033fe1" providerId="ADAL" clId="{417BE45A-9B73-F643-BF5D-BB4C714BB3F5}" dt="2025-02-27T03:48:42.454" v="1360" actId="26606"/>
          <ac:spMkLst>
            <pc:docMk/>
            <pc:sldMk cId="2024109114" sldId="286"/>
            <ac:spMk id="18" creationId="{D4A11FEA-6E98-401C-B708-DA2C95081E8F}"/>
          </ac:spMkLst>
        </pc:spChg>
        <pc:spChg chg="add del">
          <ac:chgData name="Neha Chowke" userId="57e2101b-9129-4787-bc24-d27c2c033fe1" providerId="ADAL" clId="{417BE45A-9B73-F643-BF5D-BB4C714BB3F5}" dt="2025-02-27T03:48:47.797" v="1362" actId="26606"/>
          <ac:spMkLst>
            <pc:docMk/>
            <pc:sldMk cId="2024109114" sldId="286"/>
            <ac:spMk id="20" creationId="{B0E1F691-4DE9-4310-A05E-A94F4630FC52}"/>
          </ac:spMkLst>
        </pc:spChg>
        <pc:spChg chg="add del">
          <ac:chgData name="Neha Chowke" userId="57e2101b-9129-4787-bc24-d27c2c033fe1" providerId="ADAL" clId="{417BE45A-9B73-F643-BF5D-BB4C714BB3F5}" dt="2025-02-27T03:48:47.797" v="1362" actId="26606"/>
          <ac:spMkLst>
            <pc:docMk/>
            <pc:sldMk cId="2024109114" sldId="286"/>
            <ac:spMk id="21" creationId="{6E069A34-7BF8-45FF-803F-4A62CCA207A4}"/>
          </ac:spMkLst>
        </pc:spChg>
        <pc:spChg chg="add del">
          <ac:chgData name="Neha Chowke" userId="57e2101b-9129-4787-bc24-d27c2c033fe1" providerId="ADAL" clId="{417BE45A-9B73-F643-BF5D-BB4C714BB3F5}" dt="2025-02-27T03:48:47.797" v="1362" actId="26606"/>
          <ac:spMkLst>
            <pc:docMk/>
            <pc:sldMk cId="2024109114" sldId="286"/>
            <ac:spMk id="22" creationId="{FF061E99-D838-4E6E-AA01-00FB1CD5EE38}"/>
          </ac:spMkLst>
        </pc:spChg>
        <pc:spChg chg="add del">
          <ac:chgData name="Neha Chowke" userId="57e2101b-9129-4787-bc24-d27c2c033fe1" providerId="ADAL" clId="{417BE45A-9B73-F643-BF5D-BB4C714BB3F5}" dt="2025-02-27T03:48:57.015" v="1364" actId="26606"/>
          <ac:spMkLst>
            <pc:docMk/>
            <pc:sldMk cId="2024109114" sldId="286"/>
            <ac:spMk id="24" creationId="{62AA0C3B-53B7-4738-A330-96777938392F}"/>
          </ac:spMkLst>
        </pc:spChg>
        <pc:spChg chg="add del">
          <ac:chgData name="Neha Chowke" userId="57e2101b-9129-4787-bc24-d27c2c033fe1" providerId="ADAL" clId="{417BE45A-9B73-F643-BF5D-BB4C714BB3F5}" dt="2025-02-27T03:48:57.015" v="1364" actId="26606"/>
          <ac:spMkLst>
            <pc:docMk/>
            <pc:sldMk cId="2024109114" sldId="286"/>
            <ac:spMk id="25" creationId="{448AA5E2-388F-4703-8CDC-16832A770F72}"/>
          </ac:spMkLst>
        </pc:spChg>
        <pc:spChg chg="add del">
          <ac:chgData name="Neha Chowke" userId="57e2101b-9129-4787-bc24-d27c2c033fe1" providerId="ADAL" clId="{417BE45A-9B73-F643-BF5D-BB4C714BB3F5}" dt="2025-02-27T03:50:19.165" v="1380" actId="26606"/>
          <ac:spMkLst>
            <pc:docMk/>
            <pc:sldMk cId="2024109114" sldId="286"/>
            <ac:spMk id="27" creationId="{72B1FB24-B47C-4C95-AC2E-DA3E24A113CB}"/>
          </ac:spMkLst>
        </pc:spChg>
        <pc:spChg chg="add del">
          <ac:chgData name="Neha Chowke" userId="57e2101b-9129-4787-bc24-d27c2c033fe1" providerId="ADAL" clId="{417BE45A-9B73-F643-BF5D-BB4C714BB3F5}" dt="2025-02-27T03:50:19.165" v="1380" actId="26606"/>
          <ac:spMkLst>
            <pc:docMk/>
            <pc:sldMk cId="2024109114" sldId="286"/>
            <ac:spMk id="28" creationId="{B8581221-9FAB-4072-A580-D6F96297A34B}"/>
          </ac:spMkLst>
        </pc:spChg>
        <pc:spChg chg="add del">
          <ac:chgData name="Neha Chowke" userId="57e2101b-9129-4787-bc24-d27c2c033fe1" providerId="ADAL" clId="{417BE45A-9B73-F643-BF5D-BB4C714BB3F5}" dt="2025-02-27T03:50:19.165" v="1380" actId="26606"/>
          <ac:spMkLst>
            <pc:docMk/>
            <pc:sldMk cId="2024109114" sldId="286"/>
            <ac:spMk id="29" creationId="{F4081010-C028-4ADE-A7EE-86B0C3B1021D}"/>
          </ac:spMkLst>
        </pc:spChg>
        <pc:spChg chg="add del">
          <ac:chgData name="Neha Chowke" userId="57e2101b-9129-4787-bc24-d27c2c033fe1" providerId="ADAL" clId="{417BE45A-9B73-F643-BF5D-BB4C714BB3F5}" dt="2025-02-27T03:50:19.165" v="1380" actId="26606"/>
          <ac:spMkLst>
            <pc:docMk/>
            <pc:sldMk cId="2024109114" sldId="286"/>
            <ac:spMk id="30" creationId="{5C1D8395-911F-47B1-94E7-E092C85366EF}"/>
          </ac:spMkLst>
        </pc:spChg>
        <pc:spChg chg="add del">
          <ac:chgData name="Neha Chowke" userId="57e2101b-9129-4787-bc24-d27c2c033fe1" providerId="ADAL" clId="{417BE45A-9B73-F643-BF5D-BB4C714BB3F5}" dt="2025-02-27T03:50:07.619" v="1375" actId="26606"/>
          <ac:spMkLst>
            <pc:docMk/>
            <pc:sldMk cId="2024109114" sldId="286"/>
            <ac:spMk id="35" creationId="{415DEDD7-7B31-4EF1-B7C7-5AEE3208CC1D}"/>
          </ac:spMkLst>
        </pc:spChg>
        <pc:spChg chg="add del">
          <ac:chgData name="Neha Chowke" userId="57e2101b-9129-4787-bc24-d27c2c033fe1" providerId="ADAL" clId="{417BE45A-9B73-F643-BF5D-BB4C714BB3F5}" dt="2025-02-27T03:50:07.619" v="1375" actId="26606"/>
          <ac:spMkLst>
            <pc:docMk/>
            <pc:sldMk cId="2024109114" sldId="286"/>
            <ac:spMk id="37" creationId="{3242CC7A-3D6E-47A4-B9D1-860978459846}"/>
          </ac:spMkLst>
        </pc:spChg>
        <pc:spChg chg="add del">
          <ac:chgData name="Neha Chowke" userId="57e2101b-9129-4787-bc24-d27c2c033fe1" providerId="ADAL" clId="{417BE45A-9B73-F643-BF5D-BB4C714BB3F5}" dt="2025-02-27T03:53:34.368" v="1392" actId="26606"/>
          <ac:spMkLst>
            <pc:docMk/>
            <pc:sldMk cId="2024109114" sldId="286"/>
            <ac:spMk id="39" creationId="{F8ECF1C9-EC95-45B0-A05C-CA0E75122674}"/>
          </ac:spMkLst>
        </pc:spChg>
        <pc:spChg chg="add del">
          <ac:chgData name="Neha Chowke" userId="57e2101b-9129-4787-bc24-d27c2c033fe1" providerId="ADAL" clId="{417BE45A-9B73-F643-BF5D-BB4C714BB3F5}" dt="2025-02-27T03:53:34.368" v="1392" actId="26606"/>
          <ac:spMkLst>
            <pc:docMk/>
            <pc:sldMk cId="2024109114" sldId="286"/>
            <ac:spMk id="40" creationId="{2ED6CF02-5847-46B2-B259-BAD4410B1FBC}"/>
          </ac:spMkLst>
        </pc:spChg>
        <pc:spChg chg="add del">
          <ac:chgData name="Neha Chowke" userId="57e2101b-9129-4787-bc24-d27c2c033fe1" providerId="ADAL" clId="{417BE45A-9B73-F643-BF5D-BB4C714BB3F5}" dt="2025-02-27T03:53:34.368" v="1392" actId="26606"/>
          <ac:spMkLst>
            <pc:docMk/>
            <pc:sldMk cId="2024109114" sldId="286"/>
            <ac:spMk id="41" creationId="{CD295C0E-52A4-4C1D-ABC2-F2E9C1CD69A4}"/>
          </ac:spMkLst>
        </pc:spChg>
        <pc:spChg chg="add del">
          <ac:chgData name="Neha Chowke" userId="57e2101b-9129-4787-bc24-d27c2c033fe1" providerId="ADAL" clId="{417BE45A-9B73-F643-BF5D-BB4C714BB3F5}" dt="2025-02-27T03:53:34.368" v="1392" actId="26606"/>
          <ac:spMkLst>
            <pc:docMk/>
            <pc:sldMk cId="2024109114" sldId="286"/>
            <ac:spMk id="42" creationId="{1464EA08-C583-4279-B760-60FDA3551E3A}"/>
          </ac:spMkLst>
        </pc:spChg>
        <pc:spChg chg="add del">
          <ac:chgData name="Neha Chowke" userId="57e2101b-9129-4787-bc24-d27c2c033fe1" providerId="ADAL" clId="{417BE45A-9B73-F643-BF5D-BB4C714BB3F5}" dt="2025-02-27T03:53:34.368" v="1392" actId="26606"/>
          <ac:spMkLst>
            <pc:docMk/>
            <pc:sldMk cId="2024109114" sldId="286"/>
            <ac:spMk id="47" creationId="{415DEDD7-7B31-4EF1-B7C7-5AEE3208CC1D}"/>
          </ac:spMkLst>
        </pc:spChg>
        <pc:spChg chg="add del">
          <ac:chgData name="Neha Chowke" userId="57e2101b-9129-4787-bc24-d27c2c033fe1" providerId="ADAL" clId="{417BE45A-9B73-F643-BF5D-BB4C714BB3F5}" dt="2025-02-27T03:53:34.368" v="1392" actId="26606"/>
          <ac:spMkLst>
            <pc:docMk/>
            <pc:sldMk cId="2024109114" sldId="286"/>
            <ac:spMk id="49" creationId="{3242CC7A-3D6E-47A4-B9D1-860978459846}"/>
          </ac:spMkLst>
        </pc:spChg>
        <pc:picChg chg="add mod ord modCrop">
          <ac:chgData name="Neha Chowke" userId="57e2101b-9129-4787-bc24-d27c2c033fe1" providerId="ADAL" clId="{417BE45A-9B73-F643-BF5D-BB4C714BB3F5}" dt="2025-02-27T03:53:34.368" v="1392" actId="26606"/>
          <ac:picMkLst>
            <pc:docMk/>
            <pc:sldMk cId="2024109114" sldId="286"/>
            <ac:picMk id="5" creationId="{42D32648-CD43-064B-0855-367B5F6855B5}"/>
          </ac:picMkLst>
        </pc:picChg>
      </pc:sldChg>
      <pc:sldChg chg="addSp delSp modSp add del mod">
        <pc:chgData name="Neha Chowke" userId="57e2101b-9129-4787-bc24-d27c2c033fe1" providerId="ADAL" clId="{417BE45A-9B73-F643-BF5D-BB4C714BB3F5}" dt="2025-02-27T03:45:16.259" v="1345" actId="2696"/>
        <pc:sldMkLst>
          <pc:docMk/>
          <pc:sldMk cId="192608561" sldId="287"/>
        </pc:sldMkLst>
        <pc:spChg chg="add mod">
          <ac:chgData name="Neha Chowke" userId="57e2101b-9129-4787-bc24-d27c2c033fe1" providerId="ADAL" clId="{417BE45A-9B73-F643-BF5D-BB4C714BB3F5}" dt="2025-02-27T03:34:06.349" v="1158"/>
          <ac:spMkLst>
            <pc:docMk/>
            <pc:sldMk cId="192608561" sldId="287"/>
            <ac:spMk id="5" creationId="{2629D354-CA65-BD41-0727-EC16282986C2}"/>
          </ac:spMkLst>
        </pc:spChg>
        <pc:graphicFrameChg chg="add del mod modGraphic">
          <ac:chgData name="Neha Chowke" userId="57e2101b-9129-4787-bc24-d27c2c033fe1" providerId="ADAL" clId="{417BE45A-9B73-F643-BF5D-BB4C714BB3F5}" dt="2025-02-27T03:36:07.451" v="1245" actId="478"/>
          <ac:graphicFrameMkLst>
            <pc:docMk/>
            <pc:sldMk cId="192608561" sldId="287"/>
            <ac:graphicFrameMk id="3" creationId="{58B760EE-9901-3512-9B92-383F540ECA69}"/>
          </ac:graphicFrameMkLst>
        </pc:graphicFrameChg>
      </pc:sldChg>
      <pc:sldChg chg="addSp delSp modSp add mod">
        <pc:chgData name="Neha Chowke" userId="57e2101b-9129-4787-bc24-d27c2c033fe1" providerId="ADAL" clId="{417BE45A-9B73-F643-BF5D-BB4C714BB3F5}" dt="2025-02-27T03:47:09.947" v="1355" actId="208"/>
        <pc:sldMkLst>
          <pc:docMk/>
          <pc:sldMk cId="1691394673" sldId="288"/>
        </pc:sldMkLst>
        <pc:spChg chg="mod">
          <ac:chgData name="Neha Chowke" userId="57e2101b-9129-4787-bc24-d27c2c033fe1" providerId="ADAL" clId="{417BE45A-9B73-F643-BF5D-BB4C714BB3F5}" dt="2025-02-27T03:40:01.204" v="1299" actId="1076"/>
          <ac:spMkLst>
            <pc:docMk/>
            <pc:sldMk cId="1691394673" sldId="288"/>
            <ac:spMk id="2" creationId="{BF798ED5-EA70-B844-0DEC-72C1D51D349C}"/>
          </ac:spMkLst>
        </pc:spChg>
        <pc:spChg chg="add del mod">
          <ac:chgData name="Neha Chowke" userId="57e2101b-9129-4787-bc24-d27c2c033fe1" providerId="ADAL" clId="{417BE45A-9B73-F643-BF5D-BB4C714BB3F5}" dt="2025-02-27T03:40:46.501" v="1303" actId="478"/>
          <ac:spMkLst>
            <pc:docMk/>
            <pc:sldMk cId="1691394673" sldId="288"/>
            <ac:spMk id="3" creationId="{3CE7FD9D-90D1-08E8-04F4-94527FFD8D2D}"/>
          </ac:spMkLst>
        </pc:spChg>
        <pc:spChg chg="add mod">
          <ac:chgData name="Neha Chowke" userId="57e2101b-9129-4787-bc24-d27c2c033fe1" providerId="ADAL" clId="{417BE45A-9B73-F643-BF5D-BB4C714BB3F5}" dt="2025-02-27T03:46:46.612" v="1352" actId="207"/>
          <ac:spMkLst>
            <pc:docMk/>
            <pc:sldMk cId="1691394673" sldId="288"/>
            <ac:spMk id="4" creationId="{51F3FC1E-647F-A97B-4082-90CA0031B8A8}"/>
          </ac:spMkLst>
        </pc:spChg>
        <pc:spChg chg="add mod">
          <ac:chgData name="Neha Chowke" userId="57e2101b-9129-4787-bc24-d27c2c033fe1" providerId="ADAL" clId="{417BE45A-9B73-F643-BF5D-BB4C714BB3F5}" dt="2025-02-27T03:47:09.947" v="1355" actId="208"/>
          <ac:spMkLst>
            <pc:docMk/>
            <pc:sldMk cId="1691394673" sldId="288"/>
            <ac:spMk id="5" creationId="{CE95E3CD-B9CD-C35C-DB4D-49C92AA962AB}"/>
          </ac:spMkLst>
        </pc:spChg>
        <pc:spChg chg="del">
          <ac:chgData name="Neha Chowke" userId="57e2101b-9129-4787-bc24-d27c2c033fe1" providerId="ADAL" clId="{417BE45A-9B73-F643-BF5D-BB4C714BB3F5}" dt="2025-02-27T03:39:37.016" v="1292" actId="478"/>
          <ac:spMkLst>
            <pc:docMk/>
            <pc:sldMk cId="1691394673" sldId="288"/>
            <ac:spMk id="10" creationId="{5B436FB0-A44F-9447-341E-40F6D63B214C}"/>
          </ac:spMkLst>
        </pc:spChg>
        <pc:graphicFrameChg chg="del">
          <ac:chgData name="Neha Chowke" userId="57e2101b-9129-4787-bc24-d27c2c033fe1" providerId="ADAL" clId="{417BE45A-9B73-F643-BF5D-BB4C714BB3F5}" dt="2025-02-27T03:39:35.953" v="1291" actId="478"/>
          <ac:graphicFrameMkLst>
            <pc:docMk/>
            <pc:sldMk cId="1691394673" sldId="288"/>
            <ac:graphicFrameMk id="8" creationId="{D2BD6E92-493B-102C-5C44-359263FA2A45}"/>
          </ac:graphicFrameMkLst>
        </pc:graphicFrameChg>
        <pc:graphicFrameChg chg="mod">
          <ac:chgData name="Neha Chowke" userId="57e2101b-9129-4787-bc24-d27c2c033fe1" providerId="ADAL" clId="{417BE45A-9B73-F643-BF5D-BB4C714BB3F5}" dt="2025-02-27T03:44:22.123" v="1340" actId="12100"/>
          <ac:graphicFrameMkLst>
            <pc:docMk/>
            <pc:sldMk cId="1691394673" sldId="288"/>
            <ac:graphicFrameMk id="24" creationId="{11A0FA14-67D4-0465-3545-205F5187727E}"/>
          </ac:graphicFrameMkLst>
        </pc:graphicFrameChg>
        <pc:cxnChg chg="del">
          <ac:chgData name="Neha Chowke" userId="57e2101b-9129-4787-bc24-d27c2c033fe1" providerId="ADAL" clId="{417BE45A-9B73-F643-BF5D-BB4C714BB3F5}" dt="2025-02-27T03:39:42.583" v="1294" actId="478"/>
          <ac:cxnSpMkLst>
            <pc:docMk/>
            <pc:sldMk cId="1691394673" sldId="288"/>
            <ac:cxnSpMk id="13" creationId="{E6706AD1-71D0-5C8E-4282-F5557B3B0FCF}"/>
          </ac:cxnSpMkLst>
        </pc:cxnChg>
        <pc:cxnChg chg="del">
          <ac:chgData name="Neha Chowke" userId="57e2101b-9129-4787-bc24-d27c2c033fe1" providerId="ADAL" clId="{417BE45A-9B73-F643-BF5D-BB4C714BB3F5}" dt="2025-02-27T03:39:42.583" v="1294" actId="478"/>
          <ac:cxnSpMkLst>
            <pc:docMk/>
            <pc:sldMk cId="1691394673" sldId="288"/>
            <ac:cxnSpMk id="15" creationId="{4D0ECC76-4F52-9CE6-EE08-61649C38121F}"/>
          </ac:cxnSpMkLst>
        </pc:cxnChg>
        <pc:cxnChg chg="del">
          <ac:chgData name="Neha Chowke" userId="57e2101b-9129-4787-bc24-d27c2c033fe1" providerId="ADAL" clId="{417BE45A-9B73-F643-BF5D-BB4C714BB3F5}" dt="2025-02-27T03:39:42.583" v="1294" actId="478"/>
          <ac:cxnSpMkLst>
            <pc:docMk/>
            <pc:sldMk cId="1691394673" sldId="288"/>
            <ac:cxnSpMk id="17" creationId="{754AAC09-710A-812A-2806-E891AB9F18BC}"/>
          </ac:cxnSpMkLst>
        </pc:cxnChg>
        <pc:cxnChg chg="del">
          <ac:chgData name="Neha Chowke" userId="57e2101b-9129-4787-bc24-d27c2c033fe1" providerId="ADAL" clId="{417BE45A-9B73-F643-BF5D-BB4C714BB3F5}" dt="2025-02-27T03:39:42.583" v="1294" actId="478"/>
          <ac:cxnSpMkLst>
            <pc:docMk/>
            <pc:sldMk cId="1691394673" sldId="288"/>
            <ac:cxnSpMk id="19" creationId="{DF1A1407-23E7-27F5-260E-AD52D0CF6146}"/>
          </ac:cxnSpMkLst>
        </pc:cxnChg>
        <pc:cxnChg chg="del">
          <ac:chgData name="Neha Chowke" userId="57e2101b-9129-4787-bc24-d27c2c033fe1" providerId="ADAL" clId="{417BE45A-9B73-F643-BF5D-BB4C714BB3F5}" dt="2025-02-27T03:39:38.712" v="1293" actId="478"/>
          <ac:cxnSpMkLst>
            <pc:docMk/>
            <pc:sldMk cId="1691394673" sldId="288"/>
            <ac:cxnSpMk id="21" creationId="{02CDB806-088A-E296-E839-B484EA6E4CB1}"/>
          </ac:cxnSpMkLst>
        </pc:cxnChg>
      </pc:sldChg>
      <pc:sldChg chg="modSp">
        <pc:chgData name="Neha Chowke" userId="57e2101b-9129-4787-bc24-d27c2c033fe1" providerId="ADAL" clId="{417BE45A-9B73-F643-BF5D-BB4C714BB3F5}" dt="2025-02-27T04:37:11.203" v="1955" actId="692"/>
        <pc:sldMkLst>
          <pc:docMk/>
          <pc:sldMk cId="3653522714" sldId="289"/>
        </pc:sldMkLst>
        <pc:graphicFrameChg chg="mod">
          <ac:chgData name="Neha Chowke" userId="57e2101b-9129-4787-bc24-d27c2c033fe1" providerId="ADAL" clId="{417BE45A-9B73-F643-BF5D-BB4C714BB3F5}" dt="2025-02-27T04:37:11.203" v="1955" actId="692"/>
          <ac:graphicFrameMkLst>
            <pc:docMk/>
            <pc:sldMk cId="3653522714" sldId="289"/>
            <ac:graphicFrameMk id="4" creationId="{1006838C-82DA-C8CD-1902-EE2BFB148059}"/>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Stock%20Pricing%20over%2010yrs/Nvidia%2010y%20Stock%20Pric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Nividia%20All%20Financial%20Statement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Nividia%20All%20Financial%20Statement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Nividia%20All%20Financial%20Statement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Competitor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Competitor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Competitor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Competitors.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Competitors.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Competitors.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Stock%20Pricing%20over%2010yrs/Nvidia%2010y%20Stock%20Price.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Competitors.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Competitors.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Competitors.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Competitors.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Competitors.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Nividia%20All%20Financial%20Statements%202.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Nividia%20All%20Financial%20Statements%202.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Nividia%20All%20Financial%20Statements%202.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Nividia%20All%20Financial%20Statements%202.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Nividia%20All%20Financial%20Statements%202.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Nividia%20All%20Financial%20Statemen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Nividia%20All%20Financial%20Statements.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Nividia%20Income%20Statemen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Nividia%20Income%20Statemen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Nividia%20Income%20Statemen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Nvidia%20Financial%20Ratio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livemercer-my.sharepoint.com/personal/11054744_live_mercer_edu/Documents/Financial%20Analytics%20Project/Nvidia%20Financial%20Ratio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Stock</a:t>
            </a:r>
            <a:r>
              <a:rPr lang="en-US" b="1" baseline="0"/>
              <a:t> Price Comparison</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report!$C$12</c:f>
              <c:strCache>
                <c:ptCount val="1"/>
                <c:pt idx="0">
                  <c:v>Open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report!$B$13:$B$2278</c:f>
              <c:strCache>
                <c:ptCount val="2266"/>
                <c:pt idx="0">
                  <c:v>Jan 2015</c:v>
                </c:pt>
                <c:pt idx="1">
                  <c:v>Feb 2015</c:v>
                </c:pt>
                <c:pt idx="2">
                  <c:v>Feb 2015</c:v>
                </c:pt>
                <c:pt idx="3">
                  <c:v>Feb 2015</c:v>
                </c:pt>
                <c:pt idx="4">
                  <c:v>Feb 2015</c:v>
                </c:pt>
                <c:pt idx="5">
                  <c:v>Feb 2015</c:v>
                </c:pt>
                <c:pt idx="6">
                  <c:v>Feb 2015</c:v>
                </c:pt>
                <c:pt idx="7">
                  <c:v>Feb 2015</c:v>
                </c:pt>
                <c:pt idx="8">
                  <c:v>Feb 2015</c:v>
                </c:pt>
                <c:pt idx="9">
                  <c:v>Feb 2015</c:v>
                </c:pt>
                <c:pt idx="10">
                  <c:v>Feb 2015</c:v>
                </c:pt>
                <c:pt idx="11">
                  <c:v>Feb 2015</c:v>
                </c:pt>
                <c:pt idx="12">
                  <c:v>Feb 2015</c:v>
                </c:pt>
                <c:pt idx="13">
                  <c:v>Feb 2015</c:v>
                </c:pt>
                <c:pt idx="14">
                  <c:v>Feb 2015</c:v>
                </c:pt>
                <c:pt idx="15">
                  <c:v>Feb 2015</c:v>
                </c:pt>
                <c:pt idx="16">
                  <c:v>Feb 2015</c:v>
                </c:pt>
                <c:pt idx="17">
                  <c:v>Feb 2015</c:v>
                </c:pt>
                <c:pt idx="18">
                  <c:v>Feb 2015</c:v>
                </c:pt>
                <c:pt idx="19">
                  <c:v>Feb 2015</c:v>
                </c:pt>
                <c:pt idx="20">
                  <c:v>Mar 2015</c:v>
                </c:pt>
                <c:pt idx="21">
                  <c:v>Mar 2015</c:v>
                </c:pt>
                <c:pt idx="22">
                  <c:v>Mar 2015</c:v>
                </c:pt>
                <c:pt idx="23">
                  <c:v>Mar 2015</c:v>
                </c:pt>
                <c:pt idx="24">
                  <c:v>Mar 2015</c:v>
                </c:pt>
                <c:pt idx="25">
                  <c:v>Mar 2015</c:v>
                </c:pt>
                <c:pt idx="26">
                  <c:v>Mar 2015</c:v>
                </c:pt>
                <c:pt idx="27">
                  <c:v>Mar 2015</c:v>
                </c:pt>
                <c:pt idx="28">
                  <c:v>Mar 2015</c:v>
                </c:pt>
                <c:pt idx="29">
                  <c:v>Mar 2015</c:v>
                </c:pt>
                <c:pt idx="30">
                  <c:v>Mar 2015</c:v>
                </c:pt>
                <c:pt idx="31">
                  <c:v>Mar 2015</c:v>
                </c:pt>
                <c:pt idx="32">
                  <c:v>Mar 2015</c:v>
                </c:pt>
                <c:pt idx="33">
                  <c:v>Mar 2015</c:v>
                </c:pt>
                <c:pt idx="34">
                  <c:v>Mar 2015</c:v>
                </c:pt>
                <c:pt idx="35">
                  <c:v>Mar 2015</c:v>
                </c:pt>
                <c:pt idx="36">
                  <c:v>Mar 2015</c:v>
                </c:pt>
                <c:pt idx="37">
                  <c:v>Mar 2015</c:v>
                </c:pt>
                <c:pt idx="38">
                  <c:v>Mar 2015</c:v>
                </c:pt>
                <c:pt idx="39">
                  <c:v>Mar 2015</c:v>
                </c:pt>
                <c:pt idx="40">
                  <c:v>Mar 2015</c:v>
                </c:pt>
                <c:pt idx="41">
                  <c:v>Mar 2015</c:v>
                </c:pt>
                <c:pt idx="42">
                  <c:v>Apr 2015</c:v>
                </c:pt>
                <c:pt idx="43">
                  <c:v>Apr 2015</c:v>
                </c:pt>
                <c:pt idx="44">
                  <c:v>Apr 2015</c:v>
                </c:pt>
                <c:pt idx="45">
                  <c:v>Apr 2015</c:v>
                </c:pt>
                <c:pt idx="46">
                  <c:v>Apr 2015</c:v>
                </c:pt>
                <c:pt idx="47">
                  <c:v>Apr 2015</c:v>
                </c:pt>
                <c:pt idx="48">
                  <c:v>Apr 2015</c:v>
                </c:pt>
                <c:pt idx="49">
                  <c:v>Apr 2015</c:v>
                </c:pt>
                <c:pt idx="50">
                  <c:v>Apr 2015</c:v>
                </c:pt>
                <c:pt idx="51">
                  <c:v>Apr 2015</c:v>
                </c:pt>
                <c:pt idx="52">
                  <c:v>Apr 2015</c:v>
                </c:pt>
                <c:pt idx="53">
                  <c:v>Apr 2015</c:v>
                </c:pt>
                <c:pt idx="54">
                  <c:v>Apr 2015</c:v>
                </c:pt>
                <c:pt idx="55">
                  <c:v>Apr 2015</c:v>
                </c:pt>
                <c:pt idx="56">
                  <c:v>Apr 2015</c:v>
                </c:pt>
                <c:pt idx="57">
                  <c:v>Apr 2015</c:v>
                </c:pt>
                <c:pt idx="58">
                  <c:v>Apr 2015</c:v>
                </c:pt>
                <c:pt idx="59">
                  <c:v>Apr 2015</c:v>
                </c:pt>
                <c:pt idx="60">
                  <c:v>Apr 2015</c:v>
                </c:pt>
                <c:pt idx="61">
                  <c:v>Apr 2015</c:v>
                </c:pt>
                <c:pt idx="62">
                  <c:v>Apr 2015</c:v>
                </c:pt>
                <c:pt idx="63">
                  <c:v>May 2015</c:v>
                </c:pt>
                <c:pt idx="64">
                  <c:v>May 2015</c:v>
                </c:pt>
                <c:pt idx="65">
                  <c:v>May 2015</c:v>
                </c:pt>
                <c:pt idx="66">
                  <c:v>May 2015</c:v>
                </c:pt>
                <c:pt idx="67">
                  <c:v>May 2015</c:v>
                </c:pt>
                <c:pt idx="68">
                  <c:v>May 2015</c:v>
                </c:pt>
                <c:pt idx="69">
                  <c:v>May 2015</c:v>
                </c:pt>
                <c:pt idx="70">
                  <c:v>May 2015</c:v>
                </c:pt>
                <c:pt idx="71">
                  <c:v>May 2015</c:v>
                </c:pt>
                <c:pt idx="72">
                  <c:v>May 2015</c:v>
                </c:pt>
                <c:pt idx="73">
                  <c:v>May 2015</c:v>
                </c:pt>
                <c:pt idx="74">
                  <c:v>May 2015</c:v>
                </c:pt>
                <c:pt idx="75">
                  <c:v>May 2015</c:v>
                </c:pt>
                <c:pt idx="76">
                  <c:v>May 2015</c:v>
                </c:pt>
                <c:pt idx="77">
                  <c:v>May 2015</c:v>
                </c:pt>
                <c:pt idx="78">
                  <c:v>May 2015</c:v>
                </c:pt>
                <c:pt idx="79">
                  <c:v>May 2015</c:v>
                </c:pt>
                <c:pt idx="80">
                  <c:v>May 2015</c:v>
                </c:pt>
                <c:pt idx="81">
                  <c:v>May 2015</c:v>
                </c:pt>
                <c:pt idx="82">
                  <c:v>May 2015</c:v>
                </c:pt>
                <c:pt idx="83">
                  <c:v>Jun 2015</c:v>
                </c:pt>
                <c:pt idx="84">
                  <c:v>Jun 2015</c:v>
                </c:pt>
                <c:pt idx="85">
                  <c:v>Jun 2015</c:v>
                </c:pt>
                <c:pt idx="86">
                  <c:v>Jun 2015</c:v>
                </c:pt>
                <c:pt idx="87">
                  <c:v>Jun 2015</c:v>
                </c:pt>
                <c:pt idx="88">
                  <c:v>Jun 2015</c:v>
                </c:pt>
                <c:pt idx="89">
                  <c:v>Jun 2015</c:v>
                </c:pt>
                <c:pt idx="90">
                  <c:v>Jun 2015</c:v>
                </c:pt>
                <c:pt idx="91">
                  <c:v>Jun 2015</c:v>
                </c:pt>
                <c:pt idx="92">
                  <c:v>Jun 2015</c:v>
                </c:pt>
                <c:pt idx="93">
                  <c:v>Jun 2015</c:v>
                </c:pt>
                <c:pt idx="94">
                  <c:v>Jun 2015</c:v>
                </c:pt>
                <c:pt idx="95">
                  <c:v>Jun 2015</c:v>
                </c:pt>
                <c:pt idx="96">
                  <c:v>Jun 2015</c:v>
                </c:pt>
                <c:pt idx="97">
                  <c:v>Jun 2015</c:v>
                </c:pt>
                <c:pt idx="98">
                  <c:v>Jun 2015</c:v>
                </c:pt>
                <c:pt idx="99">
                  <c:v>Jun 2015</c:v>
                </c:pt>
                <c:pt idx="100">
                  <c:v>Jun 2015</c:v>
                </c:pt>
                <c:pt idx="101">
                  <c:v>Jun 2015</c:v>
                </c:pt>
                <c:pt idx="102">
                  <c:v>Jun 2015</c:v>
                </c:pt>
                <c:pt idx="103">
                  <c:v>Jun 2015</c:v>
                </c:pt>
                <c:pt idx="104">
                  <c:v>Jun 2015</c:v>
                </c:pt>
                <c:pt idx="105">
                  <c:v>Jul 2015</c:v>
                </c:pt>
                <c:pt idx="106">
                  <c:v>Jul 2015</c:v>
                </c:pt>
                <c:pt idx="107">
                  <c:v>Jul 2015</c:v>
                </c:pt>
                <c:pt idx="108">
                  <c:v>Jul 2015</c:v>
                </c:pt>
                <c:pt idx="109">
                  <c:v>Jul 2015</c:v>
                </c:pt>
                <c:pt idx="110">
                  <c:v>Jul 2015</c:v>
                </c:pt>
                <c:pt idx="111">
                  <c:v>Jul 2015</c:v>
                </c:pt>
                <c:pt idx="112">
                  <c:v>Jul 2015</c:v>
                </c:pt>
                <c:pt idx="113">
                  <c:v>Jul 2015</c:v>
                </c:pt>
                <c:pt idx="114">
                  <c:v>Jul 2015</c:v>
                </c:pt>
                <c:pt idx="115">
                  <c:v>Jul 2015</c:v>
                </c:pt>
                <c:pt idx="116">
                  <c:v>Jul 2015</c:v>
                </c:pt>
                <c:pt idx="117">
                  <c:v>Jul 2015</c:v>
                </c:pt>
                <c:pt idx="118">
                  <c:v>Jul 2015</c:v>
                </c:pt>
                <c:pt idx="119">
                  <c:v>Jul 2015</c:v>
                </c:pt>
                <c:pt idx="120">
                  <c:v>Jul 2015</c:v>
                </c:pt>
                <c:pt idx="121">
                  <c:v>Jul 2015</c:v>
                </c:pt>
                <c:pt idx="122">
                  <c:v>Jul 2015</c:v>
                </c:pt>
                <c:pt idx="123">
                  <c:v>Jul 2015</c:v>
                </c:pt>
                <c:pt idx="124">
                  <c:v>Jul 2015</c:v>
                </c:pt>
                <c:pt idx="125">
                  <c:v>Jul 2015</c:v>
                </c:pt>
                <c:pt idx="126">
                  <c:v>Jul 2015</c:v>
                </c:pt>
                <c:pt idx="127">
                  <c:v>Aug 2015</c:v>
                </c:pt>
                <c:pt idx="128">
                  <c:v>Aug 2015</c:v>
                </c:pt>
                <c:pt idx="129">
                  <c:v>Aug 2015</c:v>
                </c:pt>
                <c:pt idx="130">
                  <c:v>Aug 2015</c:v>
                </c:pt>
                <c:pt idx="131">
                  <c:v>Aug 2015</c:v>
                </c:pt>
                <c:pt idx="132">
                  <c:v>Aug 2015</c:v>
                </c:pt>
                <c:pt idx="133">
                  <c:v>Aug 2015</c:v>
                </c:pt>
                <c:pt idx="134">
                  <c:v>Aug 2015</c:v>
                </c:pt>
                <c:pt idx="135">
                  <c:v>Aug 2015</c:v>
                </c:pt>
                <c:pt idx="136">
                  <c:v>Aug 2015</c:v>
                </c:pt>
                <c:pt idx="137">
                  <c:v>Aug 2015</c:v>
                </c:pt>
                <c:pt idx="138">
                  <c:v>Aug 2015</c:v>
                </c:pt>
                <c:pt idx="139">
                  <c:v>Aug 2015</c:v>
                </c:pt>
                <c:pt idx="140">
                  <c:v>Aug 2015</c:v>
                </c:pt>
                <c:pt idx="141">
                  <c:v>Aug 2015</c:v>
                </c:pt>
                <c:pt idx="142">
                  <c:v>Aug 2015</c:v>
                </c:pt>
                <c:pt idx="143">
                  <c:v>Aug 2015</c:v>
                </c:pt>
                <c:pt idx="144">
                  <c:v>Aug 2015</c:v>
                </c:pt>
                <c:pt idx="145">
                  <c:v>Aug 2015</c:v>
                </c:pt>
                <c:pt idx="146">
                  <c:v>Aug 2015</c:v>
                </c:pt>
                <c:pt idx="147">
                  <c:v>Aug 2015</c:v>
                </c:pt>
                <c:pt idx="148">
                  <c:v>Sep 2015</c:v>
                </c:pt>
                <c:pt idx="149">
                  <c:v>Sep 2015</c:v>
                </c:pt>
                <c:pt idx="150">
                  <c:v>Sep 2015</c:v>
                </c:pt>
                <c:pt idx="151">
                  <c:v>Sep 2015</c:v>
                </c:pt>
                <c:pt idx="152">
                  <c:v>Sep 2015</c:v>
                </c:pt>
                <c:pt idx="153">
                  <c:v>Sep 2015</c:v>
                </c:pt>
                <c:pt idx="154">
                  <c:v>Sep 2015</c:v>
                </c:pt>
                <c:pt idx="155">
                  <c:v>Sep 2015</c:v>
                </c:pt>
                <c:pt idx="156">
                  <c:v>Sep 2015</c:v>
                </c:pt>
                <c:pt idx="157">
                  <c:v>Sep 2015</c:v>
                </c:pt>
                <c:pt idx="158">
                  <c:v>Sep 2015</c:v>
                </c:pt>
                <c:pt idx="159">
                  <c:v>Sep 2015</c:v>
                </c:pt>
                <c:pt idx="160">
                  <c:v>Sep 2015</c:v>
                </c:pt>
                <c:pt idx="161">
                  <c:v>Sep 2015</c:v>
                </c:pt>
                <c:pt idx="162">
                  <c:v>Sep 2015</c:v>
                </c:pt>
                <c:pt idx="163">
                  <c:v>Sep 2015</c:v>
                </c:pt>
                <c:pt idx="164">
                  <c:v>Sep 2015</c:v>
                </c:pt>
                <c:pt idx="165">
                  <c:v>Sep 2015</c:v>
                </c:pt>
                <c:pt idx="166">
                  <c:v>Sep 2015</c:v>
                </c:pt>
                <c:pt idx="167">
                  <c:v>Sep 2015</c:v>
                </c:pt>
                <c:pt idx="168">
                  <c:v>Sep 2015</c:v>
                </c:pt>
                <c:pt idx="169">
                  <c:v>Oct 2015</c:v>
                </c:pt>
                <c:pt idx="170">
                  <c:v>Oct 2015</c:v>
                </c:pt>
                <c:pt idx="171">
                  <c:v>Oct 2015</c:v>
                </c:pt>
                <c:pt idx="172">
                  <c:v>Oct 2015</c:v>
                </c:pt>
                <c:pt idx="173">
                  <c:v>Oct 2015</c:v>
                </c:pt>
                <c:pt idx="174">
                  <c:v>Oct 2015</c:v>
                </c:pt>
                <c:pt idx="175">
                  <c:v>Oct 2015</c:v>
                </c:pt>
                <c:pt idx="176">
                  <c:v>Oct 2015</c:v>
                </c:pt>
                <c:pt idx="177">
                  <c:v>Oct 2015</c:v>
                </c:pt>
                <c:pt idx="178">
                  <c:v>Oct 2015</c:v>
                </c:pt>
                <c:pt idx="179">
                  <c:v>Oct 2015</c:v>
                </c:pt>
                <c:pt idx="180">
                  <c:v>Oct 2015</c:v>
                </c:pt>
                <c:pt idx="181">
                  <c:v>Oct 2015</c:v>
                </c:pt>
                <c:pt idx="182">
                  <c:v>Oct 2015</c:v>
                </c:pt>
                <c:pt idx="183">
                  <c:v>Oct 2015</c:v>
                </c:pt>
                <c:pt idx="184">
                  <c:v>Oct 2015</c:v>
                </c:pt>
                <c:pt idx="185">
                  <c:v>Oct 2015</c:v>
                </c:pt>
                <c:pt idx="186">
                  <c:v>Oct 2015</c:v>
                </c:pt>
                <c:pt idx="187">
                  <c:v>Oct 2015</c:v>
                </c:pt>
                <c:pt idx="188">
                  <c:v>Oct 2015</c:v>
                </c:pt>
                <c:pt idx="189">
                  <c:v>Oct 2015</c:v>
                </c:pt>
                <c:pt idx="190">
                  <c:v>Oct 2015</c:v>
                </c:pt>
                <c:pt idx="191">
                  <c:v>Nov 2015</c:v>
                </c:pt>
                <c:pt idx="192">
                  <c:v>Nov 2015</c:v>
                </c:pt>
                <c:pt idx="193">
                  <c:v>Nov 2015</c:v>
                </c:pt>
                <c:pt idx="194">
                  <c:v>Nov 2015</c:v>
                </c:pt>
                <c:pt idx="195">
                  <c:v>Nov 2015</c:v>
                </c:pt>
                <c:pt idx="196">
                  <c:v>Nov 2015</c:v>
                </c:pt>
                <c:pt idx="197">
                  <c:v>Nov 2015</c:v>
                </c:pt>
                <c:pt idx="198">
                  <c:v>Nov 2015</c:v>
                </c:pt>
                <c:pt idx="199">
                  <c:v>Nov 2015</c:v>
                </c:pt>
                <c:pt idx="200">
                  <c:v>Nov 2015</c:v>
                </c:pt>
                <c:pt idx="201">
                  <c:v>Nov 2015</c:v>
                </c:pt>
                <c:pt idx="202">
                  <c:v>Nov 2015</c:v>
                </c:pt>
                <c:pt idx="203">
                  <c:v>Nov 2015</c:v>
                </c:pt>
                <c:pt idx="204">
                  <c:v>Nov 2015</c:v>
                </c:pt>
                <c:pt idx="205">
                  <c:v>Nov 2015</c:v>
                </c:pt>
                <c:pt idx="206">
                  <c:v>Nov 2015</c:v>
                </c:pt>
                <c:pt idx="207">
                  <c:v>Nov 2015</c:v>
                </c:pt>
                <c:pt idx="208">
                  <c:v>Nov 2015</c:v>
                </c:pt>
                <c:pt idx="209">
                  <c:v>Nov 2015</c:v>
                </c:pt>
                <c:pt idx="210">
                  <c:v>Nov 2015</c:v>
                </c:pt>
                <c:pt idx="211">
                  <c:v>Dec 2015</c:v>
                </c:pt>
                <c:pt idx="212">
                  <c:v>Dec 2015</c:v>
                </c:pt>
                <c:pt idx="213">
                  <c:v>Dec 2015</c:v>
                </c:pt>
                <c:pt idx="214">
                  <c:v>Dec 2015</c:v>
                </c:pt>
                <c:pt idx="215">
                  <c:v>Dec 2015</c:v>
                </c:pt>
                <c:pt idx="216">
                  <c:v>Dec 2015</c:v>
                </c:pt>
                <c:pt idx="217">
                  <c:v>Dec 2015</c:v>
                </c:pt>
                <c:pt idx="218">
                  <c:v>Dec 2015</c:v>
                </c:pt>
                <c:pt idx="219">
                  <c:v>Dec 2015</c:v>
                </c:pt>
                <c:pt idx="220">
                  <c:v>Dec 2015</c:v>
                </c:pt>
                <c:pt idx="221">
                  <c:v>Dec 2015</c:v>
                </c:pt>
                <c:pt idx="222">
                  <c:v>Dec 2015</c:v>
                </c:pt>
                <c:pt idx="223">
                  <c:v>Dec 2015</c:v>
                </c:pt>
                <c:pt idx="224">
                  <c:v>Dec 2015</c:v>
                </c:pt>
                <c:pt idx="225">
                  <c:v>Dec 2015</c:v>
                </c:pt>
                <c:pt idx="226">
                  <c:v>Dec 2015</c:v>
                </c:pt>
                <c:pt idx="227">
                  <c:v>Dec 2015</c:v>
                </c:pt>
                <c:pt idx="228">
                  <c:v>Dec 2015</c:v>
                </c:pt>
                <c:pt idx="229">
                  <c:v>Dec 2015</c:v>
                </c:pt>
                <c:pt idx="230">
                  <c:v>Dec 2015</c:v>
                </c:pt>
                <c:pt idx="231">
                  <c:v>Dec 2015</c:v>
                </c:pt>
                <c:pt idx="232">
                  <c:v>Dec 2015</c:v>
                </c:pt>
                <c:pt idx="233">
                  <c:v>Jan 2016</c:v>
                </c:pt>
                <c:pt idx="234">
                  <c:v>Jan 2016</c:v>
                </c:pt>
                <c:pt idx="235">
                  <c:v>Jan 2016</c:v>
                </c:pt>
                <c:pt idx="236">
                  <c:v>Jan 2016</c:v>
                </c:pt>
                <c:pt idx="237">
                  <c:v>Jan 2016</c:v>
                </c:pt>
                <c:pt idx="238">
                  <c:v>Jan 2016</c:v>
                </c:pt>
                <c:pt idx="239">
                  <c:v>Jan 2016</c:v>
                </c:pt>
                <c:pt idx="240">
                  <c:v>Jan 2016</c:v>
                </c:pt>
                <c:pt idx="241">
                  <c:v>Jan 2016</c:v>
                </c:pt>
                <c:pt idx="242">
                  <c:v>Jan 2016</c:v>
                </c:pt>
                <c:pt idx="243">
                  <c:v>Jan 2016</c:v>
                </c:pt>
                <c:pt idx="244">
                  <c:v>Jan 2016</c:v>
                </c:pt>
                <c:pt idx="245">
                  <c:v>Jan 2016</c:v>
                </c:pt>
                <c:pt idx="246">
                  <c:v>Jan 2016</c:v>
                </c:pt>
                <c:pt idx="247">
                  <c:v>Jan 2016</c:v>
                </c:pt>
                <c:pt idx="248">
                  <c:v>Jan 2016</c:v>
                </c:pt>
                <c:pt idx="249">
                  <c:v>Jan 2016</c:v>
                </c:pt>
                <c:pt idx="250">
                  <c:v>Jan 2016</c:v>
                </c:pt>
                <c:pt idx="251">
                  <c:v>Jan 2016</c:v>
                </c:pt>
                <c:pt idx="252">
                  <c:v>Feb 2016</c:v>
                </c:pt>
                <c:pt idx="253">
                  <c:v>Feb 2016</c:v>
                </c:pt>
                <c:pt idx="254">
                  <c:v>Feb 2016</c:v>
                </c:pt>
                <c:pt idx="255">
                  <c:v>Feb 2016</c:v>
                </c:pt>
                <c:pt idx="256">
                  <c:v>Feb 2016</c:v>
                </c:pt>
                <c:pt idx="257">
                  <c:v>Feb 2016</c:v>
                </c:pt>
                <c:pt idx="258">
                  <c:v>Feb 2016</c:v>
                </c:pt>
                <c:pt idx="259">
                  <c:v>Feb 2016</c:v>
                </c:pt>
                <c:pt idx="260">
                  <c:v>Feb 2016</c:v>
                </c:pt>
                <c:pt idx="261">
                  <c:v>Feb 2016</c:v>
                </c:pt>
                <c:pt idx="262">
                  <c:v>Feb 2016</c:v>
                </c:pt>
                <c:pt idx="263">
                  <c:v>Feb 2016</c:v>
                </c:pt>
                <c:pt idx="264">
                  <c:v>Feb 2016</c:v>
                </c:pt>
                <c:pt idx="265">
                  <c:v>Feb 2016</c:v>
                </c:pt>
                <c:pt idx="266">
                  <c:v>Feb 2016</c:v>
                </c:pt>
                <c:pt idx="267">
                  <c:v>Feb 2016</c:v>
                </c:pt>
                <c:pt idx="268">
                  <c:v>Feb 2016</c:v>
                </c:pt>
                <c:pt idx="269">
                  <c:v>Feb 2016</c:v>
                </c:pt>
                <c:pt idx="270">
                  <c:v>Feb 2016</c:v>
                </c:pt>
                <c:pt idx="271">
                  <c:v>Feb 2016</c:v>
                </c:pt>
                <c:pt idx="272">
                  <c:v>Mar 2016</c:v>
                </c:pt>
                <c:pt idx="273">
                  <c:v>Mar 2016</c:v>
                </c:pt>
                <c:pt idx="274">
                  <c:v>Mar 2016</c:v>
                </c:pt>
                <c:pt idx="275">
                  <c:v>Mar 2016</c:v>
                </c:pt>
                <c:pt idx="276">
                  <c:v>Mar 2016</c:v>
                </c:pt>
                <c:pt idx="277">
                  <c:v>Mar 2016</c:v>
                </c:pt>
                <c:pt idx="278">
                  <c:v>Mar 2016</c:v>
                </c:pt>
                <c:pt idx="279">
                  <c:v>Mar 2016</c:v>
                </c:pt>
                <c:pt idx="280">
                  <c:v>Mar 2016</c:v>
                </c:pt>
                <c:pt idx="281">
                  <c:v>Mar 2016</c:v>
                </c:pt>
                <c:pt idx="282">
                  <c:v>Mar 2016</c:v>
                </c:pt>
                <c:pt idx="283">
                  <c:v>Mar 2016</c:v>
                </c:pt>
                <c:pt idx="284">
                  <c:v>Mar 2016</c:v>
                </c:pt>
                <c:pt idx="285">
                  <c:v>Mar 2016</c:v>
                </c:pt>
                <c:pt idx="286">
                  <c:v>Mar 2016</c:v>
                </c:pt>
                <c:pt idx="287">
                  <c:v>Mar 2016</c:v>
                </c:pt>
                <c:pt idx="288">
                  <c:v>Mar 2016</c:v>
                </c:pt>
                <c:pt idx="289">
                  <c:v>Mar 2016</c:v>
                </c:pt>
                <c:pt idx="290">
                  <c:v>Mar 2016</c:v>
                </c:pt>
                <c:pt idx="291">
                  <c:v>Mar 2016</c:v>
                </c:pt>
                <c:pt idx="292">
                  <c:v>Mar 2016</c:v>
                </c:pt>
                <c:pt idx="293">
                  <c:v>Mar 2016</c:v>
                </c:pt>
                <c:pt idx="294">
                  <c:v>Apr 2016</c:v>
                </c:pt>
                <c:pt idx="295">
                  <c:v>Apr 2016</c:v>
                </c:pt>
                <c:pt idx="296">
                  <c:v>Apr 2016</c:v>
                </c:pt>
                <c:pt idx="297">
                  <c:v>Apr 2016</c:v>
                </c:pt>
                <c:pt idx="298">
                  <c:v>Apr 2016</c:v>
                </c:pt>
                <c:pt idx="299">
                  <c:v>Apr 2016</c:v>
                </c:pt>
                <c:pt idx="300">
                  <c:v>Apr 2016</c:v>
                </c:pt>
                <c:pt idx="301">
                  <c:v>Apr 2016</c:v>
                </c:pt>
                <c:pt idx="302">
                  <c:v>Apr 2016</c:v>
                </c:pt>
                <c:pt idx="303">
                  <c:v>Apr 2016</c:v>
                </c:pt>
                <c:pt idx="304">
                  <c:v>Apr 2016</c:v>
                </c:pt>
                <c:pt idx="305">
                  <c:v>Apr 2016</c:v>
                </c:pt>
                <c:pt idx="306">
                  <c:v>Apr 2016</c:v>
                </c:pt>
                <c:pt idx="307">
                  <c:v>Apr 2016</c:v>
                </c:pt>
                <c:pt idx="308">
                  <c:v>Apr 2016</c:v>
                </c:pt>
                <c:pt idx="309">
                  <c:v>Apr 2016</c:v>
                </c:pt>
                <c:pt idx="310">
                  <c:v>Apr 2016</c:v>
                </c:pt>
                <c:pt idx="311">
                  <c:v>Apr 2016</c:v>
                </c:pt>
                <c:pt idx="312">
                  <c:v>Apr 2016</c:v>
                </c:pt>
                <c:pt idx="313">
                  <c:v>Apr 2016</c:v>
                </c:pt>
                <c:pt idx="314">
                  <c:v>Apr 2016</c:v>
                </c:pt>
                <c:pt idx="315">
                  <c:v>May 2016</c:v>
                </c:pt>
                <c:pt idx="316">
                  <c:v>May 2016</c:v>
                </c:pt>
                <c:pt idx="317">
                  <c:v>May 2016</c:v>
                </c:pt>
                <c:pt idx="318">
                  <c:v>May 2016</c:v>
                </c:pt>
                <c:pt idx="319">
                  <c:v>May 2016</c:v>
                </c:pt>
                <c:pt idx="320">
                  <c:v>May 2016</c:v>
                </c:pt>
                <c:pt idx="321">
                  <c:v>May 2016</c:v>
                </c:pt>
                <c:pt idx="322">
                  <c:v>May 2016</c:v>
                </c:pt>
                <c:pt idx="323">
                  <c:v>May 2016</c:v>
                </c:pt>
                <c:pt idx="324">
                  <c:v>May 2016</c:v>
                </c:pt>
                <c:pt idx="325">
                  <c:v>May 2016</c:v>
                </c:pt>
                <c:pt idx="326">
                  <c:v>May 2016</c:v>
                </c:pt>
                <c:pt idx="327">
                  <c:v>May 2016</c:v>
                </c:pt>
                <c:pt idx="328">
                  <c:v>May 2016</c:v>
                </c:pt>
                <c:pt idx="329">
                  <c:v>May 2016</c:v>
                </c:pt>
                <c:pt idx="330">
                  <c:v>May 2016</c:v>
                </c:pt>
                <c:pt idx="331">
                  <c:v>May 2016</c:v>
                </c:pt>
                <c:pt idx="332">
                  <c:v>May 2016</c:v>
                </c:pt>
                <c:pt idx="333">
                  <c:v>May 2016</c:v>
                </c:pt>
                <c:pt idx="334">
                  <c:v>May 2016</c:v>
                </c:pt>
                <c:pt idx="335">
                  <c:v>May 2016</c:v>
                </c:pt>
                <c:pt idx="336">
                  <c:v>Jun 2016</c:v>
                </c:pt>
                <c:pt idx="337">
                  <c:v>Jun 2016</c:v>
                </c:pt>
                <c:pt idx="338">
                  <c:v>Jun 2016</c:v>
                </c:pt>
                <c:pt idx="339">
                  <c:v>Jun 2016</c:v>
                </c:pt>
                <c:pt idx="340">
                  <c:v>Jun 2016</c:v>
                </c:pt>
                <c:pt idx="341">
                  <c:v>Jun 2016</c:v>
                </c:pt>
                <c:pt idx="342">
                  <c:v>Jun 2016</c:v>
                </c:pt>
                <c:pt idx="343">
                  <c:v>Jun 2016</c:v>
                </c:pt>
                <c:pt idx="344">
                  <c:v>Jun 2016</c:v>
                </c:pt>
                <c:pt idx="345">
                  <c:v>Jun 2016</c:v>
                </c:pt>
                <c:pt idx="346">
                  <c:v>Jun 2016</c:v>
                </c:pt>
                <c:pt idx="347">
                  <c:v>Jun 2016</c:v>
                </c:pt>
                <c:pt idx="348">
                  <c:v>Jun 2016</c:v>
                </c:pt>
                <c:pt idx="349">
                  <c:v>Jun 2016</c:v>
                </c:pt>
                <c:pt idx="350">
                  <c:v>Jun 2016</c:v>
                </c:pt>
                <c:pt idx="351">
                  <c:v>Jun 2016</c:v>
                </c:pt>
                <c:pt idx="352">
                  <c:v>Jun 2016</c:v>
                </c:pt>
                <c:pt idx="353">
                  <c:v>Jun 2016</c:v>
                </c:pt>
                <c:pt idx="354">
                  <c:v>Jun 2016</c:v>
                </c:pt>
                <c:pt idx="355">
                  <c:v>Jun 2016</c:v>
                </c:pt>
                <c:pt idx="356">
                  <c:v>Jun 2016</c:v>
                </c:pt>
                <c:pt idx="357">
                  <c:v>Jun 2016</c:v>
                </c:pt>
                <c:pt idx="358">
                  <c:v>Jul 2016</c:v>
                </c:pt>
                <c:pt idx="359">
                  <c:v>Jul 2016</c:v>
                </c:pt>
                <c:pt idx="360">
                  <c:v>Jul 2016</c:v>
                </c:pt>
                <c:pt idx="361">
                  <c:v>Jul 2016</c:v>
                </c:pt>
                <c:pt idx="362">
                  <c:v>Jul 2016</c:v>
                </c:pt>
                <c:pt idx="363">
                  <c:v>Jul 2016</c:v>
                </c:pt>
                <c:pt idx="364">
                  <c:v>Jul 2016</c:v>
                </c:pt>
                <c:pt idx="365">
                  <c:v>Jul 2016</c:v>
                </c:pt>
                <c:pt idx="366">
                  <c:v>Jul 2016</c:v>
                </c:pt>
                <c:pt idx="367">
                  <c:v>Jul 2016</c:v>
                </c:pt>
                <c:pt idx="368">
                  <c:v>Jul 2016</c:v>
                </c:pt>
                <c:pt idx="369">
                  <c:v>Jul 2016</c:v>
                </c:pt>
                <c:pt idx="370">
                  <c:v>Jul 2016</c:v>
                </c:pt>
                <c:pt idx="371">
                  <c:v>Jul 2016</c:v>
                </c:pt>
                <c:pt idx="372">
                  <c:v>Jul 2016</c:v>
                </c:pt>
                <c:pt idx="373">
                  <c:v>Jul 2016</c:v>
                </c:pt>
                <c:pt idx="374">
                  <c:v>Jul 2016</c:v>
                </c:pt>
                <c:pt idx="375">
                  <c:v>Jul 2016</c:v>
                </c:pt>
                <c:pt idx="376">
                  <c:v>Jul 2016</c:v>
                </c:pt>
                <c:pt idx="377">
                  <c:v>Jul 2016</c:v>
                </c:pt>
                <c:pt idx="378">
                  <c:v>Aug 2016</c:v>
                </c:pt>
                <c:pt idx="379">
                  <c:v>Aug 2016</c:v>
                </c:pt>
                <c:pt idx="380">
                  <c:v>Aug 2016</c:v>
                </c:pt>
                <c:pt idx="381">
                  <c:v>Aug 2016</c:v>
                </c:pt>
                <c:pt idx="382">
                  <c:v>Aug 2016</c:v>
                </c:pt>
                <c:pt idx="383">
                  <c:v>Aug 2016</c:v>
                </c:pt>
                <c:pt idx="384">
                  <c:v>Aug 2016</c:v>
                </c:pt>
                <c:pt idx="385">
                  <c:v>Aug 2016</c:v>
                </c:pt>
                <c:pt idx="386">
                  <c:v>Aug 2016</c:v>
                </c:pt>
                <c:pt idx="387">
                  <c:v>Aug 2016</c:v>
                </c:pt>
                <c:pt idx="388">
                  <c:v>Aug 2016</c:v>
                </c:pt>
                <c:pt idx="389">
                  <c:v>Aug 2016</c:v>
                </c:pt>
                <c:pt idx="390">
                  <c:v>Aug 2016</c:v>
                </c:pt>
                <c:pt idx="391">
                  <c:v>Aug 2016</c:v>
                </c:pt>
                <c:pt idx="392">
                  <c:v>Aug 2016</c:v>
                </c:pt>
                <c:pt idx="393">
                  <c:v>Aug 2016</c:v>
                </c:pt>
                <c:pt idx="394">
                  <c:v>Aug 2016</c:v>
                </c:pt>
                <c:pt idx="395">
                  <c:v>Aug 2016</c:v>
                </c:pt>
                <c:pt idx="396">
                  <c:v>Aug 2016</c:v>
                </c:pt>
                <c:pt idx="397">
                  <c:v>Aug 2016</c:v>
                </c:pt>
                <c:pt idx="398">
                  <c:v>Aug 2016</c:v>
                </c:pt>
                <c:pt idx="399">
                  <c:v>Aug 2016</c:v>
                </c:pt>
                <c:pt idx="400">
                  <c:v>Aug 2016</c:v>
                </c:pt>
                <c:pt idx="401">
                  <c:v>Sep 2016</c:v>
                </c:pt>
                <c:pt idx="402">
                  <c:v>Sep 2016</c:v>
                </c:pt>
                <c:pt idx="403">
                  <c:v>Sep 2016</c:v>
                </c:pt>
                <c:pt idx="404">
                  <c:v>Sep 2016</c:v>
                </c:pt>
                <c:pt idx="405">
                  <c:v>Sep 2016</c:v>
                </c:pt>
                <c:pt idx="406">
                  <c:v>Sep 2016</c:v>
                </c:pt>
                <c:pt idx="407">
                  <c:v>Sep 2016</c:v>
                </c:pt>
                <c:pt idx="408">
                  <c:v>Sep 2016</c:v>
                </c:pt>
                <c:pt idx="409">
                  <c:v>Sep 2016</c:v>
                </c:pt>
                <c:pt idx="410">
                  <c:v>Sep 2016</c:v>
                </c:pt>
                <c:pt idx="411">
                  <c:v>Sep 2016</c:v>
                </c:pt>
                <c:pt idx="412">
                  <c:v>Sep 2016</c:v>
                </c:pt>
                <c:pt idx="413">
                  <c:v>Sep 2016</c:v>
                </c:pt>
                <c:pt idx="414">
                  <c:v>Sep 2016</c:v>
                </c:pt>
                <c:pt idx="415">
                  <c:v>Sep 2016</c:v>
                </c:pt>
                <c:pt idx="416">
                  <c:v>Sep 2016</c:v>
                </c:pt>
                <c:pt idx="417">
                  <c:v>Sep 2016</c:v>
                </c:pt>
                <c:pt idx="418">
                  <c:v>Sep 2016</c:v>
                </c:pt>
                <c:pt idx="419">
                  <c:v>Sep 2016</c:v>
                </c:pt>
                <c:pt idx="420">
                  <c:v>Sep 2016</c:v>
                </c:pt>
                <c:pt idx="421">
                  <c:v>Sep 2016</c:v>
                </c:pt>
                <c:pt idx="422">
                  <c:v>Oct 2016</c:v>
                </c:pt>
                <c:pt idx="423">
                  <c:v>Oct 2016</c:v>
                </c:pt>
                <c:pt idx="424">
                  <c:v>Oct 2016</c:v>
                </c:pt>
                <c:pt idx="425">
                  <c:v>Oct 2016</c:v>
                </c:pt>
                <c:pt idx="426">
                  <c:v>Oct 2016</c:v>
                </c:pt>
                <c:pt idx="427">
                  <c:v>Oct 2016</c:v>
                </c:pt>
                <c:pt idx="428">
                  <c:v>Oct 2016</c:v>
                </c:pt>
                <c:pt idx="429">
                  <c:v>Oct 2016</c:v>
                </c:pt>
                <c:pt idx="430">
                  <c:v>Oct 2016</c:v>
                </c:pt>
                <c:pt idx="431">
                  <c:v>Oct 2016</c:v>
                </c:pt>
                <c:pt idx="432">
                  <c:v>Oct 2016</c:v>
                </c:pt>
                <c:pt idx="433">
                  <c:v>Oct 2016</c:v>
                </c:pt>
                <c:pt idx="434">
                  <c:v>Oct 2016</c:v>
                </c:pt>
                <c:pt idx="435">
                  <c:v>Oct 2016</c:v>
                </c:pt>
                <c:pt idx="436">
                  <c:v>Oct 2016</c:v>
                </c:pt>
                <c:pt idx="437">
                  <c:v>Oct 2016</c:v>
                </c:pt>
                <c:pt idx="438">
                  <c:v>Oct 2016</c:v>
                </c:pt>
                <c:pt idx="439">
                  <c:v>Oct 2016</c:v>
                </c:pt>
                <c:pt idx="440">
                  <c:v>Oct 2016</c:v>
                </c:pt>
                <c:pt idx="441">
                  <c:v>Oct 2016</c:v>
                </c:pt>
                <c:pt idx="442">
                  <c:v>Oct 2016</c:v>
                </c:pt>
                <c:pt idx="443">
                  <c:v>Nov 2016</c:v>
                </c:pt>
                <c:pt idx="444">
                  <c:v>Nov 2016</c:v>
                </c:pt>
                <c:pt idx="445">
                  <c:v>Nov 2016</c:v>
                </c:pt>
                <c:pt idx="446">
                  <c:v>Nov 2016</c:v>
                </c:pt>
                <c:pt idx="447">
                  <c:v>Nov 2016</c:v>
                </c:pt>
                <c:pt idx="448">
                  <c:v>Nov 2016</c:v>
                </c:pt>
                <c:pt idx="449">
                  <c:v>Nov 2016</c:v>
                </c:pt>
                <c:pt idx="450">
                  <c:v>Nov 2016</c:v>
                </c:pt>
                <c:pt idx="451">
                  <c:v>Nov 2016</c:v>
                </c:pt>
                <c:pt idx="452">
                  <c:v>Nov 2016</c:v>
                </c:pt>
                <c:pt idx="453">
                  <c:v>Nov 2016</c:v>
                </c:pt>
                <c:pt idx="454">
                  <c:v>Nov 2016</c:v>
                </c:pt>
                <c:pt idx="455">
                  <c:v>Nov 2016</c:v>
                </c:pt>
                <c:pt idx="456">
                  <c:v>Nov 2016</c:v>
                </c:pt>
                <c:pt idx="457">
                  <c:v>Nov 2016</c:v>
                </c:pt>
                <c:pt idx="458">
                  <c:v>Nov 2016</c:v>
                </c:pt>
                <c:pt idx="459">
                  <c:v>Nov 2016</c:v>
                </c:pt>
                <c:pt idx="460">
                  <c:v>Nov 2016</c:v>
                </c:pt>
                <c:pt idx="461">
                  <c:v>Nov 2016</c:v>
                </c:pt>
                <c:pt idx="462">
                  <c:v>Nov 2016</c:v>
                </c:pt>
                <c:pt idx="463">
                  <c:v>Nov 2016</c:v>
                </c:pt>
                <c:pt idx="464">
                  <c:v>Dec 2016</c:v>
                </c:pt>
                <c:pt idx="465">
                  <c:v>Dec 2016</c:v>
                </c:pt>
                <c:pt idx="466">
                  <c:v>Dec 2016</c:v>
                </c:pt>
                <c:pt idx="467">
                  <c:v>Dec 2016</c:v>
                </c:pt>
                <c:pt idx="468">
                  <c:v>Dec 2016</c:v>
                </c:pt>
                <c:pt idx="469">
                  <c:v>Dec 2016</c:v>
                </c:pt>
                <c:pt idx="470">
                  <c:v>Dec 2016</c:v>
                </c:pt>
                <c:pt idx="471">
                  <c:v>Dec 2016</c:v>
                </c:pt>
                <c:pt idx="472">
                  <c:v>Dec 2016</c:v>
                </c:pt>
                <c:pt idx="473">
                  <c:v>Dec 2016</c:v>
                </c:pt>
                <c:pt idx="474">
                  <c:v>Dec 2016</c:v>
                </c:pt>
                <c:pt idx="475">
                  <c:v>Dec 2016</c:v>
                </c:pt>
                <c:pt idx="476">
                  <c:v>Dec 2016</c:v>
                </c:pt>
                <c:pt idx="477">
                  <c:v>Dec 2016</c:v>
                </c:pt>
                <c:pt idx="478">
                  <c:v>Dec 2016</c:v>
                </c:pt>
                <c:pt idx="479">
                  <c:v>Dec 2016</c:v>
                </c:pt>
                <c:pt idx="480">
                  <c:v>Dec 2016</c:v>
                </c:pt>
                <c:pt idx="481">
                  <c:v>Dec 2016</c:v>
                </c:pt>
                <c:pt idx="482">
                  <c:v>Dec 2016</c:v>
                </c:pt>
                <c:pt idx="483">
                  <c:v>Dec 2016</c:v>
                </c:pt>
                <c:pt idx="484">
                  <c:v>Dec 2016</c:v>
                </c:pt>
                <c:pt idx="485">
                  <c:v>Jan 2017</c:v>
                </c:pt>
                <c:pt idx="486">
                  <c:v>Jan 2017</c:v>
                </c:pt>
                <c:pt idx="487">
                  <c:v>Jan 2017</c:v>
                </c:pt>
                <c:pt idx="488">
                  <c:v>Jan 2017</c:v>
                </c:pt>
                <c:pt idx="489">
                  <c:v>Jan 2017</c:v>
                </c:pt>
                <c:pt idx="490">
                  <c:v>Jan 2017</c:v>
                </c:pt>
                <c:pt idx="491">
                  <c:v>Jan 2017</c:v>
                </c:pt>
                <c:pt idx="492">
                  <c:v>Jan 2017</c:v>
                </c:pt>
                <c:pt idx="493">
                  <c:v>Jan 2017</c:v>
                </c:pt>
                <c:pt idx="494">
                  <c:v>Jan 2017</c:v>
                </c:pt>
                <c:pt idx="495">
                  <c:v>Jan 2017</c:v>
                </c:pt>
                <c:pt idx="496">
                  <c:v>Jan 2017</c:v>
                </c:pt>
                <c:pt idx="497">
                  <c:v>Jan 2017</c:v>
                </c:pt>
                <c:pt idx="498">
                  <c:v>Jan 2017</c:v>
                </c:pt>
                <c:pt idx="499">
                  <c:v>Jan 2017</c:v>
                </c:pt>
                <c:pt idx="500">
                  <c:v>Jan 2017</c:v>
                </c:pt>
                <c:pt idx="501">
                  <c:v>Jan 2017</c:v>
                </c:pt>
                <c:pt idx="502">
                  <c:v>Jan 2017</c:v>
                </c:pt>
                <c:pt idx="503">
                  <c:v>Jan 2017</c:v>
                </c:pt>
                <c:pt idx="504">
                  <c:v>Jan 2017</c:v>
                </c:pt>
                <c:pt idx="505">
                  <c:v>Feb 2017</c:v>
                </c:pt>
                <c:pt idx="506">
                  <c:v>Feb 2017</c:v>
                </c:pt>
                <c:pt idx="507">
                  <c:v>Feb 2017</c:v>
                </c:pt>
                <c:pt idx="508">
                  <c:v>Feb 2017</c:v>
                </c:pt>
                <c:pt idx="509">
                  <c:v>Feb 2017</c:v>
                </c:pt>
                <c:pt idx="510">
                  <c:v>Feb 2017</c:v>
                </c:pt>
                <c:pt idx="511">
                  <c:v>Feb 2017</c:v>
                </c:pt>
                <c:pt idx="512">
                  <c:v>Feb 2017</c:v>
                </c:pt>
                <c:pt idx="513">
                  <c:v>Feb 2017</c:v>
                </c:pt>
                <c:pt idx="514">
                  <c:v>Feb 2017</c:v>
                </c:pt>
                <c:pt idx="515">
                  <c:v>Feb 2017</c:v>
                </c:pt>
                <c:pt idx="516">
                  <c:v>Feb 2017</c:v>
                </c:pt>
                <c:pt idx="517">
                  <c:v>Feb 2017</c:v>
                </c:pt>
                <c:pt idx="518">
                  <c:v>Feb 2017</c:v>
                </c:pt>
                <c:pt idx="519">
                  <c:v>Feb 2017</c:v>
                </c:pt>
                <c:pt idx="520">
                  <c:v>Feb 2017</c:v>
                </c:pt>
                <c:pt idx="521">
                  <c:v>Feb 2017</c:v>
                </c:pt>
                <c:pt idx="522">
                  <c:v>Feb 2017</c:v>
                </c:pt>
                <c:pt idx="523">
                  <c:v>Feb 2017</c:v>
                </c:pt>
                <c:pt idx="524">
                  <c:v>Mar 2017</c:v>
                </c:pt>
                <c:pt idx="525">
                  <c:v>Mar 2017</c:v>
                </c:pt>
                <c:pt idx="526">
                  <c:v>Mar 2017</c:v>
                </c:pt>
                <c:pt idx="527">
                  <c:v>Mar 2017</c:v>
                </c:pt>
                <c:pt idx="528">
                  <c:v>Mar 2017</c:v>
                </c:pt>
                <c:pt idx="529">
                  <c:v>Mar 2017</c:v>
                </c:pt>
                <c:pt idx="530">
                  <c:v>Mar 2017</c:v>
                </c:pt>
                <c:pt idx="531">
                  <c:v>Mar 2017</c:v>
                </c:pt>
                <c:pt idx="532">
                  <c:v>Mar 2017</c:v>
                </c:pt>
                <c:pt idx="533">
                  <c:v>Mar 2017</c:v>
                </c:pt>
                <c:pt idx="534">
                  <c:v>Mar 2017</c:v>
                </c:pt>
                <c:pt idx="535">
                  <c:v>Mar 2017</c:v>
                </c:pt>
                <c:pt idx="536">
                  <c:v>Mar 2017</c:v>
                </c:pt>
                <c:pt idx="537">
                  <c:v>Mar 2017</c:v>
                </c:pt>
                <c:pt idx="538">
                  <c:v>Mar 2017</c:v>
                </c:pt>
                <c:pt idx="539">
                  <c:v>Mar 2017</c:v>
                </c:pt>
                <c:pt idx="540">
                  <c:v>Mar 2017</c:v>
                </c:pt>
                <c:pt idx="541">
                  <c:v>Mar 2017</c:v>
                </c:pt>
                <c:pt idx="542">
                  <c:v>Mar 2017</c:v>
                </c:pt>
                <c:pt idx="543">
                  <c:v>Mar 2017</c:v>
                </c:pt>
                <c:pt idx="544">
                  <c:v>Mar 2017</c:v>
                </c:pt>
                <c:pt idx="545">
                  <c:v>Mar 2017</c:v>
                </c:pt>
                <c:pt idx="546">
                  <c:v>Mar 2017</c:v>
                </c:pt>
                <c:pt idx="547">
                  <c:v>Apr 2017</c:v>
                </c:pt>
                <c:pt idx="548">
                  <c:v>Apr 2017</c:v>
                </c:pt>
                <c:pt idx="549">
                  <c:v>Apr 2017</c:v>
                </c:pt>
                <c:pt idx="550">
                  <c:v>Apr 2017</c:v>
                </c:pt>
                <c:pt idx="551">
                  <c:v>Apr 2017</c:v>
                </c:pt>
                <c:pt idx="552">
                  <c:v>Apr 2017</c:v>
                </c:pt>
                <c:pt idx="553">
                  <c:v>Apr 2017</c:v>
                </c:pt>
                <c:pt idx="554">
                  <c:v>Apr 2017</c:v>
                </c:pt>
                <c:pt idx="555">
                  <c:v>Apr 2017</c:v>
                </c:pt>
                <c:pt idx="556">
                  <c:v>Apr 2017</c:v>
                </c:pt>
                <c:pt idx="557">
                  <c:v>Apr 2017</c:v>
                </c:pt>
                <c:pt idx="558">
                  <c:v>Apr 2017</c:v>
                </c:pt>
                <c:pt idx="559">
                  <c:v>Apr 2017</c:v>
                </c:pt>
                <c:pt idx="560">
                  <c:v>Apr 2017</c:v>
                </c:pt>
                <c:pt idx="561">
                  <c:v>Apr 2017</c:v>
                </c:pt>
                <c:pt idx="562">
                  <c:v>Apr 2017</c:v>
                </c:pt>
                <c:pt idx="563">
                  <c:v>Apr 2017</c:v>
                </c:pt>
                <c:pt idx="564">
                  <c:v>Apr 2017</c:v>
                </c:pt>
                <c:pt idx="565">
                  <c:v>Apr 2017</c:v>
                </c:pt>
                <c:pt idx="566">
                  <c:v>May 2017</c:v>
                </c:pt>
                <c:pt idx="567">
                  <c:v>May 2017</c:v>
                </c:pt>
                <c:pt idx="568">
                  <c:v>May 2017</c:v>
                </c:pt>
                <c:pt idx="569">
                  <c:v>May 2017</c:v>
                </c:pt>
                <c:pt idx="570">
                  <c:v>May 2017</c:v>
                </c:pt>
                <c:pt idx="571">
                  <c:v>May 2017</c:v>
                </c:pt>
                <c:pt idx="572">
                  <c:v>May 2017</c:v>
                </c:pt>
                <c:pt idx="573">
                  <c:v>May 2017</c:v>
                </c:pt>
                <c:pt idx="574">
                  <c:v>May 2017</c:v>
                </c:pt>
                <c:pt idx="575">
                  <c:v>May 2017</c:v>
                </c:pt>
                <c:pt idx="576">
                  <c:v>May 2017</c:v>
                </c:pt>
                <c:pt idx="577">
                  <c:v>May 2017</c:v>
                </c:pt>
                <c:pt idx="578">
                  <c:v>May 2017</c:v>
                </c:pt>
                <c:pt idx="579">
                  <c:v>May 2017</c:v>
                </c:pt>
                <c:pt idx="580">
                  <c:v>May 2017</c:v>
                </c:pt>
                <c:pt idx="581">
                  <c:v>May 2017</c:v>
                </c:pt>
                <c:pt idx="582">
                  <c:v>May 2017</c:v>
                </c:pt>
                <c:pt idx="583">
                  <c:v>May 2017</c:v>
                </c:pt>
                <c:pt idx="584">
                  <c:v>May 2017</c:v>
                </c:pt>
                <c:pt idx="585">
                  <c:v>May 2017</c:v>
                </c:pt>
                <c:pt idx="586">
                  <c:v>May 2017</c:v>
                </c:pt>
                <c:pt idx="587">
                  <c:v>May 2017</c:v>
                </c:pt>
                <c:pt idx="588">
                  <c:v>Jun 2017</c:v>
                </c:pt>
                <c:pt idx="589">
                  <c:v>Jun 2017</c:v>
                </c:pt>
                <c:pt idx="590">
                  <c:v>Jun 2017</c:v>
                </c:pt>
                <c:pt idx="591">
                  <c:v>Jun 2017</c:v>
                </c:pt>
                <c:pt idx="592">
                  <c:v>Jun 2017</c:v>
                </c:pt>
                <c:pt idx="593">
                  <c:v>Jun 2017</c:v>
                </c:pt>
                <c:pt idx="594">
                  <c:v>Jun 2017</c:v>
                </c:pt>
                <c:pt idx="595">
                  <c:v>Jun 2017</c:v>
                </c:pt>
                <c:pt idx="596">
                  <c:v>Jun 2017</c:v>
                </c:pt>
                <c:pt idx="597">
                  <c:v>Jun 2017</c:v>
                </c:pt>
                <c:pt idx="598">
                  <c:v>Jun 2017</c:v>
                </c:pt>
                <c:pt idx="599">
                  <c:v>Jun 2017</c:v>
                </c:pt>
                <c:pt idx="600">
                  <c:v>Jun 2017</c:v>
                </c:pt>
                <c:pt idx="601">
                  <c:v>Jun 2017</c:v>
                </c:pt>
                <c:pt idx="602">
                  <c:v>Jun 2017</c:v>
                </c:pt>
                <c:pt idx="603">
                  <c:v>Jun 2017</c:v>
                </c:pt>
                <c:pt idx="604">
                  <c:v>Jun 2017</c:v>
                </c:pt>
                <c:pt idx="605">
                  <c:v>Jun 2017</c:v>
                </c:pt>
                <c:pt idx="606">
                  <c:v>Jun 2017</c:v>
                </c:pt>
                <c:pt idx="607">
                  <c:v>Jun 2017</c:v>
                </c:pt>
                <c:pt idx="608">
                  <c:v>Jun 2017</c:v>
                </c:pt>
                <c:pt idx="609">
                  <c:v>Jun 2017</c:v>
                </c:pt>
                <c:pt idx="610">
                  <c:v>Jul 2017</c:v>
                </c:pt>
                <c:pt idx="611">
                  <c:v>Jul 2017</c:v>
                </c:pt>
                <c:pt idx="612">
                  <c:v>Jul 2017</c:v>
                </c:pt>
                <c:pt idx="613">
                  <c:v>Jul 2017</c:v>
                </c:pt>
                <c:pt idx="614">
                  <c:v>Jul 2017</c:v>
                </c:pt>
                <c:pt idx="615">
                  <c:v>Jul 2017</c:v>
                </c:pt>
                <c:pt idx="616">
                  <c:v>Jul 2017</c:v>
                </c:pt>
                <c:pt idx="617">
                  <c:v>Jul 2017</c:v>
                </c:pt>
                <c:pt idx="618">
                  <c:v>Jul 2017</c:v>
                </c:pt>
                <c:pt idx="619">
                  <c:v>Jul 2017</c:v>
                </c:pt>
                <c:pt idx="620">
                  <c:v>Jul 2017</c:v>
                </c:pt>
                <c:pt idx="621">
                  <c:v>Jul 2017</c:v>
                </c:pt>
                <c:pt idx="622">
                  <c:v>Jul 2017</c:v>
                </c:pt>
                <c:pt idx="623">
                  <c:v>Jul 2017</c:v>
                </c:pt>
                <c:pt idx="624">
                  <c:v>Jul 2017</c:v>
                </c:pt>
                <c:pt idx="625">
                  <c:v>Jul 2017</c:v>
                </c:pt>
                <c:pt idx="626">
                  <c:v>Jul 2017</c:v>
                </c:pt>
                <c:pt idx="627">
                  <c:v>Jul 2017</c:v>
                </c:pt>
                <c:pt idx="628">
                  <c:v>Jul 2017</c:v>
                </c:pt>
                <c:pt idx="629">
                  <c:v>Jul 2017</c:v>
                </c:pt>
                <c:pt idx="630">
                  <c:v>Aug 2017</c:v>
                </c:pt>
                <c:pt idx="631">
                  <c:v>Aug 2017</c:v>
                </c:pt>
                <c:pt idx="632">
                  <c:v>Aug 2017</c:v>
                </c:pt>
                <c:pt idx="633">
                  <c:v>Aug 2017</c:v>
                </c:pt>
                <c:pt idx="634">
                  <c:v>Aug 2017</c:v>
                </c:pt>
                <c:pt idx="635">
                  <c:v>Aug 2017</c:v>
                </c:pt>
                <c:pt idx="636">
                  <c:v>Aug 2017</c:v>
                </c:pt>
                <c:pt idx="637">
                  <c:v>Aug 2017</c:v>
                </c:pt>
                <c:pt idx="638">
                  <c:v>Aug 2017</c:v>
                </c:pt>
                <c:pt idx="639">
                  <c:v>Aug 2017</c:v>
                </c:pt>
                <c:pt idx="640">
                  <c:v>Aug 2017</c:v>
                </c:pt>
                <c:pt idx="641">
                  <c:v>Aug 2017</c:v>
                </c:pt>
                <c:pt idx="642">
                  <c:v>Aug 2017</c:v>
                </c:pt>
                <c:pt idx="643">
                  <c:v>Aug 2017</c:v>
                </c:pt>
                <c:pt idx="644">
                  <c:v>Aug 2017</c:v>
                </c:pt>
                <c:pt idx="645">
                  <c:v>Aug 2017</c:v>
                </c:pt>
                <c:pt idx="646">
                  <c:v>Aug 2017</c:v>
                </c:pt>
                <c:pt idx="647">
                  <c:v>Aug 2017</c:v>
                </c:pt>
                <c:pt idx="648">
                  <c:v>Aug 2017</c:v>
                </c:pt>
                <c:pt idx="649">
                  <c:v>Aug 2017</c:v>
                </c:pt>
                <c:pt idx="650">
                  <c:v>Aug 2017</c:v>
                </c:pt>
                <c:pt idx="651">
                  <c:v>Aug 2017</c:v>
                </c:pt>
                <c:pt idx="652">
                  <c:v>Aug 2017</c:v>
                </c:pt>
                <c:pt idx="653">
                  <c:v>Sep 2017</c:v>
                </c:pt>
                <c:pt idx="654">
                  <c:v>Sep 2017</c:v>
                </c:pt>
                <c:pt idx="655">
                  <c:v>Sep 2017</c:v>
                </c:pt>
                <c:pt idx="656">
                  <c:v>Sep 2017</c:v>
                </c:pt>
                <c:pt idx="657">
                  <c:v>Sep 2017</c:v>
                </c:pt>
                <c:pt idx="658">
                  <c:v>Sep 2017</c:v>
                </c:pt>
                <c:pt idx="659">
                  <c:v>Sep 2017</c:v>
                </c:pt>
                <c:pt idx="660">
                  <c:v>Sep 2017</c:v>
                </c:pt>
                <c:pt idx="661">
                  <c:v>Sep 2017</c:v>
                </c:pt>
                <c:pt idx="662">
                  <c:v>Sep 2017</c:v>
                </c:pt>
                <c:pt idx="663">
                  <c:v>Sep 2017</c:v>
                </c:pt>
                <c:pt idx="664">
                  <c:v>Sep 2017</c:v>
                </c:pt>
                <c:pt idx="665">
                  <c:v>Sep 2017</c:v>
                </c:pt>
                <c:pt idx="666">
                  <c:v>Sep 2017</c:v>
                </c:pt>
                <c:pt idx="667">
                  <c:v>Sep 2017</c:v>
                </c:pt>
                <c:pt idx="668">
                  <c:v>Sep 2017</c:v>
                </c:pt>
                <c:pt idx="669">
                  <c:v>Sep 2017</c:v>
                </c:pt>
                <c:pt idx="670">
                  <c:v>Sep 2017</c:v>
                </c:pt>
                <c:pt idx="671">
                  <c:v>Sep 2017</c:v>
                </c:pt>
                <c:pt idx="672">
                  <c:v>Sep 2017</c:v>
                </c:pt>
                <c:pt idx="673">
                  <c:v>Oct 2017</c:v>
                </c:pt>
                <c:pt idx="674">
                  <c:v>Oct 2017</c:v>
                </c:pt>
                <c:pt idx="675">
                  <c:v>Oct 2017</c:v>
                </c:pt>
                <c:pt idx="676">
                  <c:v>Oct 2017</c:v>
                </c:pt>
                <c:pt idx="677">
                  <c:v>Oct 2017</c:v>
                </c:pt>
                <c:pt idx="678">
                  <c:v>Oct 2017</c:v>
                </c:pt>
                <c:pt idx="679">
                  <c:v>Oct 2017</c:v>
                </c:pt>
                <c:pt idx="680">
                  <c:v>Oct 2017</c:v>
                </c:pt>
                <c:pt idx="681">
                  <c:v>Oct 2017</c:v>
                </c:pt>
                <c:pt idx="682">
                  <c:v>Oct 2017</c:v>
                </c:pt>
                <c:pt idx="683">
                  <c:v>Oct 2017</c:v>
                </c:pt>
                <c:pt idx="684">
                  <c:v>Oct 2017</c:v>
                </c:pt>
                <c:pt idx="685">
                  <c:v>Oct 2017</c:v>
                </c:pt>
                <c:pt idx="686">
                  <c:v>Oct 2017</c:v>
                </c:pt>
                <c:pt idx="687">
                  <c:v>Oct 2017</c:v>
                </c:pt>
                <c:pt idx="688">
                  <c:v>Oct 2017</c:v>
                </c:pt>
                <c:pt idx="689">
                  <c:v>Oct 2017</c:v>
                </c:pt>
                <c:pt idx="690">
                  <c:v>Oct 2017</c:v>
                </c:pt>
                <c:pt idx="691">
                  <c:v>Oct 2017</c:v>
                </c:pt>
                <c:pt idx="692">
                  <c:v>Oct 2017</c:v>
                </c:pt>
                <c:pt idx="693">
                  <c:v>Oct 2017</c:v>
                </c:pt>
                <c:pt idx="694">
                  <c:v>Oct 2017</c:v>
                </c:pt>
                <c:pt idx="695">
                  <c:v>Nov 2017</c:v>
                </c:pt>
                <c:pt idx="696">
                  <c:v>Nov 2017</c:v>
                </c:pt>
                <c:pt idx="697">
                  <c:v>Nov 2017</c:v>
                </c:pt>
                <c:pt idx="698">
                  <c:v>Nov 2017</c:v>
                </c:pt>
                <c:pt idx="699">
                  <c:v>Nov 2017</c:v>
                </c:pt>
                <c:pt idx="700">
                  <c:v>Nov 2017</c:v>
                </c:pt>
                <c:pt idx="701">
                  <c:v>Nov 2017</c:v>
                </c:pt>
                <c:pt idx="702">
                  <c:v>Nov 2017</c:v>
                </c:pt>
                <c:pt idx="703">
                  <c:v>Nov 2017</c:v>
                </c:pt>
                <c:pt idx="704">
                  <c:v>Nov 2017</c:v>
                </c:pt>
                <c:pt idx="705">
                  <c:v>Nov 2017</c:v>
                </c:pt>
                <c:pt idx="706">
                  <c:v>Nov 2017</c:v>
                </c:pt>
                <c:pt idx="707">
                  <c:v>Nov 2017</c:v>
                </c:pt>
                <c:pt idx="708">
                  <c:v>Nov 2017</c:v>
                </c:pt>
                <c:pt idx="709">
                  <c:v>Nov 2017</c:v>
                </c:pt>
                <c:pt idx="710">
                  <c:v>Nov 2017</c:v>
                </c:pt>
                <c:pt idx="711">
                  <c:v>Nov 2017</c:v>
                </c:pt>
                <c:pt idx="712">
                  <c:v>Nov 2017</c:v>
                </c:pt>
                <c:pt idx="713">
                  <c:v>Nov 2017</c:v>
                </c:pt>
                <c:pt idx="714">
                  <c:v>Nov 2017</c:v>
                </c:pt>
                <c:pt idx="715">
                  <c:v>Nov 2017</c:v>
                </c:pt>
                <c:pt idx="716">
                  <c:v>Dec 2017</c:v>
                </c:pt>
                <c:pt idx="717">
                  <c:v>Dec 2017</c:v>
                </c:pt>
                <c:pt idx="718">
                  <c:v>Dec 2017</c:v>
                </c:pt>
                <c:pt idx="719">
                  <c:v>Dec 2017</c:v>
                </c:pt>
                <c:pt idx="720">
                  <c:v>Dec 2017</c:v>
                </c:pt>
                <c:pt idx="721">
                  <c:v>Dec 2017</c:v>
                </c:pt>
                <c:pt idx="722">
                  <c:v>Dec 2017</c:v>
                </c:pt>
                <c:pt idx="723">
                  <c:v>Dec 2017</c:v>
                </c:pt>
                <c:pt idx="724">
                  <c:v>Dec 2017</c:v>
                </c:pt>
                <c:pt idx="725">
                  <c:v>Dec 2017</c:v>
                </c:pt>
                <c:pt idx="726">
                  <c:v>Dec 2017</c:v>
                </c:pt>
                <c:pt idx="727">
                  <c:v>Dec 2017</c:v>
                </c:pt>
                <c:pt idx="728">
                  <c:v>Dec 2017</c:v>
                </c:pt>
                <c:pt idx="729">
                  <c:v>Dec 2017</c:v>
                </c:pt>
                <c:pt idx="730">
                  <c:v>Dec 2017</c:v>
                </c:pt>
                <c:pt idx="731">
                  <c:v>Dec 2017</c:v>
                </c:pt>
                <c:pt idx="732">
                  <c:v>Dec 2017</c:v>
                </c:pt>
                <c:pt idx="733">
                  <c:v>Dec 2017</c:v>
                </c:pt>
                <c:pt idx="734">
                  <c:v>Dec 2017</c:v>
                </c:pt>
                <c:pt idx="735">
                  <c:v>Dec 2017</c:v>
                </c:pt>
                <c:pt idx="736">
                  <c:v>Jan 2018</c:v>
                </c:pt>
                <c:pt idx="737">
                  <c:v>Jan 2018</c:v>
                </c:pt>
                <c:pt idx="738">
                  <c:v>Jan 2018</c:v>
                </c:pt>
                <c:pt idx="739">
                  <c:v>Jan 2018</c:v>
                </c:pt>
                <c:pt idx="740">
                  <c:v>Jan 2018</c:v>
                </c:pt>
                <c:pt idx="741">
                  <c:v>Jan 2018</c:v>
                </c:pt>
                <c:pt idx="742">
                  <c:v>Jan 2018</c:v>
                </c:pt>
                <c:pt idx="743">
                  <c:v>Jan 2018</c:v>
                </c:pt>
                <c:pt idx="744">
                  <c:v>Jan 2018</c:v>
                </c:pt>
                <c:pt idx="745">
                  <c:v>Jan 2018</c:v>
                </c:pt>
                <c:pt idx="746">
                  <c:v>Jan 2018</c:v>
                </c:pt>
                <c:pt idx="747">
                  <c:v>Jan 2018</c:v>
                </c:pt>
                <c:pt idx="748">
                  <c:v>Jan 2018</c:v>
                </c:pt>
                <c:pt idx="749">
                  <c:v>Jan 2018</c:v>
                </c:pt>
                <c:pt idx="750">
                  <c:v>Jan 2018</c:v>
                </c:pt>
                <c:pt idx="751">
                  <c:v>Jan 2018</c:v>
                </c:pt>
                <c:pt idx="752">
                  <c:v>Jan 2018</c:v>
                </c:pt>
                <c:pt idx="753">
                  <c:v>Jan 2018</c:v>
                </c:pt>
                <c:pt idx="754">
                  <c:v>Jan 2018</c:v>
                </c:pt>
                <c:pt idx="755">
                  <c:v>Jan 2018</c:v>
                </c:pt>
                <c:pt idx="756">
                  <c:v>Jan 2018</c:v>
                </c:pt>
                <c:pt idx="757">
                  <c:v>Feb 2018</c:v>
                </c:pt>
                <c:pt idx="758">
                  <c:v>Feb 2018</c:v>
                </c:pt>
                <c:pt idx="759">
                  <c:v>Feb 2018</c:v>
                </c:pt>
                <c:pt idx="760">
                  <c:v>Feb 2018</c:v>
                </c:pt>
                <c:pt idx="761">
                  <c:v>Feb 2018</c:v>
                </c:pt>
                <c:pt idx="762">
                  <c:v>Feb 2018</c:v>
                </c:pt>
                <c:pt idx="763">
                  <c:v>Feb 2018</c:v>
                </c:pt>
                <c:pt idx="764">
                  <c:v>Feb 2018</c:v>
                </c:pt>
                <c:pt idx="765">
                  <c:v>Feb 2018</c:v>
                </c:pt>
                <c:pt idx="766">
                  <c:v>Feb 2018</c:v>
                </c:pt>
                <c:pt idx="767">
                  <c:v>Feb 2018</c:v>
                </c:pt>
                <c:pt idx="768">
                  <c:v>Feb 2018</c:v>
                </c:pt>
                <c:pt idx="769">
                  <c:v>Feb 2018</c:v>
                </c:pt>
                <c:pt idx="770">
                  <c:v>Feb 2018</c:v>
                </c:pt>
                <c:pt idx="771">
                  <c:v>Feb 2018</c:v>
                </c:pt>
                <c:pt idx="772">
                  <c:v>Feb 2018</c:v>
                </c:pt>
                <c:pt idx="773">
                  <c:v>Feb 2018</c:v>
                </c:pt>
                <c:pt idx="774">
                  <c:v>Feb 2018</c:v>
                </c:pt>
                <c:pt idx="775">
                  <c:v>Feb 2018</c:v>
                </c:pt>
                <c:pt idx="776">
                  <c:v>Mar 2018</c:v>
                </c:pt>
                <c:pt idx="777">
                  <c:v>Mar 2018</c:v>
                </c:pt>
                <c:pt idx="778">
                  <c:v>Mar 2018</c:v>
                </c:pt>
                <c:pt idx="779">
                  <c:v>Mar 2018</c:v>
                </c:pt>
                <c:pt idx="780">
                  <c:v>Mar 2018</c:v>
                </c:pt>
                <c:pt idx="781">
                  <c:v>Mar 2018</c:v>
                </c:pt>
                <c:pt idx="782">
                  <c:v>Mar 2018</c:v>
                </c:pt>
                <c:pt idx="783">
                  <c:v>Mar 2018</c:v>
                </c:pt>
                <c:pt idx="784">
                  <c:v>Mar 2018</c:v>
                </c:pt>
                <c:pt idx="785">
                  <c:v>Mar 2018</c:v>
                </c:pt>
                <c:pt idx="786">
                  <c:v>Mar 2018</c:v>
                </c:pt>
                <c:pt idx="787">
                  <c:v>Mar 2018</c:v>
                </c:pt>
                <c:pt idx="788">
                  <c:v>Mar 2018</c:v>
                </c:pt>
                <c:pt idx="789">
                  <c:v>Mar 2018</c:v>
                </c:pt>
                <c:pt idx="790">
                  <c:v>Mar 2018</c:v>
                </c:pt>
                <c:pt idx="791">
                  <c:v>Mar 2018</c:v>
                </c:pt>
                <c:pt idx="792">
                  <c:v>Mar 2018</c:v>
                </c:pt>
                <c:pt idx="793">
                  <c:v>Mar 2018</c:v>
                </c:pt>
                <c:pt idx="794">
                  <c:v>Mar 2018</c:v>
                </c:pt>
                <c:pt idx="795">
                  <c:v>Mar 2018</c:v>
                </c:pt>
                <c:pt idx="796">
                  <c:v>Mar 2018</c:v>
                </c:pt>
                <c:pt idx="797">
                  <c:v>Apr 2018</c:v>
                </c:pt>
                <c:pt idx="798">
                  <c:v>Apr 2018</c:v>
                </c:pt>
                <c:pt idx="799">
                  <c:v>Apr 2018</c:v>
                </c:pt>
                <c:pt idx="800">
                  <c:v>Apr 2018</c:v>
                </c:pt>
                <c:pt idx="801">
                  <c:v>Apr 2018</c:v>
                </c:pt>
                <c:pt idx="802">
                  <c:v>Apr 2018</c:v>
                </c:pt>
                <c:pt idx="803">
                  <c:v>Apr 2018</c:v>
                </c:pt>
                <c:pt idx="804">
                  <c:v>Apr 2018</c:v>
                </c:pt>
                <c:pt idx="805">
                  <c:v>Apr 2018</c:v>
                </c:pt>
                <c:pt idx="806">
                  <c:v>Apr 2018</c:v>
                </c:pt>
                <c:pt idx="807">
                  <c:v>Apr 2018</c:v>
                </c:pt>
                <c:pt idx="808">
                  <c:v>Apr 2018</c:v>
                </c:pt>
                <c:pt idx="809">
                  <c:v>Apr 2018</c:v>
                </c:pt>
                <c:pt idx="810">
                  <c:v>Apr 2018</c:v>
                </c:pt>
                <c:pt idx="811">
                  <c:v>Apr 2018</c:v>
                </c:pt>
                <c:pt idx="812">
                  <c:v>Apr 2018</c:v>
                </c:pt>
                <c:pt idx="813">
                  <c:v>Apr 2018</c:v>
                </c:pt>
                <c:pt idx="814">
                  <c:v>Apr 2018</c:v>
                </c:pt>
                <c:pt idx="815">
                  <c:v>Apr 2018</c:v>
                </c:pt>
                <c:pt idx="816">
                  <c:v>Apr 2018</c:v>
                </c:pt>
                <c:pt idx="817">
                  <c:v>Apr 2018</c:v>
                </c:pt>
                <c:pt idx="818">
                  <c:v>May 2018</c:v>
                </c:pt>
                <c:pt idx="819">
                  <c:v>May 2018</c:v>
                </c:pt>
                <c:pt idx="820">
                  <c:v>May 2018</c:v>
                </c:pt>
                <c:pt idx="821">
                  <c:v>May 2018</c:v>
                </c:pt>
                <c:pt idx="822">
                  <c:v>May 2018</c:v>
                </c:pt>
                <c:pt idx="823">
                  <c:v>May 2018</c:v>
                </c:pt>
                <c:pt idx="824">
                  <c:v>May 2018</c:v>
                </c:pt>
                <c:pt idx="825">
                  <c:v>May 2018</c:v>
                </c:pt>
                <c:pt idx="826">
                  <c:v>May 2018</c:v>
                </c:pt>
                <c:pt idx="827">
                  <c:v>May 2018</c:v>
                </c:pt>
                <c:pt idx="828">
                  <c:v>May 2018</c:v>
                </c:pt>
                <c:pt idx="829">
                  <c:v>May 2018</c:v>
                </c:pt>
                <c:pt idx="830">
                  <c:v>May 2018</c:v>
                </c:pt>
                <c:pt idx="831">
                  <c:v>May 2018</c:v>
                </c:pt>
                <c:pt idx="832">
                  <c:v>May 2018</c:v>
                </c:pt>
                <c:pt idx="833">
                  <c:v>May 2018</c:v>
                </c:pt>
                <c:pt idx="834">
                  <c:v>May 2018</c:v>
                </c:pt>
                <c:pt idx="835">
                  <c:v>May 2018</c:v>
                </c:pt>
                <c:pt idx="836">
                  <c:v>May 2018</c:v>
                </c:pt>
                <c:pt idx="837">
                  <c:v>May 2018</c:v>
                </c:pt>
                <c:pt idx="838">
                  <c:v>May 2018</c:v>
                </c:pt>
                <c:pt idx="839">
                  <c:v>May 2018</c:v>
                </c:pt>
                <c:pt idx="840">
                  <c:v>Jun 2018</c:v>
                </c:pt>
                <c:pt idx="841">
                  <c:v>Jun 2018</c:v>
                </c:pt>
                <c:pt idx="842">
                  <c:v>Jun 2018</c:v>
                </c:pt>
                <c:pt idx="843">
                  <c:v>Jun 2018</c:v>
                </c:pt>
                <c:pt idx="844">
                  <c:v>Jun 2018</c:v>
                </c:pt>
                <c:pt idx="845">
                  <c:v>Jun 2018</c:v>
                </c:pt>
                <c:pt idx="846">
                  <c:v>Jun 2018</c:v>
                </c:pt>
                <c:pt idx="847">
                  <c:v>Jun 2018</c:v>
                </c:pt>
                <c:pt idx="848">
                  <c:v>Jun 2018</c:v>
                </c:pt>
                <c:pt idx="849">
                  <c:v>Jun 2018</c:v>
                </c:pt>
                <c:pt idx="850">
                  <c:v>Jun 2018</c:v>
                </c:pt>
                <c:pt idx="851">
                  <c:v>Jun 2018</c:v>
                </c:pt>
                <c:pt idx="852">
                  <c:v>Jun 2018</c:v>
                </c:pt>
                <c:pt idx="853">
                  <c:v>Jun 2018</c:v>
                </c:pt>
                <c:pt idx="854">
                  <c:v>Jun 2018</c:v>
                </c:pt>
                <c:pt idx="855">
                  <c:v>Jun 2018</c:v>
                </c:pt>
                <c:pt idx="856">
                  <c:v>Jun 2018</c:v>
                </c:pt>
                <c:pt idx="857">
                  <c:v>Jun 2018</c:v>
                </c:pt>
                <c:pt idx="858">
                  <c:v>Jun 2018</c:v>
                </c:pt>
                <c:pt idx="859">
                  <c:v>Jun 2018</c:v>
                </c:pt>
                <c:pt idx="860">
                  <c:v>Jun 2018</c:v>
                </c:pt>
                <c:pt idx="861">
                  <c:v>Jul 2018</c:v>
                </c:pt>
                <c:pt idx="862">
                  <c:v>Jul 2018</c:v>
                </c:pt>
                <c:pt idx="863">
                  <c:v>Jul 2018</c:v>
                </c:pt>
                <c:pt idx="864">
                  <c:v>Jul 2018</c:v>
                </c:pt>
                <c:pt idx="865">
                  <c:v>Jul 2018</c:v>
                </c:pt>
                <c:pt idx="866">
                  <c:v>Jul 2018</c:v>
                </c:pt>
                <c:pt idx="867">
                  <c:v>Jul 2018</c:v>
                </c:pt>
                <c:pt idx="868">
                  <c:v>Jul 2018</c:v>
                </c:pt>
                <c:pt idx="869">
                  <c:v>Jul 2018</c:v>
                </c:pt>
                <c:pt idx="870">
                  <c:v>Jul 2018</c:v>
                </c:pt>
                <c:pt idx="871">
                  <c:v>Jul 2018</c:v>
                </c:pt>
                <c:pt idx="872">
                  <c:v>Jul 2018</c:v>
                </c:pt>
                <c:pt idx="873">
                  <c:v>Jul 2018</c:v>
                </c:pt>
                <c:pt idx="874">
                  <c:v>Jul 2018</c:v>
                </c:pt>
                <c:pt idx="875">
                  <c:v>Jul 2018</c:v>
                </c:pt>
                <c:pt idx="876">
                  <c:v>Jul 2018</c:v>
                </c:pt>
                <c:pt idx="877">
                  <c:v>Jul 2018</c:v>
                </c:pt>
                <c:pt idx="878">
                  <c:v>Jul 2018</c:v>
                </c:pt>
                <c:pt idx="879">
                  <c:v>Jul 2018</c:v>
                </c:pt>
                <c:pt idx="880">
                  <c:v>Jul 2018</c:v>
                </c:pt>
                <c:pt idx="881">
                  <c:v>Jul 2018</c:v>
                </c:pt>
                <c:pt idx="882">
                  <c:v>Aug 2018</c:v>
                </c:pt>
                <c:pt idx="883">
                  <c:v>Aug 2018</c:v>
                </c:pt>
                <c:pt idx="884">
                  <c:v>Aug 2018</c:v>
                </c:pt>
                <c:pt idx="885">
                  <c:v>Aug 2018</c:v>
                </c:pt>
                <c:pt idx="886">
                  <c:v>Aug 2018</c:v>
                </c:pt>
                <c:pt idx="887">
                  <c:v>Aug 2018</c:v>
                </c:pt>
                <c:pt idx="888">
                  <c:v>Aug 2018</c:v>
                </c:pt>
                <c:pt idx="889">
                  <c:v>Aug 2018</c:v>
                </c:pt>
                <c:pt idx="890">
                  <c:v>Aug 2018</c:v>
                </c:pt>
                <c:pt idx="891">
                  <c:v>Aug 2018</c:v>
                </c:pt>
                <c:pt idx="892">
                  <c:v>Aug 2018</c:v>
                </c:pt>
                <c:pt idx="893">
                  <c:v>Aug 2018</c:v>
                </c:pt>
                <c:pt idx="894">
                  <c:v>Aug 2018</c:v>
                </c:pt>
                <c:pt idx="895">
                  <c:v>Aug 2018</c:v>
                </c:pt>
                <c:pt idx="896">
                  <c:v>Aug 2018</c:v>
                </c:pt>
                <c:pt idx="897">
                  <c:v>Aug 2018</c:v>
                </c:pt>
                <c:pt idx="898">
                  <c:v>Aug 2018</c:v>
                </c:pt>
                <c:pt idx="899">
                  <c:v>Aug 2018</c:v>
                </c:pt>
                <c:pt idx="900">
                  <c:v>Aug 2018</c:v>
                </c:pt>
                <c:pt idx="901">
                  <c:v>Aug 2018</c:v>
                </c:pt>
                <c:pt idx="902">
                  <c:v>Aug 2018</c:v>
                </c:pt>
                <c:pt idx="903">
                  <c:v>Aug 2018</c:v>
                </c:pt>
                <c:pt idx="904">
                  <c:v>Aug 2018</c:v>
                </c:pt>
                <c:pt idx="905">
                  <c:v>Sep 2018</c:v>
                </c:pt>
                <c:pt idx="906">
                  <c:v>Sep 2018</c:v>
                </c:pt>
                <c:pt idx="907">
                  <c:v>Sep 2018</c:v>
                </c:pt>
                <c:pt idx="908">
                  <c:v>Sep 2018</c:v>
                </c:pt>
                <c:pt idx="909">
                  <c:v>Sep 2018</c:v>
                </c:pt>
                <c:pt idx="910">
                  <c:v>Sep 2018</c:v>
                </c:pt>
                <c:pt idx="911">
                  <c:v>Sep 2018</c:v>
                </c:pt>
                <c:pt idx="912">
                  <c:v>Sep 2018</c:v>
                </c:pt>
                <c:pt idx="913">
                  <c:v>Sep 2018</c:v>
                </c:pt>
                <c:pt idx="914">
                  <c:v>Sep 2018</c:v>
                </c:pt>
                <c:pt idx="915">
                  <c:v>Sep 2018</c:v>
                </c:pt>
                <c:pt idx="916">
                  <c:v>Sep 2018</c:v>
                </c:pt>
                <c:pt idx="917">
                  <c:v>Sep 2018</c:v>
                </c:pt>
                <c:pt idx="918">
                  <c:v>Sep 2018</c:v>
                </c:pt>
                <c:pt idx="919">
                  <c:v>Sep 2018</c:v>
                </c:pt>
                <c:pt idx="920">
                  <c:v>Sep 2018</c:v>
                </c:pt>
                <c:pt idx="921">
                  <c:v>Sep 2018</c:v>
                </c:pt>
                <c:pt idx="922">
                  <c:v>Sep 2018</c:v>
                </c:pt>
                <c:pt idx="923">
                  <c:v>Sep 2018</c:v>
                </c:pt>
                <c:pt idx="924">
                  <c:v>Oct 2018</c:v>
                </c:pt>
                <c:pt idx="925">
                  <c:v>Oct 2018</c:v>
                </c:pt>
                <c:pt idx="926">
                  <c:v>Oct 2018</c:v>
                </c:pt>
                <c:pt idx="927">
                  <c:v>Oct 2018</c:v>
                </c:pt>
                <c:pt idx="928">
                  <c:v>Oct 2018</c:v>
                </c:pt>
                <c:pt idx="929">
                  <c:v>Oct 2018</c:v>
                </c:pt>
                <c:pt idx="930">
                  <c:v>Oct 2018</c:v>
                </c:pt>
                <c:pt idx="931">
                  <c:v>Oct 2018</c:v>
                </c:pt>
                <c:pt idx="932">
                  <c:v>Oct 2018</c:v>
                </c:pt>
                <c:pt idx="933">
                  <c:v>Oct 2018</c:v>
                </c:pt>
                <c:pt idx="934">
                  <c:v>Oct 2018</c:v>
                </c:pt>
                <c:pt idx="935">
                  <c:v>Oct 2018</c:v>
                </c:pt>
                <c:pt idx="936">
                  <c:v>Oct 2018</c:v>
                </c:pt>
                <c:pt idx="937">
                  <c:v>Oct 2018</c:v>
                </c:pt>
                <c:pt idx="938">
                  <c:v>Oct 2018</c:v>
                </c:pt>
                <c:pt idx="939">
                  <c:v>Oct 2018</c:v>
                </c:pt>
                <c:pt idx="940">
                  <c:v>Oct 2018</c:v>
                </c:pt>
                <c:pt idx="941">
                  <c:v>Oct 2018</c:v>
                </c:pt>
                <c:pt idx="942">
                  <c:v>Oct 2018</c:v>
                </c:pt>
                <c:pt idx="943">
                  <c:v>Oct 2018</c:v>
                </c:pt>
                <c:pt idx="944">
                  <c:v>Oct 2018</c:v>
                </c:pt>
                <c:pt idx="945">
                  <c:v>Oct 2018</c:v>
                </c:pt>
                <c:pt idx="946">
                  <c:v>Oct 2018</c:v>
                </c:pt>
                <c:pt idx="947">
                  <c:v>Nov 2018</c:v>
                </c:pt>
                <c:pt idx="948">
                  <c:v>Nov 2018</c:v>
                </c:pt>
                <c:pt idx="949">
                  <c:v>Nov 2018</c:v>
                </c:pt>
                <c:pt idx="950">
                  <c:v>Nov 2018</c:v>
                </c:pt>
                <c:pt idx="951">
                  <c:v>Nov 2018</c:v>
                </c:pt>
                <c:pt idx="952">
                  <c:v>Nov 2018</c:v>
                </c:pt>
                <c:pt idx="953">
                  <c:v>Nov 2018</c:v>
                </c:pt>
                <c:pt idx="954">
                  <c:v>Nov 2018</c:v>
                </c:pt>
                <c:pt idx="955">
                  <c:v>Nov 2018</c:v>
                </c:pt>
                <c:pt idx="956">
                  <c:v>Nov 2018</c:v>
                </c:pt>
                <c:pt idx="957">
                  <c:v>Nov 2018</c:v>
                </c:pt>
                <c:pt idx="958">
                  <c:v>Nov 2018</c:v>
                </c:pt>
                <c:pt idx="959">
                  <c:v>Nov 2018</c:v>
                </c:pt>
                <c:pt idx="960">
                  <c:v>Nov 2018</c:v>
                </c:pt>
                <c:pt idx="961">
                  <c:v>Nov 2018</c:v>
                </c:pt>
                <c:pt idx="962">
                  <c:v>Nov 2018</c:v>
                </c:pt>
                <c:pt idx="963">
                  <c:v>Nov 2018</c:v>
                </c:pt>
                <c:pt idx="964">
                  <c:v>Nov 2018</c:v>
                </c:pt>
                <c:pt idx="965">
                  <c:v>Nov 2018</c:v>
                </c:pt>
                <c:pt idx="966">
                  <c:v>Nov 2018</c:v>
                </c:pt>
                <c:pt idx="967">
                  <c:v>Nov 2018</c:v>
                </c:pt>
                <c:pt idx="968">
                  <c:v>Dec 2018</c:v>
                </c:pt>
                <c:pt idx="969">
                  <c:v>Dec 2018</c:v>
                </c:pt>
                <c:pt idx="970">
                  <c:v>Dec 2018</c:v>
                </c:pt>
                <c:pt idx="971">
                  <c:v>Dec 2018</c:v>
                </c:pt>
                <c:pt idx="972">
                  <c:v>Dec 2018</c:v>
                </c:pt>
                <c:pt idx="973">
                  <c:v>Dec 2018</c:v>
                </c:pt>
                <c:pt idx="974">
                  <c:v>Dec 2018</c:v>
                </c:pt>
                <c:pt idx="975">
                  <c:v>Dec 2018</c:v>
                </c:pt>
                <c:pt idx="976">
                  <c:v>Dec 2018</c:v>
                </c:pt>
                <c:pt idx="977">
                  <c:v>Dec 2018</c:v>
                </c:pt>
                <c:pt idx="978">
                  <c:v>Dec 2018</c:v>
                </c:pt>
                <c:pt idx="979">
                  <c:v>Dec 2018</c:v>
                </c:pt>
                <c:pt idx="980">
                  <c:v>Dec 2018</c:v>
                </c:pt>
                <c:pt idx="981">
                  <c:v>Dec 2018</c:v>
                </c:pt>
                <c:pt idx="982">
                  <c:v>Dec 2018</c:v>
                </c:pt>
                <c:pt idx="983">
                  <c:v>Dec 2018</c:v>
                </c:pt>
                <c:pt idx="984">
                  <c:v>Dec 2018</c:v>
                </c:pt>
                <c:pt idx="985">
                  <c:v>Dec 2018</c:v>
                </c:pt>
                <c:pt idx="986">
                  <c:v>Dec 2018</c:v>
                </c:pt>
                <c:pt idx="987">
                  <c:v>Jan 2019</c:v>
                </c:pt>
                <c:pt idx="988">
                  <c:v>Jan 2019</c:v>
                </c:pt>
                <c:pt idx="989">
                  <c:v>Jan 2019</c:v>
                </c:pt>
                <c:pt idx="990">
                  <c:v>Jan 2019</c:v>
                </c:pt>
                <c:pt idx="991">
                  <c:v>Jan 2019</c:v>
                </c:pt>
                <c:pt idx="992">
                  <c:v>Jan 2019</c:v>
                </c:pt>
                <c:pt idx="993">
                  <c:v>Jan 2019</c:v>
                </c:pt>
                <c:pt idx="994">
                  <c:v>Jan 2019</c:v>
                </c:pt>
                <c:pt idx="995">
                  <c:v>Jan 2019</c:v>
                </c:pt>
                <c:pt idx="996">
                  <c:v>Jan 2019</c:v>
                </c:pt>
                <c:pt idx="997">
                  <c:v>Jan 2019</c:v>
                </c:pt>
                <c:pt idx="998">
                  <c:v>Jan 2019</c:v>
                </c:pt>
                <c:pt idx="999">
                  <c:v>Jan 2019</c:v>
                </c:pt>
                <c:pt idx="1000">
                  <c:v>Jan 2019</c:v>
                </c:pt>
                <c:pt idx="1001">
                  <c:v>Jan 2019</c:v>
                </c:pt>
                <c:pt idx="1002">
                  <c:v>Jan 2019</c:v>
                </c:pt>
                <c:pt idx="1003">
                  <c:v>Jan 2019</c:v>
                </c:pt>
                <c:pt idx="1004">
                  <c:v>Jan 2019</c:v>
                </c:pt>
                <c:pt idx="1005">
                  <c:v>Jan 2019</c:v>
                </c:pt>
                <c:pt idx="1006">
                  <c:v>Jan 2019</c:v>
                </c:pt>
                <c:pt idx="1007">
                  <c:v>Jan 2019</c:v>
                </c:pt>
                <c:pt idx="1008">
                  <c:v>Feb 2019</c:v>
                </c:pt>
                <c:pt idx="1009">
                  <c:v>Feb 2019</c:v>
                </c:pt>
                <c:pt idx="1010">
                  <c:v>Feb 2019</c:v>
                </c:pt>
                <c:pt idx="1011">
                  <c:v>Feb 2019</c:v>
                </c:pt>
                <c:pt idx="1012">
                  <c:v>Feb 2019</c:v>
                </c:pt>
                <c:pt idx="1013">
                  <c:v>Feb 2019</c:v>
                </c:pt>
                <c:pt idx="1014">
                  <c:v>Feb 2019</c:v>
                </c:pt>
                <c:pt idx="1015">
                  <c:v>Feb 2019</c:v>
                </c:pt>
                <c:pt idx="1016">
                  <c:v>Feb 2019</c:v>
                </c:pt>
                <c:pt idx="1017">
                  <c:v>Feb 2019</c:v>
                </c:pt>
                <c:pt idx="1018">
                  <c:v>Feb 2019</c:v>
                </c:pt>
                <c:pt idx="1019">
                  <c:v>Feb 2019</c:v>
                </c:pt>
                <c:pt idx="1020">
                  <c:v>Feb 2019</c:v>
                </c:pt>
                <c:pt idx="1021">
                  <c:v>Feb 2019</c:v>
                </c:pt>
                <c:pt idx="1022">
                  <c:v>Feb 2019</c:v>
                </c:pt>
                <c:pt idx="1023">
                  <c:v>Feb 2019</c:v>
                </c:pt>
                <c:pt idx="1024">
                  <c:v>Feb 2019</c:v>
                </c:pt>
                <c:pt idx="1025">
                  <c:v>Feb 2019</c:v>
                </c:pt>
                <c:pt idx="1026">
                  <c:v>Feb 2019</c:v>
                </c:pt>
                <c:pt idx="1027">
                  <c:v>Mar 2019</c:v>
                </c:pt>
                <c:pt idx="1028">
                  <c:v>Mar 2019</c:v>
                </c:pt>
                <c:pt idx="1029">
                  <c:v>Mar 2019</c:v>
                </c:pt>
                <c:pt idx="1030">
                  <c:v>Mar 2019</c:v>
                </c:pt>
                <c:pt idx="1031">
                  <c:v>Mar 2019</c:v>
                </c:pt>
                <c:pt idx="1032">
                  <c:v>Mar 2019</c:v>
                </c:pt>
                <c:pt idx="1033">
                  <c:v>Mar 2019</c:v>
                </c:pt>
                <c:pt idx="1034">
                  <c:v>Mar 2019</c:v>
                </c:pt>
                <c:pt idx="1035">
                  <c:v>Mar 2019</c:v>
                </c:pt>
                <c:pt idx="1036">
                  <c:v>Mar 2019</c:v>
                </c:pt>
                <c:pt idx="1037">
                  <c:v>Mar 2019</c:v>
                </c:pt>
                <c:pt idx="1038">
                  <c:v>Mar 2019</c:v>
                </c:pt>
                <c:pt idx="1039">
                  <c:v>Mar 2019</c:v>
                </c:pt>
                <c:pt idx="1040">
                  <c:v>Mar 2019</c:v>
                </c:pt>
                <c:pt idx="1041">
                  <c:v>Mar 2019</c:v>
                </c:pt>
                <c:pt idx="1042">
                  <c:v>Mar 2019</c:v>
                </c:pt>
                <c:pt idx="1043">
                  <c:v>Mar 2019</c:v>
                </c:pt>
                <c:pt idx="1044">
                  <c:v>Mar 2019</c:v>
                </c:pt>
                <c:pt idx="1045">
                  <c:v>Mar 2019</c:v>
                </c:pt>
                <c:pt idx="1046">
                  <c:v>Mar 2019</c:v>
                </c:pt>
                <c:pt idx="1047">
                  <c:v>Mar 2019</c:v>
                </c:pt>
                <c:pt idx="1048">
                  <c:v>Apr 2019</c:v>
                </c:pt>
                <c:pt idx="1049">
                  <c:v>Apr 2019</c:v>
                </c:pt>
                <c:pt idx="1050">
                  <c:v>Apr 2019</c:v>
                </c:pt>
                <c:pt idx="1051">
                  <c:v>Apr 2019</c:v>
                </c:pt>
                <c:pt idx="1052">
                  <c:v>Apr 2019</c:v>
                </c:pt>
                <c:pt idx="1053">
                  <c:v>Apr 2019</c:v>
                </c:pt>
                <c:pt idx="1054">
                  <c:v>Apr 2019</c:v>
                </c:pt>
                <c:pt idx="1055">
                  <c:v>Apr 2019</c:v>
                </c:pt>
                <c:pt idx="1056">
                  <c:v>Apr 2019</c:v>
                </c:pt>
                <c:pt idx="1057">
                  <c:v>Apr 2019</c:v>
                </c:pt>
                <c:pt idx="1058">
                  <c:v>Apr 2019</c:v>
                </c:pt>
                <c:pt idx="1059">
                  <c:v>Apr 2019</c:v>
                </c:pt>
                <c:pt idx="1060">
                  <c:v>Apr 2019</c:v>
                </c:pt>
                <c:pt idx="1061">
                  <c:v>Apr 2019</c:v>
                </c:pt>
                <c:pt idx="1062">
                  <c:v>Apr 2019</c:v>
                </c:pt>
                <c:pt idx="1063">
                  <c:v>Apr 2019</c:v>
                </c:pt>
                <c:pt idx="1064">
                  <c:v>Apr 2019</c:v>
                </c:pt>
                <c:pt idx="1065">
                  <c:v>Apr 2019</c:v>
                </c:pt>
                <c:pt idx="1066">
                  <c:v>Apr 2019</c:v>
                </c:pt>
                <c:pt idx="1067">
                  <c:v>Apr 2019</c:v>
                </c:pt>
                <c:pt idx="1068">
                  <c:v>Apr 2019</c:v>
                </c:pt>
                <c:pt idx="1069">
                  <c:v>May 2019</c:v>
                </c:pt>
                <c:pt idx="1070">
                  <c:v>May 2019</c:v>
                </c:pt>
                <c:pt idx="1071">
                  <c:v>May 2019</c:v>
                </c:pt>
                <c:pt idx="1072">
                  <c:v>May 2019</c:v>
                </c:pt>
                <c:pt idx="1073">
                  <c:v>May 2019</c:v>
                </c:pt>
                <c:pt idx="1074">
                  <c:v>May 2019</c:v>
                </c:pt>
                <c:pt idx="1075">
                  <c:v>May 2019</c:v>
                </c:pt>
                <c:pt idx="1076">
                  <c:v>May 2019</c:v>
                </c:pt>
                <c:pt idx="1077">
                  <c:v>May 2019</c:v>
                </c:pt>
                <c:pt idx="1078">
                  <c:v>May 2019</c:v>
                </c:pt>
                <c:pt idx="1079">
                  <c:v>May 2019</c:v>
                </c:pt>
                <c:pt idx="1080">
                  <c:v>May 2019</c:v>
                </c:pt>
                <c:pt idx="1081">
                  <c:v>May 2019</c:v>
                </c:pt>
                <c:pt idx="1082">
                  <c:v>May 2019</c:v>
                </c:pt>
                <c:pt idx="1083">
                  <c:v>May 2019</c:v>
                </c:pt>
                <c:pt idx="1084">
                  <c:v>May 2019</c:v>
                </c:pt>
                <c:pt idx="1085">
                  <c:v>May 2019</c:v>
                </c:pt>
                <c:pt idx="1086">
                  <c:v>May 2019</c:v>
                </c:pt>
                <c:pt idx="1087">
                  <c:v>May 2019</c:v>
                </c:pt>
                <c:pt idx="1088">
                  <c:v>May 2019</c:v>
                </c:pt>
                <c:pt idx="1089">
                  <c:v>May 2019</c:v>
                </c:pt>
                <c:pt idx="1090">
                  <c:v>May 2019</c:v>
                </c:pt>
                <c:pt idx="1091">
                  <c:v>Jun 2019</c:v>
                </c:pt>
                <c:pt idx="1092">
                  <c:v>Jun 2019</c:v>
                </c:pt>
                <c:pt idx="1093">
                  <c:v>Jun 2019</c:v>
                </c:pt>
                <c:pt idx="1094">
                  <c:v>Jun 2019</c:v>
                </c:pt>
                <c:pt idx="1095">
                  <c:v>Jun 2019</c:v>
                </c:pt>
                <c:pt idx="1096">
                  <c:v>Jun 2019</c:v>
                </c:pt>
                <c:pt idx="1097">
                  <c:v>Jun 2019</c:v>
                </c:pt>
                <c:pt idx="1098">
                  <c:v>Jun 2019</c:v>
                </c:pt>
                <c:pt idx="1099">
                  <c:v>Jun 2019</c:v>
                </c:pt>
                <c:pt idx="1100">
                  <c:v>Jun 2019</c:v>
                </c:pt>
                <c:pt idx="1101">
                  <c:v>Jun 2019</c:v>
                </c:pt>
                <c:pt idx="1102">
                  <c:v>Jun 2019</c:v>
                </c:pt>
                <c:pt idx="1103">
                  <c:v>Jun 2019</c:v>
                </c:pt>
                <c:pt idx="1104">
                  <c:v>Jun 2019</c:v>
                </c:pt>
                <c:pt idx="1105">
                  <c:v>Jun 2019</c:v>
                </c:pt>
                <c:pt idx="1106">
                  <c:v>Jun 2019</c:v>
                </c:pt>
                <c:pt idx="1107">
                  <c:v>Jun 2019</c:v>
                </c:pt>
                <c:pt idx="1108">
                  <c:v>Jun 2019</c:v>
                </c:pt>
                <c:pt idx="1109">
                  <c:v>Jun 2019</c:v>
                </c:pt>
                <c:pt idx="1110">
                  <c:v>Jun 2019</c:v>
                </c:pt>
                <c:pt idx="1111">
                  <c:v>Jul 2019</c:v>
                </c:pt>
                <c:pt idx="1112">
                  <c:v>Jul 2019</c:v>
                </c:pt>
                <c:pt idx="1113">
                  <c:v>Jul 2019</c:v>
                </c:pt>
                <c:pt idx="1114">
                  <c:v>Jul 2019</c:v>
                </c:pt>
                <c:pt idx="1115">
                  <c:v>Jul 2019</c:v>
                </c:pt>
                <c:pt idx="1116">
                  <c:v>Jul 2019</c:v>
                </c:pt>
                <c:pt idx="1117">
                  <c:v>Jul 2019</c:v>
                </c:pt>
                <c:pt idx="1118">
                  <c:v>Jul 2019</c:v>
                </c:pt>
                <c:pt idx="1119">
                  <c:v>Jul 2019</c:v>
                </c:pt>
                <c:pt idx="1120">
                  <c:v>Jul 2019</c:v>
                </c:pt>
                <c:pt idx="1121">
                  <c:v>Jul 2019</c:v>
                </c:pt>
                <c:pt idx="1122">
                  <c:v>Jul 2019</c:v>
                </c:pt>
                <c:pt idx="1123">
                  <c:v>Jul 2019</c:v>
                </c:pt>
                <c:pt idx="1124">
                  <c:v>Jul 2019</c:v>
                </c:pt>
                <c:pt idx="1125">
                  <c:v>Jul 2019</c:v>
                </c:pt>
                <c:pt idx="1126">
                  <c:v>Jul 2019</c:v>
                </c:pt>
                <c:pt idx="1127">
                  <c:v>Jul 2019</c:v>
                </c:pt>
                <c:pt idx="1128">
                  <c:v>Jul 2019</c:v>
                </c:pt>
                <c:pt idx="1129">
                  <c:v>Jul 2019</c:v>
                </c:pt>
                <c:pt idx="1130">
                  <c:v>Jul 2019</c:v>
                </c:pt>
                <c:pt idx="1131">
                  <c:v>Jul 2019</c:v>
                </c:pt>
                <c:pt idx="1132">
                  <c:v>Jul 2019</c:v>
                </c:pt>
                <c:pt idx="1133">
                  <c:v>Aug 2019</c:v>
                </c:pt>
                <c:pt idx="1134">
                  <c:v>Aug 2019</c:v>
                </c:pt>
                <c:pt idx="1135">
                  <c:v>Aug 2019</c:v>
                </c:pt>
                <c:pt idx="1136">
                  <c:v>Aug 2019</c:v>
                </c:pt>
                <c:pt idx="1137">
                  <c:v>Aug 2019</c:v>
                </c:pt>
                <c:pt idx="1138">
                  <c:v>Aug 2019</c:v>
                </c:pt>
                <c:pt idx="1139">
                  <c:v>Aug 2019</c:v>
                </c:pt>
                <c:pt idx="1140">
                  <c:v>Aug 2019</c:v>
                </c:pt>
                <c:pt idx="1141">
                  <c:v>Aug 2019</c:v>
                </c:pt>
                <c:pt idx="1142">
                  <c:v>Aug 2019</c:v>
                </c:pt>
                <c:pt idx="1143">
                  <c:v>Aug 2019</c:v>
                </c:pt>
                <c:pt idx="1144">
                  <c:v>Aug 2019</c:v>
                </c:pt>
                <c:pt idx="1145">
                  <c:v>Aug 2019</c:v>
                </c:pt>
                <c:pt idx="1146">
                  <c:v>Aug 2019</c:v>
                </c:pt>
                <c:pt idx="1147">
                  <c:v>Aug 2019</c:v>
                </c:pt>
                <c:pt idx="1148">
                  <c:v>Aug 2019</c:v>
                </c:pt>
                <c:pt idx="1149">
                  <c:v>Aug 2019</c:v>
                </c:pt>
                <c:pt idx="1150">
                  <c:v>Aug 2019</c:v>
                </c:pt>
                <c:pt idx="1151">
                  <c:v>Aug 2019</c:v>
                </c:pt>
                <c:pt idx="1152">
                  <c:v>Aug 2019</c:v>
                </c:pt>
                <c:pt idx="1153">
                  <c:v>Aug 2019</c:v>
                </c:pt>
                <c:pt idx="1154">
                  <c:v>Aug 2019</c:v>
                </c:pt>
                <c:pt idx="1155">
                  <c:v>Sep 2019</c:v>
                </c:pt>
                <c:pt idx="1156">
                  <c:v>Sep 2019</c:v>
                </c:pt>
                <c:pt idx="1157">
                  <c:v>Sep 2019</c:v>
                </c:pt>
                <c:pt idx="1158">
                  <c:v>Sep 2019</c:v>
                </c:pt>
                <c:pt idx="1159">
                  <c:v>Sep 2019</c:v>
                </c:pt>
                <c:pt idx="1160">
                  <c:v>Sep 2019</c:v>
                </c:pt>
                <c:pt idx="1161">
                  <c:v>Sep 2019</c:v>
                </c:pt>
                <c:pt idx="1162">
                  <c:v>Sep 2019</c:v>
                </c:pt>
                <c:pt idx="1163">
                  <c:v>Sep 2019</c:v>
                </c:pt>
                <c:pt idx="1164">
                  <c:v>Sep 2019</c:v>
                </c:pt>
                <c:pt idx="1165">
                  <c:v>Sep 2019</c:v>
                </c:pt>
                <c:pt idx="1166">
                  <c:v>Sep 2019</c:v>
                </c:pt>
                <c:pt idx="1167">
                  <c:v>Sep 2019</c:v>
                </c:pt>
                <c:pt idx="1168">
                  <c:v>Sep 2019</c:v>
                </c:pt>
                <c:pt idx="1169">
                  <c:v>Sep 2019</c:v>
                </c:pt>
                <c:pt idx="1170">
                  <c:v>Sep 2019</c:v>
                </c:pt>
                <c:pt idx="1171">
                  <c:v>Sep 2019</c:v>
                </c:pt>
                <c:pt idx="1172">
                  <c:v>Sep 2019</c:v>
                </c:pt>
                <c:pt idx="1173">
                  <c:v>Sep 2019</c:v>
                </c:pt>
                <c:pt idx="1174">
                  <c:v>Sep 2019</c:v>
                </c:pt>
                <c:pt idx="1175">
                  <c:v>Oct 2019</c:v>
                </c:pt>
                <c:pt idx="1176">
                  <c:v>Oct 2019</c:v>
                </c:pt>
                <c:pt idx="1177">
                  <c:v>Oct 2019</c:v>
                </c:pt>
                <c:pt idx="1178">
                  <c:v>Oct 2019</c:v>
                </c:pt>
                <c:pt idx="1179">
                  <c:v>Oct 2019</c:v>
                </c:pt>
                <c:pt idx="1180">
                  <c:v>Oct 2019</c:v>
                </c:pt>
                <c:pt idx="1181">
                  <c:v>Oct 2019</c:v>
                </c:pt>
                <c:pt idx="1182">
                  <c:v>Oct 2019</c:v>
                </c:pt>
                <c:pt idx="1183">
                  <c:v>Oct 2019</c:v>
                </c:pt>
                <c:pt idx="1184">
                  <c:v>Oct 2019</c:v>
                </c:pt>
                <c:pt idx="1185">
                  <c:v>Oct 2019</c:v>
                </c:pt>
                <c:pt idx="1186">
                  <c:v>Oct 2019</c:v>
                </c:pt>
                <c:pt idx="1187">
                  <c:v>Oct 2019</c:v>
                </c:pt>
                <c:pt idx="1188">
                  <c:v>Oct 2019</c:v>
                </c:pt>
                <c:pt idx="1189">
                  <c:v>Oct 2019</c:v>
                </c:pt>
                <c:pt idx="1190">
                  <c:v>Oct 2019</c:v>
                </c:pt>
                <c:pt idx="1191">
                  <c:v>Oct 2019</c:v>
                </c:pt>
                <c:pt idx="1192">
                  <c:v>Oct 2019</c:v>
                </c:pt>
                <c:pt idx="1193">
                  <c:v>Oct 2019</c:v>
                </c:pt>
                <c:pt idx="1194">
                  <c:v>Oct 2019</c:v>
                </c:pt>
                <c:pt idx="1195">
                  <c:v>Oct 2019</c:v>
                </c:pt>
                <c:pt idx="1196">
                  <c:v>Oct 2019</c:v>
                </c:pt>
                <c:pt idx="1197">
                  <c:v>Oct 2019</c:v>
                </c:pt>
                <c:pt idx="1198">
                  <c:v>Nov 2019</c:v>
                </c:pt>
                <c:pt idx="1199">
                  <c:v>Nov 2019</c:v>
                </c:pt>
                <c:pt idx="1200">
                  <c:v>Nov 2019</c:v>
                </c:pt>
                <c:pt idx="1201">
                  <c:v>Nov 2019</c:v>
                </c:pt>
                <c:pt idx="1202">
                  <c:v>Nov 2019</c:v>
                </c:pt>
                <c:pt idx="1203">
                  <c:v>Nov 2019</c:v>
                </c:pt>
                <c:pt idx="1204">
                  <c:v>Nov 2019</c:v>
                </c:pt>
                <c:pt idx="1205">
                  <c:v>Nov 2019</c:v>
                </c:pt>
                <c:pt idx="1206">
                  <c:v>Nov 2019</c:v>
                </c:pt>
                <c:pt idx="1207">
                  <c:v>Nov 2019</c:v>
                </c:pt>
                <c:pt idx="1208">
                  <c:v>Nov 2019</c:v>
                </c:pt>
                <c:pt idx="1209">
                  <c:v>Nov 2019</c:v>
                </c:pt>
                <c:pt idx="1210">
                  <c:v>Nov 2019</c:v>
                </c:pt>
                <c:pt idx="1211">
                  <c:v>Nov 2019</c:v>
                </c:pt>
                <c:pt idx="1212">
                  <c:v>Nov 2019</c:v>
                </c:pt>
                <c:pt idx="1213">
                  <c:v>Nov 2019</c:v>
                </c:pt>
                <c:pt idx="1214">
                  <c:v>Nov 2019</c:v>
                </c:pt>
                <c:pt idx="1215">
                  <c:v>Nov 2019</c:v>
                </c:pt>
                <c:pt idx="1216">
                  <c:v>Nov 2019</c:v>
                </c:pt>
                <c:pt idx="1217">
                  <c:v>Nov 2019</c:v>
                </c:pt>
                <c:pt idx="1218">
                  <c:v>Dec 2019</c:v>
                </c:pt>
                <c:pt idx="1219">
                  <c:v>Dec 2019</c:v>
                </c:pt>
                <c:pt idx="1220">
                  <c:v>Dec 2019</c:v>
                </c:pt>
                <c:pt idx="1221">
                  <c:v>Dec 2019</c:v>
                </c:pt>
                <c:pt idx="1222">
                  <c:v>Dec 2019</c:v>
                </c:pt>
                <c:pt idx="1223">
                  <c:v>Dec 2019</c:v>
                </c:pt>
                <c:pt idx="1224">
                  <c:v>Dec 2019</c:v>
                </c:pt>
                <c:pt idx="1225">
                  <c:v>Dec 2019</c:v>
                </c:pt>
                <c:pt idx="1226">
                  <c:v>Dec 2019</c:v>
                </c:pt>
                <c:pt idx="1227">
                  <c:v>Dec 2019</c:v>
                </c:pt>
                <c:pt idx="1228">
                  <c:v>Dec 2019</c:v>
                </c:pt>
                <c:pt idx="1229">
                  <c:v>Dec 2019</c:v>
                </c:pt>
                <c:pt idx="1230">
                  <c:v>Dec 2019</c:v>
                </c:pt>
                <c:pt idx="1231">
                  <c:v>Dec 2019</c:v>
                </c:pt>
                <c:pt idx="1232">
                  <c:v>Dec 2019</c:v>
                </c:pt>
                <c:pt idx="1233">
                  <c:v>Dec 2019</c:v>
                </c:pt>
                <c:pt idx="1234">
                  <c:v>Dec 2019</c:v>
                </c:pt>
                <c:pt idx="1235">
                  <c:v>Dec 2019</c:v>
                </c:pt>
                <c:pt idx="1236">
                  <c:v>Dec 2019</c:v>
                </c:pt>
                <c:pt idx="1237">
                  <c:v>Dec 2019</c:v>
                </c:pt>
                <c:pt idx="1238">
                  <c:v>Dec 2019</c:v>
                </c:pt>
                <c:pt idx="1239">
                  <c:v>Jan 2020</c:v>
                </c:pt>
                <c:pt idx="1240">
                  <c:v>Jan 2020</c:v>
                </c:pt>
                <c:pt idx="1241">
                  <c:v>Jan 2020</c:v>
                </c:pt>
                <c:pt idx="1242">
                  <c:v>Jan 2020</c:v>
                </c:pt>
                <c:pt idx="1243">
                  <c:v>Jan 2020</c:v>
                </c:pt>
                <c:pt idx="1244">
                  <c:v>Jan 2020</c:v>
                </c:pt>
                <c:pt idx="1245">
                  <c:v>Jan 2020</c:v>
                </c:pt>
                <c:pt idx="1246">
                  <c:v>Jan 2020</c:v>
                </c:pt>
                <c:pt idx="1247">
                  <c:v>Jan 2020</c:v>
                </c:pt>
                <c:pt idx="1248">
                  <c:v>Jan 2020</c:v>
                </c:pt>
                <c:pt idx="1249">
                  <c:v>Jan 2020</c:v>
                </c:pt>
                <c:pt idx="1250">
                  <c:v>Jan 2020</c:v>
                </c:pt>
                <c:pt idx="1251">
                  <c:v>Jan 2020</c:v>
                </c:pt>
                <c:pt idx="1252">
                  <c:v>Jan 2020</c:v>
                </c:pt>
                <c:pt idx="1253">
                  <c:v>Jan 2020</c:v>
                </c:pt>
                <c:pt idx="1254">
                  <c:v>Jan 2020</c:v>
                </c:pt>
                <c:pt idx="1255">
                  <c:v>Jan 2020</c:v>
                </c:pt>
                <c:pt idx="1256">
                  <c:v>Jan 2020</c:v>
                </c:pt>
                <c:pt idx="1257">
                  <c:v>Jan 2020</c:v>
                </c:pt>
                <c:pt idx="1258">
                  <c:v>Jan 2020</c:v>
                </c:pt>
                <c:pt idx="1259">
                  <c:v>Jan 2020</c:v>
                </c:pt>
                <c:pt idx="1260">
                  <c:v>Feb 2020</c:v>
                </c:pt>
                <c:pt idx="1261">
                  <c:v>Feb 2020</c:v>
                </c:pt>
                <c:pt idx="1262">
                  <c:v>Feb 2020</c:v>
                </c:pt>
                <c:pt idx="1263">
                  <c:v>Feb 2020</c:v>
                </c:pt>
                <c:pt idx="1264">
                  <c:v>Feb 2020</c:v>
                </c:pt>
                <c:pt idx="1265">
                  <c:v>Feb 2020</c:v>
                </c:pt>
                <c:pt idx="1266">
                  <c:v>Feb 2020</c:v>
                </c:pt>
                <c:pt idx="1267">
                  <c:v>Feb 2020</c:v>
                </c:pt>
                <c:pt idx="1268">
                  <c:v>Feb 2020</c:v>
                </c:pt>
                <c:pt idx="1269">
                  <c:v>Feb 2020</c:v>
                </c:pt>
                <c:pt idx="1270">
                  <c:v>Feb 2020</c:v>
                </c:pt>
                <c:pt idx="1271">
                  <c:v>Feb 2020</c:v>
                </c:pt>
                <c:pt idx="1272">
                  <c:v>Feb 2020</c:v>
                </c:pt>
                <c:pt idx="1273">
                  <c:v>Feb 2020</c:v>
                </c:pt>
                <c:pt idx="1274">
                  <c:v>Feb 2020</c:v>
                </c:pt>
                <c:pt idx="1275">
                  <c:v>Feb 2020</c:v>
                </c:pt>
                <c:pt idx="1276">
                  <c:v>Feb 2020</c:v>
                </c:pt>
                <c:pt idx="1277">
                  <c:v>Feb 2020</c:v>
                </c:pt>
                <c:pt idx="1278">
                  <c:v>Feb 2020</c:v>
                </c:pt>
                <c:pt idx="1279">
                  <c:v>Mar 2020</c:v>
                </c:pt>
                <c:pt idx="1280">
                  <c:v>Mar 2020</c:v>
                </c:pt>
                <c:pt idx="1281">
                  <c:v>Mar 2020</c:v>
                </c:pt>
                <c:pt idx="1282">
                  <c:v>Mar 2020</c:v>
                </c:pt>
                <c:pt idx="1283">
                  <c:v>Mar 2020</c:v>
                </c:pt>
                <c:pt idx="1284">
                  <c:v>Mar 2020</c:v>
                </c:pt>
                <c:pt idx="1285">
                  <c:v>Mar 2020</c:v>
                </c:pt>
                <c:pt idx="1286">
                  <c:v>Mar 2020</c:v>
                </c:pt>
                <c:pt idx="1287">
                  <c:v>Mar 2020</c:v>
                </c:pt>
                <c:pt idx="1288">
                  <c:v>Mar 2020</c:v>
                </c:pt>
                <c:pt idx="1289">
                  <c:v>Mar 2020</c:v>
                </c:pt>
                <c:pt idx="1290">
                  <c:v>Mar 2020</c:v>
                </c:pt>
                <c:pt idx="1291">
                  <c:v>Mar 2020</c:v>
                </c:pt>
                <c:pt idx="1292">
                  <c:v>Mar 2020</c:v>
                </c:pt>
                <c:pt idx="1293">
                  <c:v>Mar 2020</c:v>
                </c:pt>
                <c:pt idx="1294">
                  <c:v>Mar 2020</c:v>
                </c:pt>
                <c:pt idx="1295">
                  <c:v>Mar 2020</c:v>
                </c:pt>
                <c:pt idx="1296">
                  <c:v>Mar 2020</c:v>
                </c:pt>
                <c:pt idx="1297">
                  <c:v>Mar 2020</c:v>
                </c:pt>
                <c:pt idx="1298">
                  <c:v>Mar 2020</c:v>
                </c:pt>
                <c:pt idx="1299">
                  <c:v>Mar 2020</c:v>
                </c:pt>
                <c:pt idx="1300">
                  <c:v>Mar 2020</c:v>
                </c:pt>
                <c:pt idx="1301">
                  <c:v>Apr 2020</c:v>
                </c:pt>
                <c:pt idx="1302">
                  <c:v>Apr 2020</c:v>
                </c:pt>
                <c:pt idx="1303">
                  <c:v>Apr 2020</c:v>
                </c:pt>
                <c:pt idx="1304">
                  <c:v>Apr 2020</c:v>
                </c:pt>
                <c:pt idx="1305">
                  <c:v>Apr 2020</c:v>
                </c:pt>
                <c:pt idx="1306">
                  <c:v>Apr 2020</c:v>
                </c:pt>
                <c:pt idx="1307">
                  <c:v>Apr 2020</c:v>
                </c:pt>
                <c:pt idx="1308">
                  <c:v>Apr 2020</c:v>
                </c:pt>
                <c:pt idx="1309">
                  <c:v>Apr 2020</c:v>
                </c:pt>
                <c:pt idx="1310">
                  <c:v>Apr 2020</c:v>
                </c:pt>
                <c:pt idx="1311">
                  <c:v>Apr 2020</c:v>
                </c:pt>
                <c:pt idx="1312">
                  <c:v>Apr 2020</c:v>
                </c:pt>
                <c:pt idx="1313">
                  <c:v>Apr 2020</c:v>
                </c:pt>
                <c:pt idx="1314">
                  <c:v>Apr 2020</c:v>
                </c:pt>
                <c:pt idx="1315">
                  <c:v>Apr 2020</c:v>
                </c:pt>
                <c:pt idx="1316">
                  <c:v>Apr 2020</c:v>
                </c:pt>
                <c:pt idx="1317">
                  <c:v>Apr 2020</c:v>
                </c:pt>
                <c:pt idx="1318">
                  <c:v>Apr 2020</c:v>
                </c:pt>
                <c:pt idx="1319">
                  <c:v>Apr 2020</c:v>
                </c:pt>
                <c:pt idx="1320">
                  <c:v>Apr 2020</c:v>
                </c:pt>
                <c:pt idx="1321">
                  <c:v>Apr 2020</c:v>
                </c:pt>
                <c:pt idx="1322">
                  <c:v>May 2020</c:v>
                </c:pt>
                <c:pt idx="1323">
                  <c:v>May 2020</c:v>
                </c:pt>
                <c:pt idx="1324">
                  <c:v>May 2020</c:v>
                </c:pt>
                <c:pt idx="1325">
                  <c:v>May 2020</c:v>
                </c:pt>
                <c:pt idx="1326">
                  <c:v>May 2020</c:v>
                </c:pt>
                <c:pt idx="1327">
                  <c:v>May 2020</c:v>
                </c:pt>
                <c:pt idx="1328">
                  <c:v>May 2020</c:v>
                </c:pt>
                <c:pt idx="1329">
                  <c:v>May 2020</c:v>
                </c:pt>
                <c:pt idx="1330">
                  <c:v>May 2020</c:v>
                </c:pt>
                <c:pt idx="1331">
                  <c:v>May 2020</c:v>
                </c:pt>
                <c:pt idx="1332">
                  <c:v>May 2020</c:v>
                </c:pt>
                <c:pt idx="1333">
                  <c:v>May 2020</c:v>
                </c:pt>
                <c:pt idx="1334">
                  <c:v>May 2020</c:v>
                </c:pt>
                <c:pt idx="1335">
                  <c:v>May 2020</c:v>
                </c:pt>
                <c:pt idx="1336">
                  <c:v>May 2020</c:v>
                </c:pt>
                <c:pt idx="1337">
                  <c:v>May 2020</c:v>
                </c:pt>
                <c:pt idx="1338">
                  <c:v>May 2020</c:v>
                </c:pt>
                <c:pt idx="1339">
                  <c:v>May 2020</c:v>
                </c:pt>
                <c:pt idx="1340">
                  <c:v>May 2020</c:v>
                </c:pt>
                <c:pt idx="1341">
                  <c:v>May 2020</c:v>
                </c:pt>
                <c:pt idx="1342">
                  <c:v>Jun 2020</c:v>
                </c:pt>
                <c:pt idx="1343">
                  <c:v>Jun 2020</c:v>
                </c:pt>
                <c:pt idx="1344">
                  <c:v>Jun 2020</c:v>
                </c:pt>
                <c:pt idx="1345">
                  <c:v>Jun 2020</c:v>
                </c:pt>
                <c:pt idx="1346">
                  <c:v>Jun 2020</c:v>
                </c:pt>
                <c:pt idx="1347">
                  <c:v>Jun 2020</c:v>
                </c:pt>
                <c:pt idx="1348">
                  <c:v>Jun 2020</c:v>
                </c:pt>
                <c:pt idx="1349">
                  <c:v>Jun 2020</c:v>
                </c:pt>
                <c:pt idx="1350">
                  <c:v>Jun 2020</c:v>
                </c:pt>
                <c:pt idx="1351">
                  <c:v>Jun 2020</c:v>
                </c:pt>
                <c:pt idx="1352">
                  <c:v>Jun 2020</c:v>
                </c:pt>
                <c:pt idx="1353">
                  <c:v>Jun 2020</c:v>
                </c:pt>
                <c:pt idx="1354">
                  <c:v>Jun 2020</c:v>
                </c:pt>
                <c:pt idx="1355">
                  <c:v>Jun 2020</c:v>
                </c:pt>
                <c:pt idx="1356">
                  <c:v>Jun 2020</c:v>
                </c:pt>
                <c:pt idx="1357">
                  <c:v>Jun 2020</c:v>
                </c:pt>
                <c:pt idx="1358">
                  <c:v>Jun 2020</c:v>
                </c:pt>
                <c:pt idx="1359">
                  <c:v>Jun 2020</c:v>
                </c:pt>
                <c:pt idx="1360">
                  <c:v>Jun 2020</c:v>
                </c:pt>
                <c:pt idx="1361">
                  <c:v>Jun 2020</c:v>
                </c:pt>
                <c:pt idx="1362">
                  <c:v>Jun 2020</c:v>
                </c:pt>
                <c:pt idx="1363">
                  <c:v>Jun 2020</c:v>
                </c:pt>
                <c:pt idx="1364">
                  <c:v>Jul 2020</c:v>
                </c:pt>
                <c:pt idx="1365">
                  <c:v>Jul 2020</c:v>
                </c:pt>
                <c:pt idx="1366">
                  <c:v>Jul 2020</c:v>
                </c:pt>
                <c:pt idx="1367">
                  <c:v>Jul 2020</c:v>
                </c:pt>
                <c:pt idx="1368">
                  <c:v>Jul 2020</c:v>
                </c:pt>
                <c:pt idx="1369">
                  <c:v>Jul 2020</c:v>
                </c:pt>
                <c:pt idx="1370">
                  <c:v>Jul 2020</c:v>
                </c:pt>
                <c:pt idx="1371">
                  <c:v>Jul 2020</c:v>
                </c:pt>
                <c:pt idx="1372">
                  <c:v>Jul 2020</c:v>
                </c:pt>
                <c:pt idx="1373">
                  <c:v>Jul 2020</c:v>
                </c:pt>
                <c:pt idx="1374">
                  <c:v>Jul 2020</c:v>
                </c:pt>
                <c:pt idx="1375">
                  <c:v>Jul 2020</c:v>
                </c:pt>
                <c:pt idx="1376">
                  <c:v>Jul 2020</c:v>
                </c:pt>
                <c:pt idx="1377">
                  <c:v>Jul 2020</c:v>
                </c:pt>
                <c:pt idx="1378">
                  <c:v>Jul 2020</c:v>
                </c:pt>
                <c:pt idx="1379">
                  <c:v>Jul 2020</c:v>
                </c:pt>
                <c:pt idx="1380">
                  <c:v>Jul 2020</c:v>
                </c:pt>
                <c:pt idx="1381">
                  <c:v>Jul 2020</c:v>
                </c:pt>
                <c:pt idx="1382">
                  <c:v>Jul 2020</c:v>
                </c:pt>
                <c:pt idx="1383">
                  <c:v>Jul 2020</c:v>
                </c:pt>
                <c:pt idx="1384">
                  <c:v>Jul 2020</c:v>
                </c:pt>
                <c:pt idx="1385">
                  <c:v>Jul 2020</c:v>
                </c:pt>
                <c:pt idx="1386">
                  <c:v>Aug 2020</c:v>
                </c:pt>
                <c:pt idx="1387">
                  <c:v>Aug 2020</c:v>
                </c:pt>
                <c:pt idx="1388">
                  <c:v>Aug 2020</c:v>
                </c:pt>
                <c:pt idx="1389">
                  <c:v>Aug 2020</c:v>
                </c:pt>
                <c:pt idx="1390">
                  <c:v>Aug 2020</c:v>
                </c:pt>
                <c:pt idx="1391">
                  <c:v>Aug 2020</c:v>
                </c:pt>
                <c:pt idx="1392">
                  <c:v>Aug 2020</c:v>
                </c:pt>
                <c:pt idx="1393">
                  <c:v>Aug 2020</c:v>
                </c:pt>
                <c:pt idx="1394">
                  <c:v>Aug 2020</c:v>
                </c:pt>
                <c:pt idx="1395">
                  <c:v>Aug 2020</c:v>
                </c:pt>
                <c:pt idx="1396">
                  <c:v>Aug 2020</c:v>
                </c:pt>
                <c:pt idx="1397">
                  <c:v>Aug 2020</c:v>
                </c:pt>
                <c:pt idx="1398">
                  <c:v>Aug 2020</c:v>
                </c:pt>
                <c:pt idx="1399">
                  <c:v>Aug 2020</c:v>
                </c:pt>
                <c:pt idx="1400">
                  <c:v>Aug 2020</c:v>
                </c:pt>
                <c:pt idx="1401">
                  <c:v>Aug 2020</c:v>
                </c:pt>
                <c:pt idx="1402">
                  <c:v>Aug 2020</c:v>
                </c:pt>
                <c:pt idx="1403">
                  <c:v>Aug 2020</c:v>
                </c:pt>
                <c:pt idx="1404">
                  <c:v>Aug 2020</c:v>
                </c:pt>
                <c:pt idx="1405">
                  <c:v>Aug 2020</c:v>
                </c:pt>
                <c:pt idx="1406">
                  <c:v>Aug 2020</c:v>
                </c:pt>
                <c:pt idx="1407">
                  <c:v>Sep 2020</c:v>
                </c:pt>
                <c:pt idx="1408">
                  <c:v>Sep 2020</c:v>
                </c:pt>
                <c:pt idx="1409">
                  <c:v>Sep 2020</c:v>
                </c:pt>
                <c:pt idx="1410">
                  <c:v>Sep 2020</c:v>
                </c:pt>
                <c:pt idx="1411">
                  <c:v>Sep 2020</c:v>
                </c:pt>
                <c:pt idx="1412">
                  <c:v>Sep 2020</c:v>
                </c:pt>
                <c:pt idx="1413">
                  <c:v>Sep 2020</c:v>
                </c:pt>
                <c:pt idx="1414">
                  <c:v>Sep 2020</c:v>
                </c:pt>
                <c:pt idx="1415">
                  <c:v>Sep 2020</c:v>
                </c:pt>
                <c:pt idx="1416">
                  <c:v>Sep 2020</c:v>
                </c:pt>
                <c:pt idx="1417">
                  <c:v>Sep 2020</c:v>
                </c:pt>
                <c:pt idx="1418">
                  <c:v>Sep 2020</c:v>
                </c:pt>
                <c:pt idx="1419">
                  <c:v>Sep 2020</c:v>
                </c:pt>
                <c:pt idx="1420">
                  <c:v>Sep 2020</c:v>
                </c:pt>
                <c:pt idx="1421">
                  <c:v>Sep 2020</c:v>
                </c:pt>
                <c:pt idx="1422">
                  <c:v>Sep 2020</c:v>
                </c:pt>
                <c:pt idx="1423">
                  <c:v>Sep 2020</c:v>
                </c:pt>
                <c:pt idx="1424">
                  <c:v>Sep 2020</c:v>
                </c:pt>
                <c:pt idx="1425">
                  <c:v>Sep 2020</c:v>
                </c:pt>
                <c:pt idx="1426">
                  <c:v>Sep 2020</c:v>
                </c:pt>
                <c:pt idx="1427">
                  <c:v>Sep 2020</c:v>
                </c:pt>
                <c:pt idx="1428">
                  <c:v>Oct 2020</c:v>
                </c:pt>
                <c:pt idx="1429">
                  <c:v>Oct 2020</c:v>
                </c:pt>
                <c:pt idx="1430">
                  <c:v>Oct 2020</c:v>
                </c:pt>
                <c:pt idx="1431">
                  <c:v>Oct 2020</c:v>
                </c:pt>
                <c:pt idx="1432">
                  <c:v>Oct 2020</c:v>
                </c:pt>
                <c:pt idx="1433">
                  <c:v>Oct 2020</c:v>
                </c:pt>
                <c:pt idx="1434">
                  <c:v>Oct 2020</c:v>
                </c:pt>
                <c:pt idx="1435">
                  <c:v>Oct 2020</c:v>
                </c:pt>
                <c:pt idx="1436">
                  <c:v>Oct 2020</c:v>
                </c:pt>
                <c:pt idx="1437">
                  <c:v>Oct 2020</c:v>
                </c:pt>
                <c:pt idx="1438">
                  <c:v>Oct 2020</c:v>
                </c:pt>
                <c:pt idx="1439">
                  <c:v>Oct 2020</c:v>
                </c:pt>
                <c:pt idx="1440">
                  <c:v>Oct 2020</c:v>
                </c:pt>
                <c:pt idx="1441">
                  <c:v>Oct 2020</c:v>
                </c:pt>
                <c:pt idx="1442">
                  <c:v>Oct 2020</c:v>
                </c:pt>
                <c:pt idx="1443">
                  <c:v>Oct 2020</c:v>
                </c:pt>
                <c:pt idx="1444">
                  <c:v>Oct 2020</c:v>
                </c:pt>
                <c:pt idx="1445">
                  <c:v>Oct 2020</c:v>
                </c:pt>
                <c:pt idx="1446">
                  <c:v>Oct 2020</c:v>
                </c:pt>
                <c:pt idx="1447">
                  <c:v>Oct 2020</c:v>
                </c:pt>
                <c:pt idx="1448">
                  <c:v>Oct 2020</c:v>
                </c:pt>
                <c:pt idx="1449">
                  <c:v>Oct 2020</c:v>
                </c:pt>
                <c:pt idx="1450">
                  <c:v>Nov 2020</c:v>
                </c:pt>
                <c:pt idx="1451">
                  <c:v>Nov 2020</c:v>
                </c:pt>
                <c:pt idx="1452">
                  <c:v>Nov 2020</c:v>
                </c:pt>
                <c:pt idx="1453">
                  <c:v>Nov 2020</c:v>
                </c:pt>
                <c:pt idx="1454">
                  <c:v>Nov 2020</c:v>
                </c:pt>
                <c:pt idx="1455">
                  <c:v>Nov 2020</c:v>
                </c:pt>
                <c:pt idx="1456">
                  <c:v>Nov 2020</c:v>
                </c:pt>
                <c:pt idx="1457">
                  <c:v>Nov 2020</c:v>
                </c:pt>
                <c:pt idx="1458">
                  <c:v>Nov 2020</c:v>
                </c:pt>
                <c:pt idx="1459">
                  <c:v>Nov 2020</c:v>
                </c:pt>
                <c:pt idx="1460">
                  <c:v>Nov 2020</c:v>
                </c:pt>
                <c:pt idx="1461">
                  <c:v>Nov 2020</c:v>
                </c:pt>
                <c:pt idx="1462">
                  <c:v>Nov 2020</c:v>
                </c:pt>
                <c:pt idx="1463">
                  <c:v>Nov 2020</c:v>
                </c:pt>
                <c:pt idx="1464">
                  <c:v>Nov 2020</c:v>
                </c:pt>
                <c:pt idx="1465">
                  <c:v>Nov 2020</c:v>
                </c:pt>
                <c:pt idx="1466">
                  <c:v>Nov 2020</c:v>
                </c:pt>
                <c:pt idx="1467">
                  <c:v>Nov 2020</c:v>
                </c:pt>
                <c:pt idx="1468">
                  <c:v>Nov 2020</c:v>
                </c:pt>
                <c:pt idx="1469">
                  <c:v>Nov 2020</c:v>
                </c:pt>
                <c:pt idx="1470">
                  <c:v>Dec 2020</c:v>
                </c:pt>
                <c:pt idx="1471">
                  <c:v>Dec 2020</c:v>
                </c:pt>
                <c:pt idx="1472">
                  <c:v>Dec 2020</c:v>
                </c:pt>
                <c:pt idx="1473">
                  <c:v>Dec 2020</c:v>
                </c:pt>
                <c:pt idx="1474">
                  <c:v>Dec 2020</c:v>
                </c:pt>
                <c:pt idx="1475">
                  <c:v>Dec 2020</c:v>
                </c:pt>
                <c:pt idx="1476">
                  <c:v>Dec 2020</c:v>
                </c:pt>
                <c:pt idx="1477">
                  <c:v>Dec 2020</c:v>
                </c:pt>
                <c:pt idx="1478">
                  <c:v>Dec 2020</c:v>
                </c:pt>
                <c:pt idx="1479">
                  <c:v>Dec 2020</c:v>
                </c:pt>
                <c:pt idx="1480">
                  <c:v>Dec 2020</c:v>
                </c:pt>
                <c:pt idx="1481">
                  <c:v>Dec 2020</c:v>
                </c:pt>
                <c:pt idx="1482">
                  <c:v>Dec 2020</c:v>
                </c:pt>
                <c:pt idx="1483">
                  <c:v>Dec 2020</c:v>
                </c:pt>
                <c:pt idx="1484">
                  <c:v>Dec 2020</c:v>
                </c:pt>
                <c:pt idx="1485">
                  <c:v>Dec 2020</c:v>
                </c:pt>
                <c:pt idx="1486">
                  <c:v>Dec 2020</c:v>
                </c:pt>
                <c:pt idx="1487">
                  <c:v>Dec 2020</c:v>
                </c:pt>
                <c:pt idx="1488">
                  <c:v>Dec 2020</c:v>
                </c:pt>
                <c:pt idx="1489">
                  <c:v>Dec 2020</c:v>
                </c:pt>
                <c:pt idx="1490">
                  <c:v>Dec 2020</c:v>
                </c:pt>
                <c:pt idx="1491">
                  <c:v>Dec 2020</c:v>
                </c:pt>
                <c:pt idx="1492">
                  <c:v>Jan 2021</c:v>
                </c:pt>
                <c:pt idx="1493">
                  <c:v>Jan 2021</c:v>
                </c:pt>
                <c:pt idx="1494">
                  <c:v>Jan 2021</c:v>
                </c:pt>
                <c:pt idx="1495">
                  <c:v>Jan 2021</c:v>
                </c:pt>
                <c:pt idx="1496">
                  <c:v>Jan 2021</c:v>
                </c:pt>
                <c:pt idx="1497">
                  <c:v>Jan 2021</c:v>
                </c:pt>
                <c:pt idx="1498">
                  <c:v>Jan 2021</c:v>
                </c:pt>
                <c:pt idx="1499">
                  <c:v>Jan 2021</c:v>
                </c:pt>
                <c:pt idx="1500">
                  <c:v>Jan 2021</c:v>
                </c:pt>
                <c:pt idx="1501">
                  <c:v>Jan 2021</c:v>
                </c:pt>
                <c:pt idx="1502">
                  <c:v>Jan 2021</c:v>
                </c:pt>
                <c:pt idx="1503">
                  <c:v>Jan 2021</c:v>
                </c:pt>
                <c:pt idx="1504">
                  <c:v>Jan 2021</c:v>
                </c:pt>
                <c:pt idx="1505">
                  <c:v>Jan 2021</c:v>
                </c:pt>
                <c:pt idx="1506">
                  <c:v>Jan 2021</c:v>
                </c:pt>
                <c:pt idx="1507">
                  <c:v>Jan 2021</c:v>
                </c:pt>
                <c:pt idx="1508">
                  <c:v>Jan 2021</c:v>
                </c:pt>
                <c:pt idx="1509">
                  <c:v>Jan 2021</c:v>
                </c:pt>
                <c:pt idx="1510">
                  <c:v>Jan 2021</c:v>
                </c:pt>
                <c:pt idx="1511">
                  <c:v>Feb 2021</c:v>
                </c:pt>
                <c:pt idx="1512">
                  <c:v>Feb 2021</c:v>
                </c:pt>
                <c:pt idx="1513">
                  <c:v>Feb 2021</c:v>
                </c:pt>
                <c:pt idx="1514">
                  <c:v>Feb 2021</c:v>
                </c:pt>
                <c:pt idx="1515">
                  <c:v>Feb 2021</c:v>
                </c:pt>
                <c:pt idx="1516">
                  <c:v>Feb 2021</c:v>
                </c:pt>
                <c:pt idx="1517">
                  <c:v>Feb 2021</c:v>
                </c:pt>
                <c:pt idx="1518">
                  <c:v>Feb 2021</c:v>
                </c:pt>
                <c:pt idx="1519">
                  <c:v>Feb 2021</c:v>
                </c:pt>
                <c:pt idx="1520">
                  <c:v>Feb 2021</c:v>
                </c:pt>
                <c:pt idx="1521">
                  <c:v>Feb 2021</c:v>
                </c:pt>
                <c:pt idx="1522">
                  <c:v>Feb 2021</c:v>
                </c:pt>
                <c:pt idx="1523">
                  <c:v>Feb 2021</c:v>
                </c:pt>
                <c:pt idx="1524">
                  <c:v>Feb 2021</c:v>
                </c:pt>
                <c:pt idx="1525">
                  <c:v>Feb 2021</c:v>
                </c:pt>
                <c:pt idx="1526">
                  <c:v>Feb 2021</c:v>
                </c:pt>
                <c:pt idx="1527">
                  <c:v>Feb 2021</c:v>
                </c:pt>
                <c:pt idx="1528">
                  <c:v>Feb 2021</c:v>
                </c:pt>
                <c:pt idx="1529">
                  <c:v>Feb 2021</c:v>
                </c:pt>
                <c:pt idx="1530">
                  <c:v>Mar 2021</c:v>
                </c:pt>
                <c:pt idx="1531">
                  <c:v>Mar 2021</c:v>
                </c:pt>
                <c:pt idx="1532">
                  <c:v>Mar 2021</c:v>
                </c:pt>
                <c:pt idx="1533">
                  <c:v>Mar 2021</c:v>
                </c:pt>
                <c:pt idx="1534">
                  <c:v>Mar 2021</c:v>
                </c:pt>
                <c:pt idx="1535">
                  <c:v>Mar 2021</c:v>
                </c:pt>
                <c:pt idx="1536">
                  <c:v>Mar 2021</c:v>
                </c:pt>
                <c:pt idx="1537">
                  <c:v>Mar 2021</c:v>
                </c:pt>
                <c:pt idx="1538">
                  <c:v>Mar 2021</c:v>
                </c:pt>
                <c:pt idx="1539">
                  <c:v>Mar 2021</c:v>
                </c:pt>
                <c:pt idx="1540">
                  <c:v>Mar 2021</c:v>
                </c:pt>
                <c:pt idx="1541">
                  <c:v>Mar 2021</c:v>
                </c:pt>
                <c:pt idx="1542">
                  <c:v>Mar 2021</c:v>
                </c:pt>
                <c:pt idx="1543">
                  <c:v>Mar 2021</c:v>
                </c:pt>
                <c:pt idx="1544">
                  <c:v>Mar 2021</c:v>
                </c:pt>
                <c:pt idx="1545">
                  <c:v>Mar 2021</c:v>
                </c:pt>
                <c:pt idx="1546">
                  <c:v>Mar 2021</c:v>
                </c:pt>
                <c:pt idx="1547">
                  <c:v>Mar 2021</c:v>
                </c:pt>
                <c:pt idx="1548">
                  <c:v>Mar 2021</c:v>
                </c:pt>
                <c:pt idx="1549">
                  <c:v>Mar 2021</c:v>
                </c:pt>
                <c:pt idx="1550">
                  <c:v>Mar 2021</c:v>
                </c:pt>
                <c:pt idx="1551">
                  <c:v>Mar 2021</c:v>
                </c:pt>
                <c:pt idx="1552">
                  <c:v>Mar 2021</c:v>
                </c:pt>
                <c:pt idx="1553">
                  <c:v>Apr 2021</c:v>
                </c:pt>
                <c:pt idx="1554">
                  <c:v>Apr 2021</c:v>
                </c:pt>
                <c:pt idx="1555">
                  <c:v>Apr 2021</c:v>
                </c:pt>
                <c:pt idx="1556">
                  <c:v>Apr 2021</c:v>
                </c:pt>
                <c:pt idx="1557">
                  <c:v>Apr 2021</c:v>
                </c:pt>
                <c:pt idx="1558">
                  <c:v>Apr 2021</c:v>
                </c:pt>
                <c:pt idx="1559">
                  <c:v>Apr 2021</c:v>
                </c:pt>
                <c:pt idx="1560">
                  <c:v>Apr 2021</c:v>
                </c:pt>
                <c:pt idx="1561">
                  <c:v>Apr 2021</c:v>
                </c:pt>
                <c:pt idx="1562">
                  <c:v>Apr 2021</c:v>
                </c:pt>
                <c:pt idx="1563">
                  <c:v>Apr 2021</c:v>
                </c:pt>
                <c:pt idx="1564">
                  <c:v>Apr 2021</c:v>
                </c:pt>
                <c:pt idx="1565">
                  <c:v>Apr 2021</c:v>
                </c:pt>
                <c:pt idx="1566">
                  <c:v>Apr 2021</c:v>
                </c:pt>
                <c:pt idx="1567">
                  <c:v>Apr 2021</c:v>
                </c:pt>
                <c:pt idx="1568">
                  <c:v>Apr 2021</c:v>
                </c:pt>
                <c:pt idx="1569">
                  <c:v>Apr 2021</c:v>
                </c:pt>
                <c:pt idx="1570">
                  <c:v>Apr 2021</c:v>
                </c:pt>
                <c:pt idx="1571">
                  <c:v>Apr 2021</c:v>
                </c:pt>
                <c:pt idx="1572">
                  <c:v>Apr 2021</c:v>
                </c:pt>
                <c:pt idx="1573">
                  <c:v>Apr 2021</c:v>
                </c:pt>
                <c:pt idx="1574">
                  <c:v>May 2021</c:v>
                </c:pt>
                <c:pt idx="1575">
                  <c:v>May 2021</c:v>
                </c:pt>
                <c:pt idx="1576">
                  <c:v>May 2021</c:v>
                </c:pt>
                <c:pt idx="1577">
                  <c:v>May 2021</c:v>
                </c:pt>
                <c:pt idx="1578">
                  <c:v>May 2021</c:v>
                </c:pt>
                <c:pt idx="1579">
                  <c:v>May 2021</c:v>
                </c:pt>
                <c:pt idx="1580">
                  <c:v>May 2021</c:v>
                </c:pt>
                <c:pt idx="1581">
                  <c:v>May 2021</c:v>
                </c:pt>
                <c:pt idx="1582">
                  <c:v>May 2021</c:v>
                </c:pt>
                <c:pt idx="1583">
                  <c:v>May 2021</c:v>
                </c:pt>
                <c:pt idx="1584">
                  <c:v>May 2021</c:v>
                </c:pt>
                <c:pt idx="1585">
                  <c:v>May 2021</c:v>
                </c:pt>
                <c:pt idx="1586">
                  <c:v>May 2021</c:v>
                </c:pt>
                <c:pt idx="1587">
                  <c:v>May 2021</c:v>
                </c:pt>
                <c:pt idx="1588">
                  <c:v>May 2021</c:v>
                </c:pt>
                <c:pt idx="1589">
                  <c:v>May 2021</c:v>
                </c:pt>
                <c:pt idx="1590">
                  <c:v>May 2021</c:v>
                </c:pt>
                <c:pt idx="1591">
                  <c:v>May 2021</c:v>
                </c:pt>
                <c:pt idx="1592">
                  <c:v>May 2021</c:v>
                </c:pt>
                <c:pt idx="1593">
                  <c:v>May 2021</c:v>
                </c:pt>
                <c:pt idx="1594">
                  <c:v>Jun 2021</c:v>
                </c:pt>
                <c:pt idx="1595">
                  <c:v>Jun 2021</c:v>
                </c:pt>
                <c:pt idx="1596">
                  <c:v>Jun 2021</c:v>
                </c:pt>
                <c:pt idx="1597">
                  <c:v>Jun 2021</c:v>
                </c:pt>
                <c:pt idx="1598">
                  <c:v>Jun 2021</c:v>
                </c:pt>
                <c:pt idx="1599">
                  <c:v>Jun 2021</c:v>
                </c:pt>
                <c:pt idx="1600">
                  <c:v>Jun 2021</c:v>
                </c:pt>
                <c:pt idx="1601">
                  <c:v>Jun 2021</c:v>
                </c:pt>
                <c:pt idx="1602">
                  <c:v>Jun 2021</c:v>
                </c:pt>
                <c:pt idx="1603">
                  <c:v>Jun 2021</c:v>
                </c:pt>
                <c:pt idx="1604">
                  <c:v>Jun 2021</c:v>
                </c:pt>
                <c:pt idx="1605">
                  <c:v>Jun 2021</c:v>
                </c:pt>
                <c:pt idx="1606">
                  <c:v>Jun 2021</c:v>
                </c:pt>
                <c:pt idx="1607">
                  <c:v>Jun 2021</c:v>
                </c:pt>
                <c:pt idx="1608">
                  <c:v>Jun 2021</c:v>
                </c:pt>
                <c:pt idx="1609">
                  <c:v>Jun 2021</c:v>
                </c:pt>
                <c:pt idx="1610">
                  <c:v>Jun 2021</c:v>
                </c:pt>
                <c:pt idx="1611">
                  <c:v>Jun 2021</c:v>
                </c:pt>
                <c:pt idx="1612">
                  <c:v>Jun 2021</c:v>
                </c:pt>
                <c:pt idx="1613">
                  <c:v>Jun 2021</c:v>
                </c:pt>
                <c:pt idx="1614">
                  <c:v>Jun 2021</c:v>
                </c:pt>
                <c:pt idx="1615">
                  <c:v>Jun 2021</c:v>
                </c:pt>
                <c:pt idx="1616">
                  <c:v>Jul 2021</c:v>
                </c:pt>
                <c:pt idx="1617">
                  <c:v>Jul 2021</c:v>
                </c:pt>
                <c:pt idx="1618">
                  <c:v>Jul 2021</c:v>
                </c:pt>
                <c:pt idx="1619">
                  <c:v>Jul 2021</c:v>
                </c:pt>
                <c:pt idx="1620">
                  <c:v>Jul 2021</c:v>
                </c:pt>
                <c:pt idx="1621">
                  <c:v>Jul 2021</c:v>
                </c:pt>
                <c:pt idx="1622">
                  <c:v>Jul 2021</c:v>
                </c:pt>
                <c:pt idx="1623">
                  <c:v>Jul 2021</c:v>
                </c:pt>
                <c:pt idx="1624">
                  <c:v>Jul 2021</c:v>
                </c:pt>
                <c:pt idx="1625">
                  <c:v>Jul 2021</c:v>
                </c:pt>
                <c:pt idx="1626">
                  <c:v>Jul 2021</c:v>
                </c:pt>
                <c:pt idx="1627">
                  <c:v>Jul 2021</c:v>
                </c:pt>
                <c:pt idx="1628">
                  <c:v>Jul 2021</c:v>
                </c:pt>
                <c:pt idx="1629">
                  <c:v>Jul 2021</c:v>
                </c:pt>
                <c:pt idx="1630">
                  <c:v>Jul 2021</c:v>
                </c:pt>
                <c:pt idx="1631">
                  <c:v>Jul 2021</c:v>
                </c:pt>
                <c:pt idx="1632">
                  <c:v>Jul 2021</c:v>
                </c:pt>
                <c:pt idx="1633">
                  <c:v>Jul 2021</c:v>
                </c:pt>
                <c:pt idx="1634">
                  <c:v>Jul 2021</c:v>
                </c:pt>
                <c:pt idx="1635">
                  <c:v>Jul 2021</c:v>
                </c:pt>
                <c:pt idx="1636">
                  <c:v>Jul 2021</c:v>
                </c:pt>
                <c:pt idx="1637">
                  <c:v>Aug 2021</c:v>
                </c:pt>
                <c:pt idx="1638">
                  <c:v>Aug 2021</c:v>
                </c:pt>
                <c:pt idx="1639">
                  <c:v>Aug 2021</c:v>
                </c:pt>
                <c:pt idx="1640">
                  <c:v>Aug 2021</c:v>
                </c:pt>
                <c:pt idx="1641">
                  <c:v>Aug 2021</c:v>
                </c:pt>
                <c:pt idx="1642">
                  <c:v>Aug 2021</c:v>
                </c:pt>
                <c:pt idx="1643">
                  <c:v>Aug 2021</c:v>
                </c:pt>
                <c:pt idx="1644">
                  <c:v>Aug 2021</c:v>
                </c:pt>
                <c:pt idx="1645">
                  <c:v>Aug 2021</c:v>
                </c:pt>
                <c:pt idx="1646">
                  <c:v>Aug 2021</c:v>
                </c:pt>
                <c:pt idx="1647">
                  <c:v>Aug 2021</c:v>
                </c:pt>
                <c:pt idx="1648">
                  <c:v>Aug 2021</c:v>
                </c:pt>
                <c:pt idx="1649">
                  <c:v>Aug 2021</c:v>
                </c:pt>
                <c:pt idx="1650">
                  <c:v>Aug 2021</c:v>
                </c:pt>
                <c:pt idx="1651">
                  <c:v>Aug 2021</c:v>
                </c:pt>
                <c:pt idx="1652">
                  <c:v>Aug 2021</c:v>
                </c:pt>
                <c:pt idx="1653">
                  <c:v>Aug 2021</c:v>
                </c:pt>
                <c:pt idx="1654">
                  <c:v>Aug 2021</c:v>
                </c:pt>
                <c:pt idx="1655">
                  <c:v>Aug 2021</c:v>
                </c:pt>
                <c:pt idx="1656">
                  <c:v>Aug 2021</c:v>
                </c:pt>
                <c:pt idx="1657">
                  <c:v>Aug 2021</c:v>
                </c:pt>
                <c:pt idx="1658">
                  <c:v>Aug 2021</c:v>
                </c:pt>
                <c:pt idx="1659">
                  <c:v>Sep 2021</c:v>
                </c:pt>
                <c:pt idx="1660">
                  <c:v>Sep 2021</c:v>
                </c:pt>
                <c:pt idx="1661">
                  <c:v>Sep 2021</c:v>
                </c:pt>
                <c:pt idx="1662">
                  <c:v>Sep 2021</c:v>
                </c:pt>
                <c:pt idx="1663">
                  <c:v>Sep 2021</c:v>
                </c:pt>
                <c:pt idx="1664">
                  <c:v>Sep 2021</c:v>
                </c:pt>
                <c:pt idx="1665">
                  <c:v>Sep 2021</c:v>
                </c:pt>
                <c:pt idx="1666">
                  <c:v>Sep 2021</c:v>
                </c:pt>
                <c:pt idx="1667">
                  <c:v>Sep 2021</c:v>
                </c:pt>
                <c:pt idx="1668">
                  <c:v>Sep 2021</c:v>
                </c:pt>
                <c:pt idx="1669">
                  <c:v>Sep 2021</c:v>
                </c:pt>
                <c:pt idx="1670">
                  <c:v>Sep 2021</c:v>
                </c:pt>
                <c:pt idx="1671">
                  <c:v>Sep 2021</c:v>
                </c:pt>
                <c:pt idx="1672">
                  <c:v>Sep 2021</c:v>
                </c:pt>
                <c:pt idx="1673">
                  <c:v>Sep 2021</c:v>
                </c:pt>
                <c:pt idx="1674">
                  <c:v>Sep 2021</c:v>
                </c:pt>
                <c:pt idx="1675">
                  <c:v>Sep 2021</c:v>
                </c:pt>
                <c:pt idx="1676">
                  <c:v>Sep 2021</c:v>
                </c:pt>
                <c:pt idx="1677">
                  <c:v>Sep 2021</c:v>
                </c:pt>
                <c:pt idx="1678">
                  <c:v>Sep 2021</c:v>
                </c:pt>
                <c:pt idx="1679">
                  <c:v>Sep 2021</c:v>
                </c:pt>
                <c:pt idx="1680">
                  <c:v>Oct 2021</c:v>
                </c:pt>
                <c:pt idx="1681">
                  <c:v>Oct 2021</c:v>
                </c:pt>
                <c:pt idx="1682">
                  <c:v>Oct 2021</c:v>
                </c:pt>
                <c:pt idx="1683">
                  <c:v>Oct 2021</c:v>
                </c:pt>
                <c:pt idx="1684">
                  <c:v>Oct 2021</c:v>
                </c:pt>
                <c:pt idx="1685">
                  <c:v>Oct 2021</c:v>
                </c:pt>
                <c:pt idx="1686">
                  <c:v>Oct 2021</c:v>
                </c:pt>
                <c:pt idx="1687">
                  <c:v>Oct 2021</c:v>
                </c:pt>
                <c:pt idx="1688">
                  <c:v>Oct 2021</c:v>
                </c:pt>
                <c:pt idx="1689">
                  <c:v>Oct 2021</c:v>
                </c:pt>
                <c:pt idx="1690">
                  <c:v>Oct 2021</c:v>
                </c:pt>
                <c:pt idx="1691">
                  <c:v>Oct 2021</c:v>
                </c:pt>
                <c:pt idx="1692">
                  <c:v>Oct 2021</c:v>
                </c:pt>
                <c:pt idx="1693">
                  <c:v>Oct 2021</c:v>
                </c:pt>
                <c:pt idx="1694">
                  <c:v>Oct 2021</c:v>
                </c:pt>
                <c:pt idx="1695">
                  <c:v>Oct 2021</c:v>
                </c:pt>
                <c:pt idx="1696">
                  <c:v>Oct 2021</c:v>
                </c:pt>
                <c:pt idx="1697">
                  <c:v>Oct 2021</c:v>
                </c:pt>
                <c:pt idx="1698">
                  <c:v>Oct 2021</c:v>
                </c:pt>
                <c:pt idx="1699">
                  <c:v>Oct 2021</c:v>
                </c:pt>
                <c:pt idx="1700">
                  <c:v>Oct 2021</c:v>
                </c:pt>
                <c:pt idx="1701">
                  <c:v>Nov 2021</c:v>
                </c:pt>
                <c:pt idx="1702">
                  <c:v>Nov 2021</c:v>
                </c:pt>
                <c:pt idx="1703">
                  <c:v>Nov 2021</c:v>
                </c:pt>
                <c:pt idx="1704">
                  <c:v>Nov 2021</c:v>
                </c:pt>
                <c:pt idx="1705">
                  <c:v>Nov 2021</c:v>
                </c:pt>
                <c:pt idx="1706">
                  <c:v>Nov 2021</c:v>
                </c:pt>
                <c:pt idx="1707">
                  <c:v>Nov 2021</c:v>
                </c:pt>
                <c:pt idx="1708">
                  <c:v>Nov 2021</c:v>
                </c:pt>
                <c:pt idx="1709">
                  <c:v>Nov 2021</c:v>
                </c:pt>
                <c:pt idx="1710">
                  <c:v>Nov 2021</c:v>
                </c:pt>
                <c:pt idx="1711">
                  <c:v>Nov 2021</c:v>
                </c:pt>
                <c:pt idx="1712">
                  <c:v>Nov 2021</c:v>
                </c:pt>
                <c:pt idx="1713">
                  <c:v>Nov 2021</c:v>
                </c:pt>
                <c:pt idx="1714">
                  <c:v>Nov 2021</c:v>
                </c:pt>
                <c:pt idx="1715">
                  <c:v>Nov 2021</c:v>
                </c:pt>
                <c:pt idx="1716">
                  <c:v>Nov 2021</c:v>
                </c:pt>
                <c:pt idx="1717">
                  <c:v>Nov 2021</c:v>
                </c:pt>
                <c:pt idx="1718">
                  <c:v>Nov 2021</c:v>
                </c:pt>
                <c:pt idx="1719">
                  <c:v>Nov 2021</c:v>
                </c:pt>
                <c:pt idx="1720">
                  <c:v>Nov 2021</c:v>
                </c:pt>
                <c:pt idx="1721">
                  <c:v>Nov 2021</c:v>
                </c:pt>
                <c:pt idx="1722">
                  <c:v>Dec 2021</c:v>
                </c:pt>
                <c:pt idx="1723">
                  <c:v>Dec 2021</c:v>
                </c:pt>
                <c:pt idx="1724">
                  <c:v>Dec 2021</c:v>
                </c:pt>
                <c:pt idx="1725">
                  <c:v>Dec 2021</c:v>
                </c:pt>
                <c:pt idx="1726">
                  <c:v>Dec 2021</c:v>
                </c:pt>
                <c:pt idx="1727">
                  <c:v>Dec 2021</c:v>
                </c:pt>
                <c:pt idx="1728">
                  <c:v>Dec 2021</c:v>
                </c:pt>
                <c:pt idx="1729">
                  <c:v>Dec 2021</c:v>
                </c:pt>
                <c:pt idx="1730">
                  <c:v>Dec 2021</c:v>
                </c:pt>
                <c:pt idx="1731">
                  <c:v>Dec 2021</c:v>
                </c:pt>
                <c:pt idx="1732">
                  <c:v>Dec 2021</c:v>
                </c:pt>
                <c:pt idx="1733">
                  <c:v>Dec 2021</c:v>
                </c:pt>
                <c:pt idx="1734">
                  <c:v>Dec 2021</c:v>
                </c:pt>
                <c:pt idx="1735">
                  <c:v>Dec 2021</c:v>
                </c:pt>
                <c:pt idx="1736">
                  <c:v>Dec 2021</c:v>
                </c:pt>
                <c:pt idx="1737">
                  <c:v>Dec 2021</c:v>
                </c:pt>
                <c:pt idx="1738">
                  <c:v>Dec 2021</c:v>
                </c:pt>
                <c:pt idx="1739">
                  <c:v>Dec 2021</c:v>
                </c:pt>
                <c:pt idx="1740">
                  <c:v>Dec 2021</c:v>
                </c:pt>
                <c:pt idx="1741">
                  <c:v>Dec 2021</c:v>
                </c:pt>
                <c:pt idx="1742">
                  <c:v>Dec 2021</c:v>
                </c:pt>
                <c:pt idx="1743">
                  <c:v>Dec 2021</c:v>
                </c:pt>
                <c:pt idx="1744">
                  <c:v>Jan 2022</c:v>
                </c:pt>
                <c:pt idx="1745">
                  <c:v>Jan 2022</c:v>
                </c:pt>
                <c:pt idx="1746">
                  <c:v>Jan 2022</c:v>
                </c:pt>
                <c:pt idx="1747">
                  <c:v>Jan 2022</c:v>
                </c:pt>
                <c:pt idx="1748">
                  <c:v>Jan 2022</c:v>
                </c:pt>
                <c:pt idx="1749">
                  <c:v>Jan 2022</c:v>
                </c:pt>
                <c:pt idx="1750">
                  <c:v>Jan 2022</c:v>
                </c:pt>
                <c:pt idx="1751">
                  <c:v>Jan 2022</c:v>
                </c:pt>
                <c:pt idx="1752">
                  <c:v>Jan 2022</c:v>
                </c:pt>
                <c:pt idx="1753">
                  <c:v>Jan 2022</c:v>
                </c:pt>
                <c:pt idx="1754">
                  <c:v>Jan 2022</c:v>
                </c:pt>
                <c:pt idx="1755">
                  <c:v>Jan 2022</c:v>
                </c:pt>
                <c:pt idx="1756">
                  <c:v>Jan 2022</c:v>
                </c:pt>
                <c:pt idx="1757">
                  <c:v>Jan 2022</c:v>
                </c:pt>
                <c:pt idx="1758">
                  <c:v>Jan 2022</c:v>
                </c:pt>
                <c:pt idx="1759">
                  <c:v>Jan 2022</c:v>
                </c:pt>
                <c:pt idx="1760">
                  <c:v>Jan 2022</c:v>
                </c:pt>
                <c:pt idx="1761">
                  <c:v>Jan 2022</c:v>
                </c:pt>
                <c:pt idx="1762">
                  <c:v>Jan 2022</c:v>
                </c:pt>
                <c:pt idx="1763">
                  <c:v>Jan 2022</c:v>
                </c:pt>
                <c:pt idx="1764">
                  <c:v>Feb 2022</c:v>
                </c:pt>
                <c:pt idx="1765">
                  <c:v>Feb 2022</c:v>
                </c:pt>
                <c:pt idx="1766">
                  <c:v>Feb 2022</c:v>
                </c:pt>
                <c:pt idx="1767">
                  <c:v>Feb 2022</c:v>
                </c:pt>
                <c:pt idx="1768">
                  <c:v>Feb 2022</c:v>
                </c:pt>
                <c:pt idx="1769">
                  <c:v>Feb 2022</c:v>
                </c:pt>
                <c:pt idx="1770">
                  <c:v>Feb 2022</c:v>
                </c:pt>
                <c:pt idx="1771">
                  <c:v>Feb 2022</c:v>
                </c:pt>
                <c:pt idx="1772">
                  <c:v>Feb 2022</c:v>
                </c:pt>
                <c:pt idx="1773">
                  <c:v>Feb 2022</c:v>
                </c:pt>
                <c:pt idx="1774">
                  <c:v>Feb 2022</c:v>
                </c:pt>
                <c:pt idx="1775">
                  <c:v>Feb 2022</c:v>
                </c:pt>
                <c:pt idx="1776">
                  <c:v>Feb 2022</c:v>
                </c:pt>
                <c:pt idx="1777">
                  <c:v>Feb 2022</c:v>
                </c:pt>
                <c:pt idx="1778">
                  <c:v>Feb 2022</c:v>
                </c:pt>
                <c:pt idx="1779">
                  <c:v>Feb 2022</c:v>
                </c:pt>
                <c:pt idx="1780">
                  <c:v>Feb 2022</c:v>
                </c:pt>
                <c:pt idx="1781">
                  <c:v>Feb 2022</c:v>
                </c:pt>
                <c:pt idx="1782">
                  <c:v>Feb 2022</c:v>
                </c:pt>
                <c:pt idx="1783">
                  <c:v>Mar 2022</c:v>
                </c:pt>
                <c:pt idx="1784">
                  <c:v>Mar 2022</c:v>
                </c:pt>
                <c:pt idx="1785">
                  <c:v>Mar 2022</c:v>
                </c:pt>
                <c:pt idx="1786">
                  <c:v>Mar 2022</c:v>
                </c:pt>
                <c:pt idx="1787">
                  <c:v>Mar 2022</c:v>
                </c:pt>
                <c:pt idx="1788">
                  <c:v>Mar 2022</c:v>
                </c:pt>
                <c:pt idx="1789">
                  <c:v>Mar 2022</c:v>
                </c:pt>
                <c:pt idx="1790">
                  <c:v>Mar 2022</c:v>
                </c:pt>
                <c:pt idx="1791">
                  <c:v>Mar 2022</c:v>
                </c:pt>
                <c:pt idx="1792">
                  <c:v>Mar 2022</c:v>
                </c:pt>
                <c:pt idx="1793">
                  <c:v>Mar 2022</c:v>
                </c:pt>
                <c:pt idx="1794">
                  <c:v>Mar 2022</c:v>
                </c:pt>
                <c:pt idx="1795">
                  <c:v>Mar 2022</c:v>
                </c:pt>
                <c:pt idx="1796">
                  <c:v>Mar 2022</c:v>
                </c:pt>
                <c:pt idx="1797">
                  <c:v>Mar 2022</c:v>
                </c:pt>
                <c:pt idx="1798">
                  <c:v>Mar 2022</c:v>
                </c:pt>
                <c:pt idx="1799">
                  <c:v>Mar 2022</c:v>
                </c:pt>
                <c:pt idx="1800">
                  <c:v>Mar 2022</c:v>
                </c:pt>
                <c:pt idx="1801">
                  <c:v>Mar 2022</c:v>
                </c:pt>
                <c:pt idx="1802">
                  <c:v>Mar 2022</c:v>
                </c:pt>
                <c:pt idx="1803">
                  <c:v>Mar 2022</c:v>
                </c:pt>
                <c:pt idx="1804">
                  <c:v>Mar 2022</c:v>
                </c:pt>
                <c:pt idx="1805">
                  <c:v>Mar 2022</c:v>
                </c:pt>
                <c:pt idx="1806">
                  <c:v>Apr 2022</c:v>
                </c:pt>
                <c:pt idx="1807">
                  <c:v>Apr 2022</c:v>
                </c:pt>
                <c:pt idx="1808">
                  <c:v>Apr 2022</c:v>
                </c:pt>
                <c:pt idx="1809">
                  <c:v>Apr 2022</c:v>
                </c:pt>
                <c:pt idx="1810">
                  <c:v>Apr 2022</c:v>
                </c:pt>
                <c:pt idx="1811">
                  <c:v>Apr 2022</c:v>
                </c:pt>
                <c:pt idx="1812">
                  <c:v>Apr 2022</c:v>
                </c:pt>
                <c:pt idx="1813">
                  <c:v>Apr 2022</c:v>
                </c:pt>
                <c:pt idx="1814">
                  <c:v>Apr 2022</c:v>
                </c:pt>
                <c:pt idx="1815">
                  <c:v>Apr 2022</c:v>
                </c:pt>
                <c:pt idx="1816">
                  <c:v>Apr 2022</c:v>
                </c:pt>
                <c:pt idx="1817">
                  <c:v>Apr 2022</c:v>
                </c:pt>
                <c:pt idx="1818">
                  <c:v>Apr 2022</c:v>
                </c:pt>
                <c:pt idx="1819">
                  <c:v>Apr 2022</c:v>
                </c:pt>
                <c:pt idx="1820">
                  <c:v>Apr 2022</c:v>
                </c:pt>
                <c:pt idx="1821">
                  <c:v>Apr 2022</c:v>
                </c:pt>
                <c:pt idx="1822">
                  <c:v>Apr 2022</c:v>
                </c:pt>
                <c:pt idx="1823">
                  <c:v>Apr 2022</c:v>
                </c:pt>
                <c:pt idx="1824">
                  <c:v>Apr 2022</c:v>
                </c:pt>
                <c:pt idx="1825">
                  <c:v>Apr 2022</c:v>
                </c:pt>
                <c:pt idx="1826">
                  <c:v>May 2022</c:v>
                </c:pt>
                <c:pt idx="1827">
                  <c:v>May 2022</c:v>
                </c:pt>
                <c:pt idx="1828">
                  <c:v>May 2022</c:v>
                </c:pt>
                <c:pt idx="1829">
                  <c:v>May 2022</c:v>
                </c:pt>
                <c:pt idx="1830">
                  <c:v>May 2022</c:v>
                </c:pt>
                <c:pt idx="1831">
                  <c:v>May 2022</c:v>
                </c:pt>
                <c:pt idx="1832">
                  <c:v>May 2022</c:v>
                </c:pt>
                <c:pt idx="1833">
                  <c:v>May 2022</c:v>
                </c:pt>
                <c:pt idx="1834">
                  <c:v>May 2022</c:v>
                </c:pt>
                <c:pt idx="1835">
                  <c:v>May 2022</c:v>
                </c:pt>
                <c:pt idx="1836">
                  <c:v>May 2022</c:v>
                </c:pt>
                <c:pt idx="1837">
                  <c:v>May 2022</c:v>
                </c:pt>
                <c:pt idx="1838">
                  <c:v>May 2022</c:v>
                </c:pt>
                <c:pt idx="1839">
                  <c:v>May 2022</c:v>
                </c:pt>
                <c:pt idx="1840">
                  <c:v>May 2022</c:v>
                </c:pt>
                <c:pt idx="1841">
                  <c:v>May 2022</c:v>
                </c:pt>
                <c:pt idx="1842">
                  <c:v>May 2022</c:v>
                </c:pt>
                <c:pt idx="1843">
                  <c:v>May 2022</c:v>
                </c:pt>
                <c:pt idx="1844">
                  <c:v>May 2022</c:v>
                </c:pt>
                <c:pt idx="1845">
                  <c:v>May 2022</c:v>
                </c:pt>
                <c:pt idx="1846">
                  <c:v>May 2022</c:v>
                </c:pt>
                <c:pt idx="1847">
                  <c:v>Jun 2022</c:v>
                </c:pt>
                <c:pt idx="1848">
                  <c:v>Jun 2022</c:v>
                </c:pt>
                <c:pt idx="1849">
                  <c:v>Jun 2022</c:v>
                </c:pt>
                <c:pt idx="1850">
                  <c:v>Jun 2022</c:v>
                </c:pt>
                <c:pt idx="1851">
                  <c:v>Jun 2022</c:v>
                </c:pt>
                <c:pt idx="1852">
                  <c:v>Jun 2022</c:v>
                </c:pt>
                <c:pt idx="1853">
                  <c:v>Jun 2022</c:v>
                </c:pt>
                <c:pt idx="1854">
                  <c:v>Jun 2022</c:v>
                </c:pt>
                <c:pt idx="1855">
                  <c:v>Jun 2022</c:v>
                </c:pt>
                <c:pt idx="1856">
                  <c:v>Jun 2022</c:v>
                </c:pt>
                <c:pt idx="1857">
                  <c:v>Jun 2022</c:v>
                </c:pt>
                <c:pt idx="1858">
                  <c:v>Jun 2022</c:v>
                </c:pt>
                <c:pt idx="1859">
                  <c:v>Jun 2022</c:v>
                </c:pt>
                <c:pt idx="1860">
                  <c:v>Jun 2022</c:v>
                </c:pt>
                <c:pt idx="1861">
                  <c:v>Jun 2022</c:v>
                </c:pt>
                <c:pt idx="1862">
                  <c:v>Jun 2022</c:v>
                </c:pt>
                <c:pt idx="1863">
                  <c:v>Jun 2022</c:v>
                </c:pt>
                <c:pt idx="1864">
                  <c:v>Jun 2022</c:v>
                </c:pt>
                <c:pt idx="1865">
                  <c:v>Jun 2022</c:v>
                </c:pt>
                <c:pt idx="1866">
                  <c:v>Jun 2022</c:v>
                </c:pt>
                <c:pt idx="1867">
                  <c:v>Jun 2022</c:v>
                </c:pt>
                <c:pt idx="1868">
                  <c:v>Jul 2022</c:v>
                </c:pt>
                <c:pt idx="1869">
                  <c:v>Jul 2022</c:v>
                </c:pt>
                <c:pt idx="1870">
                  <c:v>Jul 2022</c:v>
                </c:pt>
                <c:pt idx="1871">
                  <c:v>Jul 2022</c:v>
                </c:pt>
                <c:pt idx="1872">
                  <c:v>Jul 2022</c:v>
                </c:pt>
                <c:pt idx="1873">
                  <c:v>Jul 2022</c:v>
                </c:pt>
                <c:pt idx="1874">
                  <c:v>Jul 2022</c:v>
                </c:pt>
                <c:pt idx="1875">
                  <c:v>Jul 2022</c:v>
                </c:pt>
                <c:pt idx="1876">
                  <c:v>Jul 2022</c:v>
                </c:pt>
                <c:pt idx="1877">
                  <c:v>Jul 2022</c:v>
                </c:pt>
                <c:pt idx="1878">
                  <c:v>Jul 2022</c:v>
                </c:pt>
                <c:pt idx="1879">
                  <c:v>Jul 2022</c:v>
                </c:pt>
                <c:pt idx="1880">
                  <c:v>Jul 2022</c:v>
                </c:pt>
                <c:pt idx="1881">
                  <c:v>Jul 2022</c:v>
                </c:pt>
                <c:pt idx="1882">
                  <c:v>Jul 2022</c:v>
                </c:pt>
                <c:pt idx="1883">
                  <c:v>Jul 2022</c:v>
                </c:pt>
                <c:pt idx="1884">
                  <c:v>Jul 2022</c:v>
                </c:pt>
                <c:pt idx="1885">
                  <c:v>Jul 2022</c:v>
                </c:pt>
                <c:pt idx="1886">
                  <c:v>Jul 2022</c:v>
                </c:pt>
                <c:pt idx="1887">
                  <c:v>Jul 2022</c:v>
                </c:pt>
                <c:pt idx="1888">
                  <c:v>Aug 2022</c:v>
                </c:pt>
                <c:pt idx="1889">
                  <c:v>Aug 2022</c:v>
                </c:pt>
                <c:pt idx="1890">
                  <c:v>Aug 2022</c:v>
                </c:pt>
                <c:pt idx="1891">
                  <c:v>Aug 2022</c:v>
                </c:pt>
                <c:pt idx="1892">
                  <c:v>Aug 2022</c:v>
                </c:pt>
                <c:pt idx="1893">
                  <c:v>Aug 2022</c:v>
                </c:pt>
                <c:pt idx="1894">
                  <c:v>Aug 2022</c:v>
                </c:pt>
                <c:pt idx="1895">
                  <c:v>Aug 2022</c:v>
                </c:pt>
                <c:pt idx="1896">
                  <c:v>Aug 2022</c:v>
                </c:pt>
                <c:pt idx="1897">
                  <c:v>Aug 2022</c:v>
                </c:pt>
                <c:pt idx="1898">
                  <c:v>Aug 2022</c:v>
                </c:pt>
                <c:pt idx="1899">
                  <c:v>Aug 2022</c:v>
                </c:pt>
                <c:pt idx="1900">
                  <c:v>Aug 2022</c:v>
                </c:pt>
                <c:pt idx="1901">
                  <c:v>Aug 2022</c:v>
                </c:pt>
                <c:pt idx="1902">
                  <c:v>Aug 2022</c:v>
                </c:pt>
                <c:pt idx="1903">
                  <c:v>Aug 2022</c:v>
                </c:pt>
                <c:pt idx="1904">
                  <c:v>Aug 2022</c:v>
                </c:pt>
                <c:pt idx="1905">
                  <c:v>Aug 2022</c:v>
                </c:pt>
                <c:pt idx="1906">
                  <c:v>Aug 2022</c:v>
                </c:pt>
                <c:pt idx="1907">
                  <c:v>Aug 2022</c:v>
                </c:pt>
                <c:pt idx="1908">
                  <c:v>Aug 2022</c:v>
                </c:pt>
                <c:pt idx="1909">
                  <c:v>Aug 2022</c:v>
                </c:pt>
                <c:pt idx="1910">
                  <c:v>Aug 2022</c:v>
                </c:pt>
                <c:pt idx="1911">
                  <c:v>Sep 2022</c:v>
                </c:pt>
                <c:pt idx="1912">
                  <c:v>Sep 2022</c:v>
                </c:pt>
                <c:pt idx="1913">
                  <c:v>Sep 2022</c:v>
                </c:pt>
                <c:pt idx="1914">
                  <c:v>Sep 2022</c:v>
                </c:pt>
                <c:pt idx="1915">
                  <c:v>Sep 2022</c:v>
                </c:pt>
                <c:pt idx="1916">
                  <c:v>Sep 2022</c:v>
                </c:pt>
                <c:pt idx="1917">
                  <c:v>Sep 2022</c:v>
                </c:pt>
                <c:pt idx="1918">
                  <c:v>Sep 2022</c:v>
                </c:pt>
                <c:pt idx="1919">
                  <c:v>Sep 2022</c:v>
                </c:pt>
                <c:pt idx="1920">
                  <c:v>Sep 2022</c:v>
                </c:pt>
                <c:pt idx="1921">
                  <c:v>Sep 2022</c:v>
                </c:pt>
                <c:pt idx="1922">
                  <c:v>Sep 2022</c:v>
                </c:pt>
                <c:pt idx="1923">
                  <c:v>Sep 2022</c:v>
                </c:pt>
                <c:pt idx="1924">
                  <c:v>Sep 2022</c:v>
                </c:pt>
                <c:pt idx="1925">
                  <c:v>Sep 2022</c:v>
                </c:pt>
                <c:pt idx="1926">
                  <c:v>Sep 2022</c:v>
                </c:pt>
                <c:pt idx="1927">
                  <c:v>Sep 2022</c:v>
                </c:pt>
                <c:pt idx="1928">
                  <c:v>Sep 2022</c:v>
                </c:pt>
                <c:pt idx="1929">
                  <c:v>Sep 2022</c:v>
                </c:pt>
                <c:pt idx="1930">
                  <c:v>Sep 2022</c:v>
                </c:pt>
                <c:pt idx="1931">
                  <c:v>Sep 2022</c:v>
                </c:pt>
                <c:pt idx="1932">
                  <c:v>Oct 2022</c:v>
                </c:pt>
                <c:pt idx="1933">
                  <c:v>Oct 2022</c:v>
                </c:pt>
                <c:pt idx="1934">
                  <c:v>Oct 2022</c:v>
                </c:pt>
                <c:pt idx="1935">
                  <c:v>Oct 2022</c:v>
                </c:pt>
                <c:pt idx="1936">
                  <c:v>Oct 2022</c:v>
                </c:pt>
                <c:pt idx="1937">
                  <c:v>Oct 2022</c:v>
                </c:pt>
                <c:pt idx="1938">
                  <c:v>Oct 2022</c:v>
                </c:pt>
                <c:pt idx="1939">
                  <c:v>Oct 2022</c:v>
                </c:pt>
                <c:pt idx="1940">
                  <c:v>Oct 2022</c:v>
                </c:pt>
                <c:pt idx="1941">
                  <c:v>Oct 2022</c:v>
                </c:pt>
                <c:pt idx="1942">
                  <c:v>Oct 2022</c:v>
                </c:pt>
                <c:pt idx="1943">
                  <c:v>Oct 2022</c:v>
                </c:pt>
                <c:pt idx="1944">
                  <c:v>Oct 2022</c:v>
                </c:pt>
                <c:pt idx="1945">
                  <c:v>Oct 2022</c:v>
                </c:pt>
                <c:pt idx="1946">
                  <c:v>Oct 2022</c:v>
                </c:pt>
                <c:pt idx="1947">
                  <c:v>Oct 2022</c:v>
                </c:pt>
                <c:pt idx="1948">
                  <c:v>Oct 2022</c:v>
                </c:pt>
                <c:pt idx="1949">
                  <c:v>Oct 2022</c:v>
                </c:pt>
                <c:pt idx="1950">
                  <c:v>Oct 2022</c:v>
                </c:pt>
                <c:pt idx="1951">
                  <c:v>Oct 2022</c:v>
                </c:pt>
                <c:pt idx="1952">
                  <c:v>Oct 2022</c:v>
                </c:pt>
                <c:pt idx="1953">
                  <c:v>Nov 2022</c:v>
                </c:pt>
                <c:pt idx="1954">
                  <c:v>Nov 2022</c:v>
                </c:pt>
                <c:pt idx="1955">
                  <c:v>Nov 2022</c:v>
                </c:pt>
                <c:pt idx="1956">
                  <c:v>Nov 2022</c:v>
                </c:pt>
                <c:pt idx="1957">
                  <c:v>Nov 2022</c:v>
                </c:pt>
                <c:pt idx="1958">
                  <c:v>Nov 2022</c:v>
                </c:pt>
                <c:pt idx="1959">
                  <c:v>Nov 2022</c:v>
                </c:pt>
                <c:pt idx="1960">
                  <c:v>Nov 2022</c:v>
                </c:pt>
                <c:pt idx="1961">
                  <c:v>Nov 2022</c:v>
                </c:pt>
                <c:pt idx="1962">
                  <c:v>Nov 2022</c:v>
                </c:pt>
                <c:pt idx="1963">
                  <c:v>Nov 2022</c:v>
                </c:pt>
                <c:pt idx="1964">
                  <c:v>Nov 2022</c:v>
                </c:pt>
                <c:pt idx="1965">
                  <c:v>Nov 2022</c:v>
                </c:pt>
                <c:pt idx="1966">
                  <c:v>Nov 2022</c:v>
                </c:pt>
                <c:pt idx="1967">
                  <c:v>Nov 2022</c:v>
                </c:pt>
                <c:pt idx="1968">
                  <c:v>Nov 2022</c:v>
                </c:pt>
                <c:pt idx="1969">
                  <c:v>Nov 2022</c:v>
                </c:pt>
                <c:pt idx="1970">
                  <c:v>Nov 2022</c:v>
                </c:pt>
                <c:pt idx="1971">
                  <c:v>Nov 2022</c:v>
                </c:pt>
                <c:pt idx="1972">
                  <c:v>Nov 2022</c:v>
                </c:pt>
                <c:pt idx="1973">
                  <c:v>Nov 2022</c:v>
                </c:pt>
                <c:pt idx="1974">
                  <c:v>Dec 2022</c:v>
                </c:pt>
                <c:pt idx="1975">
                  <c:v>Dec 2022</c:v>
                </c:pt>
                <c:pt idx="1976">
                  <c:v>Dec 2022</c:v>
                </c:pt>
                <c:pt idx="1977">
                  <c:v>Dec 2022</c:v>
                </c:pt>
                <c:pt idx="1978">
                  <c:v>Dec 2022</c:v>
                </c:pt>
                <c:pt idx="1979">
                  <c:v>Dec 2022</c:v>
                </c:pt>
                <c:pt idx="1980">
                  <c:v>Dec 2022</c:v>
                </c:pt>
                <c:pt idx="1981">
                  <c:v>Dec 2022</c:v>
                </c:pt>
                <c:pt idx="1982">
                  <c:v>Dec 2022</c:v>
                </c:pt>
                <c:pt idx="1983">
                  <c:v>Dec 2022</c:v>
                </c:pt>
                <c:pt idx="1984">
                  <c:v>Dec 2022</c:v>
                </c:pt>
                <c:pt idx="1985">
                  <c:v>Dec 2022</c:v>
                </c:pt>
                <c:pt idx="1986">
                  <c:v>Dec 2022</c:v>
                </c:pt>
                <c:pt idx="1987">
                  <c:v>Dec 2022</c:v>
                </c:pt>
                <c:pt idx="1988">
                  <c:v>Dec 2022</c:v>
                </c:pt>
                <c:pt idx="1989">
                  <c:v>Dec 2022</c:v>
                </c:pt>
                <c:pt idx="1990">
                  <c:v>Dec 2022</c:v>
                </c:pt>
                <c:pt idx="1991">
                  <c:v>Dec 2022</c:v>
                </c:pt>
                <c:pt idx="1992">
                  <c:v>Dec 2022</c:v>
                </c:pt>
                <c:pt idx="1993">
                  <c:v>Dec 2022</c:v>
                </c:pt>
                <c:pt idx="1994">
                  <c:v>Dec 2022</c:v>
                </c:pt>
                <c:pt idx="1995">
                  <c:v>Jan 2023</c:v>
                </c:pt>
                <c:pt idx="1996">
                  <c:v>Jan 2023</c:v>
                </c:pt>
                <c:pt idx="1997">
                  <c:v>Jan 2023</c:v>
                </c:pt>
                <c:pt idx="1998">
                  <c:v>Jan 2023</c:v>
                </c:pt>
                <c:pt idx="1999">
                  <c:v>Jan 2023</c:v>
                </c:pt>
                <c:pt idx="2000">
                  <c:v>Jan 2023</c:v>
                </c:pt>
                <c:pt idx="2001">
                  <c:v>Jan 2023</c:v>
                </c:pt>
                <c:pt idx="2002">
                  <c:v>Jan 2023</c:v>
                </c:pt>
                <c:pt idx="2003">
                  <c:v>Jan 2023</c:v>
                </c:pt>
                <c:pt idx="2004">
                  <c:v>Jan 2023</c:v>
                </c:pt>
                <c:pt idx="2005">
                  <c:v>Jan 2023</c:v>
                </c:pt>
                <c:pt idx="2006">
                  <c:v>Jan 2023</c:v>
                </c:pt>
                <c:pt idx="2007">
                  <c:v>Jan 2023</c:v>
                </c:pt>
                <c:pt idx="2008">
                  <c:v>Jan 2023</c:v>
                </c:pt>
                <c:pt idx="2009">
                  <c:v>Jan 2023</c:v>
                </c:pt>
                <c:pt idx="2010">
                  <c:v>Jan 2023</c:v>
                </c:pt>
                <c:pt idx="2011">
                  <c:v>Jan 2023</c:v>
                </c:pt>
                <c:pt idx="2012">
                  <c:v>Jan 2023</c:v>
                </c:pt>
                <c:pt idx="2013">
                  <c:v>Jan 2023</c:v>
                </c:pt>
                <c:pt idx="2014">
                  <c:v>Jan 2023</c:v>
                </c:pt>
                <c:pt idx="2015">
                  <c:v>Feb 2023</c:v>
                </c:pt>
                <c:pt idx="2016">
                  <c:v>Feb 2023</c:v>
                </c:pt>
                <c:pt idx="2017">
                  <c:v>Feb 2023</c:v>
                </c:pt>
                <c:pt idx="2018">
                  <c:v>Feb 2023</c:v>
                </c:pt>
                <c:pt idx="2019">
                  <c:v>Feb 2023</c:v>
                </c:pt>
                <c:pt idx="2020">
                  <c:v>Feb 2023</c:v>
                </c:pt>
                <c:pt idx="2021">
                  <c:v>Feb 2023</c:v>
                </c:pt>
                <c:pt idx="2022">
                  <c:v>Feb 2023</c:v>
                </c:pt>
                <c:pt idx="2023">
                  <c:v>Feb 2023</c:v>
                </c:pt>
                <c:pt idx="2024">
                  <c:v>Feb 2023</c:v>
                </c:pt>
                <c:pt idx="2025">
                  <c:v>Feb 2023</c:v>
                </c:pt>
                <c:pt idx="2026">
                  <c:v>Feb 2023</c:v>
                </c:pt>
                <c:pt idx="2027">
                  <c:v>Feb 2023</c:v>
                </c:pt>
                <c:pt idx="2028">
                  <c:v>Feb 2023</c:v>
                </c:pt>
                <c:pt idx="2029">
                  <c:v>Feb 2023</c:v>
                </c:pt>
                <c:pt idx="2030">
                  <c:v>Feb 2023</c:v>
                </c:pt>
                <c:pt idx="2031">
                  <c:v>Feb 2023</c:v>
                </c:pt>
                <c:pt idx="2032">
                  <c:v>Feb 2023</c:v>
                </c:pt>
                <c:pt idx="2033">
                  <c:v>Feb 2023</c:v>
                </c:pt>
                <c:pt idx="2034">
                  <c:v>Mar 2023</c:v>
                </c:pt>
                <c:pt idx="2035">
                  <c:v>Mar 2023</c:v>
                </c:pt>
                <c:pt idx="2036">
                  <c:v>Mar 2023</c:v>
                </c:pt>
                <c:pt idx="2037">
                  <c:v>Mar 2023</c:v>
                </c:pt>
                <c:pt idx="2038">
                  <c:v>Mar 2023</c:v>
                </c:pt>
                <c:pt idx="2039">
                  <c:v>Mar 2023</c:v>
                </c:pt>
                <c:pt idx="2040">
                  <c:v>Mar 2023</c:v>
                </c:pt>
                <c:pt idx="2041">
                  <c:v>Mar 2023</c:v>
                </c:pt>
                <c:pt idx="2042">
                  <c:v>Mar 2023</c:v>
                </c:pt>
                <c:pt idx="2043">
                  <c:v>Mar 2023</c:v>
                </c:pt>
                <c:pt idx="2044">
                  <c:v>Mar 2023</c:v>
                </c:pt>
                <c:pt idx="2045">
                  <c:v>Mar 2023</c:v>
                </c:pt>
                <c:pt idx="2046">
                  <c:v>Mar 2023</c:v>
                </c:pt>
                <c:pt idx="2047">
                  <c:v>Mar 2023</c:v>
                </c:pt>
                <c:pt idx="2048">
                  <c:v>Mar 2023</c:v>
                </c:pt>
                <c:pt idx="2049">
                  <c:v>Mar 2023</c:v>
                </c:pt>
                <c:pt idx="2050">
                  <c:v>Mar 2023</c:v>
                </c:pt>
                <c:pt idx="2051">
                  <c:v>Mar 2023</c:v>
                </c:pt>
                <c:pt idx="2052">
                  <c:v>Mar 2023</c:v>
                </c:pt>
                <c:pt idx="2053">
                  <c:v>Mar 2023</c:v>
                </c:pt>
                <c:pt idx="2054">
                  <c:v>Mar 2023</c:v>
                </c:pt>
                <c:pt idx="2055">
                  <c:v>Mar 2023</c:v>
                </c:pt>
                <c:pt idx="2056">
                  <c:v>Mar 2023</c:v>
                </c:pt>
                <c:pt idx="2057">
                  <c:v>Apr 2023</c:v>
                </c:pt>
                <c:pt idx="2058">
                  <c:v>Apr 2023</c:v>
                </c:pt>
                <c:pt idx="2059">
                  <c:v>Apr 2023</c:v>
                </c:pt>
                <c:pt idx="2060">
                  <c:v>Apr 2023</c:v>
                </c:pt>
                <c:pt idx="2061">
                  <c:v>Apr 2023</c:v>
                </c:pt>
                <c:pt idx="2062">
                  <c:v>Apr 2023</c:v>
                </c:pt>
                <c:pt idx="2063">
                  <c:v>Apr 2023</c:v>
                </c:pt>
                <c:pt idx="2064">
                  <c:v>Apr 2023</c:v>
                </c:pt>
                <c:pt idx="2065">
                  <c:v>Apr 2023</c:v>
                </c:pt>
                <c:pt idx="2066">
                  <c:v>Apr 2023</c:v>
                </c:pt>
                <c:pt idx="2067">
                  <c:v>Apr 2023</c:v>
                </c:pt>
                <c:pt idx="2068">
                  <c:v>Apr 2023</c:v>
                </c:pt>
                <c:pt idx="2069">
                  <c:v>Apr 2023</c:v>
                </c:pt>
                <c:pt idx="2070">
                  <c:v>Apr 2023</c:v>
                </c:pt>
                <c:pt idx="2071">
                  <c:v>Apr 2023</c:v>
                </c:pt>
                <c:pt idx="2072">
                  <c:v>Apr 2023</c:v>
                </c:pt>
                <c:pt idx="2073">
                  <c:v>Apr 2023</c:v>
                </c:pt>
                <c:pt idx="2074">
                  <c:v>Apr 2023</c:v>
                </c:pt>
                <c:pt idx="2075">
                  <c:v>Apr 2023</c:v>
                </c:pt>
                <c:pt idx="2076">
                  <c:v>May 2023</c:v>
                </c:pt>
                <c:pt idx="2077">
                  <c:v>May 2023</c:v>
                </c:pt>
                <c:pt idx="2078">
                  <c:v>May 2023</c:v>
                </c:pt>
                <c:pt idx="2079">
                  <c:v>May 2023</c:v>
                </c:pt>
                <c:pt idx="2080">
                  <c:v>May 2023</c:v>
                </c:pt>
                <c:pt idx="2081">
                  <c:v>May 2023</c:v>
                </c:pt>
                <c:pt idx="2082">
                  <c:v>May 2023</c:v>
                </c:pt>
                <c:pt idx="2083">
                  <c:v>May 2023</c:v>
                </c:pt>
                <c:pt idx="2084">
                  <c:v>May 2023</c:v>
                </c:pt>
                <c:pt idx="2085">
                  <c:v>May 2023</c:v>
                </c:pt>
                <c:pt idx="2086">
                  <c:v>May 2023</c:v>
                </c:pt>
                <c:pt idx="2087">
                  <c:v>May 2023</c:v>
                </c:pt>
                <c:pt idx="2088">
                  <c:v>May 2023</c:v>
                </c:pt>
                <c:pt idx="2089">
                  <c:v>May 2023</c:v>
                </c:pt>
                <c:pt idx="2090">
                  <c:v>May 2023</c:v>
                </c:pt>
                <c:pt idx="2091">
                  <c:v>May 2023</c:v>
                </c:pt>
                <c:pt idx="2092">
                  <c:v>May 2023</c:v>
                </c:pt>
                <c:pt idx="2093">
                  <c:v>May 2023</c:v>
                </c:pt>
                <c:pt idx="2094">
                  <c:v>May 2023</c:v>
                </c:pt>
                <c:pt idx="2095">
                  <c:v>May 2023</c:v>
                </c:pt>
                <c:pt idx="2096">
                  <c:v>May 2023</c:v>
                </c:pt>
                <c:pt idx="2097">
                  <c:v>May 2023</c:v>
                </c:pt>
                <c:pt idx="2098">
                  <c:v>Jun 2023</c:v>
                </c:pt>
                <c:pt idx="2099">
                  <c:v>Jun 2023</c:v>
                </c:pt>
                <c:pt idx="2100">
                  <c:v>Jun 2023</c:v>
                </c:pt>
                <c:pt idx="2101">
                  <c:v>Jun 2023</c:v>
                </c:pt>
                <c:pt idx="2102">
                  <c:v>Jun 2023</c:v>
                </c:pt>
                <c:pt idx="2103">
                  <c:v>Jun 2023</c:v>
                </c:pt>
                <c:pt idx="2104">
                  <c:v>Jun 2023</c:v>
                </c:pt>
                <c:pt idx="2105">
                  <c:v>Jun 2023</c:v>
                </c:pt>
                <c:pt idx="2106">
                  <c:v>Jun 2023</c:v>
                </c:pt>
                <c:pt idx="2107">
                  <c:v>Jun 2023</c:v>
                </c:pt>
                <c:pt idx="2108">
                  <c:v>Jun 2023</c:v>
                </c:pt>
                <c:pt idx="2109">
                  <c:v>Jun 2023</c:v>
                </c:pt>
                <c:pt idx="2110">
                  <c:v>Jun 2023</c:v>
                </c:pt>
                <c:pt idx="2111">
                  <c:v>Jun 2023</c:v>
                </c:pt>
                <c:pt idx="2112">
                  <c:v>Jun 2023</c:v>
                </c:pt>
                <c:pt idx="2113">
                  <c:v>Jun 2023</c:v>
                </c:pt>
                <c:pt idx="2114">
                  <c:v>Jun 2023</c:v>
                </c:pt>
                <c:pt idx="2115">
                  <c:v>Jun 2023</c:v>
                </c:pt>
                <c:pt idx="2116">
                  <c:v>Jun 2023</c:v>
                </c:pt>
                <c:pt idx="2117">
                  <c:v>Jun 2023</c:v>
                </c:pt>
                <c:pt idx="2118">
                  <c:v>Jun 2023</c:v>
                </c:pt>
                <c:pt idx="2119">
                  <c:v>Jul 2023</c:v>
                </c:pt>
                <c:pt idx="2120">
                  <c:v>Jul 2023</c:v>
                </c:pt>
                <c:pt idx="2121">
                  <c:v>Jul 2023</c:v>
                </c:pt>
                <c:pt idx="2122">
                  <c:v>Jul 2023</c:v>
                </c:pt>
                <c:pt idx="2123">
                  <c:v>Jul 2023</c:v>
                </c:pt>
                <c:pt idx="2124">
                  <c:v>Jul 2023</c:v>
                </c:pt>
                <c:pt idx="2125">
                  <c:v>Jul 2023</c:v>
                </c:pt>
                <c:pt idx="2126">
                  <c:v>Jul 2023</c:v>
                </c:pt>
                <c:pt idx="2127">
                  <c:v>Jul 2023</c:v>
                </c:pt>
                <c:pt idx="2128">
                  <c:v>Jul 2023</c:v>
                </c:pt>
                <c:pt idx="2129">
                  <c:v>Jul 2023</c:v>
                </c:pt>
                <c:pt idx="2130">
                  <c:v>Jul 2023</c:v>
                </c:pt>
                <c:pt idx="2131">
                  <c:v>Jul 2023</c:v>
                </c:pt>
                <c:pt idx="2132">
                  <c:v>Jul 2023</c:v>
                </c:pt>
                <c:pt idx="2133">
                  <c:v>Jul 2023</c:v>
                </c:pt>
                <c:pt idx="2134">
                  <c:v>Jul 2023</c:v>
                </c:pt>
                <c:pt idx="2135">
                  <c:v>Jul 2023</c:v>
                </c:pt>
                <c:pt idx="2136">
                  <c:v>Jul 2023</c:v>
                </c:pt>
                <c:pt idx="2137">
                  <c:v>Jul 2023</c:v>
                </c:pt>
                <c:pt idx="2138">
                  <c:v>Jul 2023</c:v>
                </c:pt>
                <c:pt idx="2139">
                  <c:v>Aug 2023</c:v>
                </c:pt>
                <c:pt idx="2140">
                  <c:v>Aug 2023</c:v>
                </c:pt>
                <c:pt idx="2141">
                  <c:v>Aug 2023</c:v>
                </c:pt>
                <c:pt idx="2142">
                  <c:v>Aug 2023</c:v>
                </c:pt>
                <c:pt idx="2143">
                  <c:v>Aug 2023</c:v>
                </c:pt>
                <c:pt idx="2144">
                  <c:v>Aug 2023</c:v>
                </c:pt>
                <c:pt idx="2145">
                  <c:v>Aug 2023</c:v>
                </c:pt>
                <c:pt idx="2146">
                  <c:v>Aug 2023</c:v>
                </c:pt>
                <c:pt idx="2147">
                  <c:v>Aug 2023</c:v>
                </c:pt>
                <c:pt idx="2148">
                  <c:v>Aug 2023</c:v>
                </c:pt>
                <c:pt idx="2149">
                  <c:v>Aug 2023</c:v>
                </c:pt>
                <c:pt idx="2150">
                  <c:v>Aug 2023</c:v>
                </c:pt>
                <c:pt idx="2151">
                  <c:v>Aug 2023</c:v>
                </c:pt>
                <c:pt idx="2152">
                  <c:v>Aug 2023</c:v>
                </c:pt>
                <c:pt idx="2153">
                  <c:v>Aug 2023</c:v>
                </c:pt>
                <c:pt idx="2154">
                  <c:v>Aug 2023</c:v>
                </c:pt>
                <c:pt idx="2155">
                  <c:v>Aug 2023</c:v>
                </c:pt>
                <c:pt idx="2156">
                  <c:v>Aug 2023</c:v>
                </c:pt>
                <c:pt idx="2157">
                  <c:v>Aug 2023</c:v>
                </c:pt>
                <c:pt idx="2158">
                  <c:v>Aug 2023</c:v>
                </c:pt>
                <c:pt idx="2159">
                  <c:v>Aug 2023</c:v>
                </c:pt>
                <c:pt idx="2160">
                  <c:v>Aug 2023</c:v>
                </c:pt>
                <c:pt idx="2161">
                  <c:v>Aug 2023</c:v>
                </c:pt>
                <c:pt idx="2162">
                  <c:v>Sep 2023</c:v>
                </c:pt>
                <c:pt idx="2163">
                  <c:v>Sep 2023</c:v>
                </c:pt>
                <c:pt idx="2164">
                  <c:v>Sep 2023</c:v>
                </c:pt>
                <c:pt idx="2165">
                  <c:v>Sep 2023</c:v>
                </c:pt>
                <c:pt idx="2166">
                  <c:v>Sep 2023</c:v>
                </c:pt>
                <c:pt idx="2167">
                  <c:v>Sep 2023</c:v>
                </c:pt>
                <c:pt idx="2168">
                  <c:v>Sep 2023</c:v>
                </c:pt>
                <c:pt idx="2169">
                  <c:v>Sep 2023</c:v>
                </c:pt>
                <c:pt idx="2170">
                  <c:v>Sep 2023</c:v>
                </c:pt>
                <c:pt idx="2171">
                  <c:v>Sep 2023</c:v>
                </c:pt>
                <c:pt idx="2172">
                  <c:v>Sep 2023</c:v>
                </c:pt>
                <c:pt idx="2173">
                  <c:v>Sep 2023</c:v>
                </c:pt>
                <c:pt idx="2174">
                  <c:v>Sep 2023</c:v>
                </c:pt>
                <c:pt idx="2175">
                  <c:v>Sep 2023</c:v>
                </c:pt>
                <c:pt idx="2176">
                  <c:v>Sep 2023</c:v>
                </c:pt>
                <c:pt idx="2177">
                  <c:v>Sep 2023</c:v>
                </c:pt>
                <c:pt idx="2178">
                  <c:v>Sep 2023</c:v>
                </c:pt>
                <c:pt idx="2179">
                  <c:v>Sep 2023</c:v>
                </c:pt>
                <c:pt idx="2180">
                  <c:v>Sep 2023</c:v>
                </c:pt>
                <c:pt idx="2181">
                  <c:v>Sep 2023</c:v>
                </c:pt>
                <c:pt idx="2182">
                  <c:v>Oct 2023</c:v>
                </c:pt>
                <c:pt idx="2183">
                  <c:v>Oct 2023</c:v>
                </c:pt>
                <c:pt idx="2184">
                  <c:v>Oct 2023</c:v>
                </c:pt>
                <c:pt idx="2185">
                  <c:v>Oct 2023</c:v>
                </c:pt>
                <c:pt idx="2186">
                  <c:v>Oct 2023</c:v>
                </c:pt>
                <c:pt idx="2187">
                  <c:v>Oct 2023</c:v>
                </c:pt>
                <c:pt idx="2188">
                  <c:v>Oct 2023</c:v>
                </c:pt>
                <c:pt idx="2189">
                  <c:v>Oct 2023</c:v>
                </c:pt>
                <c:pt idx="2190">
                  <c:v>Oct 2023</c:v>
                </c:pt>
                <c:pt idx="2191">
                  <c:v>Oct 2023</c:v>
                </c:pt>
                <c:pt idx="2192">
                  <c:v>Oct 2023</c:v>
                </c:pt>
                <c:pt idx="2193">
                  <c:v>Oct 2023</c:v>
                </c:pt>
                <c:pt idx="2194">
                  <c:v>Oct 2023</c:v>
                </c:pt>
                <c:pt idx="2195">
                  <c:v>Oct 2023</c:v>
                </c:pt>
                <c:pt idx="2196">
                  <c:v>Oct 2023</c:v>
                </c:pt>
                <c:pt idx="2197">
                  <c:v>Oct 2023</c:v>
                </c:pt>
                <c:pt idx="2198">
                  <c:v>Oct 2023</c:v>
                </c:pt>
                <c:pt idx="2199">
                  <c:v>Oct 2023</c:v>
                </c:pt>
                <c:pt idx="2200">
                  <c:v>Oct 2023</c:v>
                </c:pt>
                <c:pt idx="2201">
                  <c:v>Oct 2023</c:v>
                </c:pt>
                <c:pt idx="2202">
                  <c:v>Oct 2023</c:v>
                </c:pt>
                <c:pt idx="2203">
                  <c:v>Oct 2023</c:v>
                </c:pt>
                <c:pt idx="2204">
                  <c:v>Nov 2023</c:v>
                </c:pt>
                <c:pt idx="2205">
                  <c:v>Nov 2023</c:v>
                </c:pt>
                <c:pt idx="2206">
                  <c:v>Nov 2023</c:v>
                </c:pt>
                <c:pt idx="2207">
                  <c:v>Nov 2023</c:v>
                </c:pt>
                <c:pt idx="2208">
                  <c:v>Nov 2023</c:v>
                </c:pt>
                <c:pt idx="2209">
                  <c:v>Nov 2023</c:v>
                </c:pt>
                <c:pt idx="2210">
                  <c:v>Nov 2023</c:v>
                </c:pt>
                <c:pt idx="2211">
                  <c:v>Nov 2023</c:v>
                </c:pt>
                <c:pt idx="2212">
                  <c:v>Nov 2023</c:v>
                </c:pt>
                <c:pt idx="2213">
                  <c:v>Nov 2023</c:v>
                </c:pt>
                <c:pt idx="2214">
                  <c:v>Nov 2023</c:v>
                </c:pt>
                <c:pt idx="2215">
                  <c:v>Nov 2023</c:v>
                </c:pt>
                <c:pt idx="2216">
                  <c:v>Nov 2023</c:v>
                </c:pt>
                <c:pt idx="2217">
                  <c:v>Nov 2023</c:v>
                </c:pt>
                <c:pt idx="2218">
                  <c:v>Nov 2023</c:v>
                </c:pt>
                <c:pt idx="2219">
                  <c:v>Nov 2023</c:v>
                </c:pt>
                <c:pt idx="2220">
                  <c:v>Nov 2023</c:v>
                </c:pt>
                <c:pt idx="2221">
                  <c:v>Nov 2023</c:v>
                </c:pt>
                <c:pt idx="2222">
                  <c:v>Nov 2023</c:v>
                </c:pt>
                <c:pt idx="2223">
                  <c:v>Nov 2023</c:v>
                </c:pt>
                <c:pt idx="2224">
                  <c:v>Nov 2023</c:v>
                </c:pt>
                <c:pt idx="2225">
                  <c:v>Dec 2023</c:v>
                </c:pt>
                <c:pt idx="2226">
                  <c:v>Dec 2023</c:v>
                </c:pt>
                <c:pt idx="2227">
                  <c:v>Dec 2023</c:v>
                </c:pt>
                <c:pt idx="2228">
                  <c:v>Dec 2023</c:v>
                </c:pt>
                <c:pt idx="2229">
                  <c:v>Dec 2023</c:v>
                </c:pt>
                <c:pt idx="2230">
                  <c:v>Dec 2023</c:v>
                </c:pt>
                <c:pt idx="2231">
                  <c:v>Dec 2023</c:v>
                </c:pt>
                <c:pt idx="2232">
                  <c:v>Dec 2023</c:v>
                </c:pt>
                <c:pt idx="2233">
                  <c:v>Dec 2023</c:v>
                </c:pt>
                <c:pt idx="2234">
                  <c:v>Dec 2023</c:v>
                </c:pt>
                <c:pt idx="2235">
                  <c:v>Dec 2023</c:v>
                </c:pt>
                <c:pt idx="2236">
                  <c:v>Dec 2023</c:v>
                </c:pt>
                <c:pt idx="2237">
                  <c:v>Dec 2023</c:v>
                </c:pt>
                <c:pt idx="2238">
                  <c:v>Dec 2023</c:v>
                </c:pt>
                <c:pt idx="2239">
                  <c:v>Dec 2023</c:v>
                </c:pt>
                <c:pt idx="2240">
                  <c:v>Dec 2023</c:v>
                </c:pt>
                <c:pt idx="2241">
                  <c:v>Dec 2023</c:v>
                </c:pt>
                <c:pt idx="2242">
                  <c:v>Dec 2023</c:v>
                </c:pt>
                <c:pt idx="2243">
                  <c:v>Dec 2023</c:v>
                </c:pt>
                <c:pt idx="2244">
                  <c:v>Dec 2023</c:v>
                </c:pt>
                <c:pt idx="2245">
                  <c:v>Jan 2024</c:v>
                </c:pt>
                <c:pt idx="2246">
                  <c:v>Jan 2024</c:v>
                </c:pt>
                <c:pt idx="2247">
                  <c:v>Jan 2024</c:v>
                </c:pt>
                <c:pt idx="2248">
                  <c:v>Jan 2024</c:v>
                </c:pt>
                <c:pt idx="2249">
                  <c:v>Jan 2024</c:v>
                </c:pt>
                <c:pt idx="2250">
                  <c:v>Jan 2024</c:v>
                </c:pt>
                <c:pt idx="2251">
                  <c:v>Jan 2024</c:v>
                </c:pt>
                <c:pt idx="2252">
                  <c:v>Jan 2024</c:v>
                </c:pt>
                <c:pt idx="2253">
                  <c:v>Jan 2024</c:v>
                </c:pt>
                <c:pt idx="2254">
                  <c:v>Jan 2024</c:v>
                </c:pt>
                <c:pt idx="2255">
                  <c:v>Jan 2024</c:v>
                </c:pt>
                <c:pt idx="2256">
                  <c:v>Jan 2024</c:v>
                </c:pt>
                <c:pt idx="2257">
                  <c:v>Jan 2024</c:v>
                </c:pt>
                <c:pt idx="2258">
                  <c:v>Jan 2024</c:v>
                </c:pt>
                <c:pt idx="2259">
                  <c:v>Jan 2024</c:v>
                </c:pt>
                <c:pt idx="2260">
                  <c:v>Jan 2024</c:v>
                </c:pt>
                <c:pt idx="2261">
                  <c:v>Jan 2024</c:v>
                </c:pt>
                <c:pt idx="2262">
                  <c:v>Jan 2024</c:v>
                </c:pt>
                <c:pt idx="2263">
                  <c:v>Jan 2024</c:v>
                </c:pt>
                <c:pt idx="2264">
                  <c:v>Jan 2024</c:v>
                </c:pt>
                <c:pt idx="2265">
                  <c:v>Jan 2024</c:v>
                </c:pt>
              </c:strCache>
            </c:strRef>
          </c:cat>
          <c:val>
            <c:numRef>
              <c:f>report!$C$13:$C$2278</c:f>
            </c:numRef>
          </c:val>
          <c:smooth val="0"/>
          <c:extLst>
            <c:ext xmlns:c16="http://schemas.microsoft.com/office/drawing/2014/chart" uri="{C3380CC4-5D6E-409C-BE32-E72D297353CC}">
              <c16:uniqueId val="{00000000-8D3B-434B-9F4F-9F7495670016}"/>
            </c:ext>
          </c:extLst>
        </c:ser>
        <c:ser>
          <c:idx val="1"/>
          <c:order val="1"/>
          <c:tx>
            <c:strRef>
              <c:f>report!$D$12</c:f>
              <c:strCache>
                <c:ptCount val="1"/>
                <c:pt idx="0">
                  <c:v>High</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report!$B$13:$B$2278</c:f>
              <c:strCache>
                <c:ptCount val="2266"/>
                <c:pt idx="0">
                  <c:v>Jan 2015</c:v>
                </c:pt>
                <c:pt idx="1">
                  <c:v>Feb 2015</c:v>
                </c:pt>
                <c:pt idx="2">
                  <c:v>Feb 2015</c:v>
                </c:pt>
                <c:pt idx="3">
                  <c:v>Feb 2015</c:v>
                </c:pt>
                <c:pt idx="4">
                  <c:v>Feb 2015</c:v>
                </c:pt>
                <c:pt idx="5">
                  <c:v>Feb 2015</c:v>
                </c:pt>
                <c:pt idx="6">
                  <c:v>Feb 2015</c:v>
                </c:pt>
                <c:pt idx="7">
                  <c:v>Feb 2015</c:v>
                </c:pt>
                <c:pt idx="8">
                  <c:v>Feb 2015</c:v>
                </c:pt>
                <c:pt idx="9">
                  <c:v>Feb 2015</c:v>
                </c:pt>
                <c:pt idx="10">
                  <c:v>Feb 2015</c:v>
                </c:pt>
                <c:pt idx="11">
                  <c:v>Feb 2015</c:v>
                </c:pt>
                <c:pt idx="12">
                  <c:v>Feb 2015</c:v>
                </c:pt>
                <c:pt idx="13">
                  <c:v>Feb 2015</c:v>
                </c:pt>
                <c:pt idx="14">
                  <c:v>Feb 2015</c:v>
                </c:pt>
                <c:pt idx="15">
                  <c:v>Feb 2015</c:v>
                </c:pt>
                <c:pt idx="16">
                  <c:v>Feb 2015</c:v>
                </c:pt>
                <c:pt idx="17">
                  <c:v>Feb 2015</c:v>
                </c:pt>
                <c:pt idx="18">
                  <c:v>Feb 2015</c:v>
                </c:pt>
                <c:pt idx="19">
                  <c:v>Feb 2015</c:v>
                </c:pt>
                <c:pt idx="20">
                  <c:v>Mar 2015</c:v>
                </c:pt>
                <c:pt idx="21">
                  <c:v>Mar 2015</c:v>
                </c:pt>
                <c:pt idx="22">
                  <c:v>Mar 2015</c:v>
                </c:pt>
                <c:pt idx="23">
                  <c:v>Mar 2015</c:v>
                </c:pt>
                <c:pt idx="24">
                  <c:v>Mar 2015</c:v>
                </c:pt>
                <c:pt idx="25">
                  <c:v>Mar 2015</c:v>
                </c:pt>
                <c:pt idx="26">
                  <c:v>Mar 2015</c:v>
                </c:pt>
                <c:pt idx="27">
                  <c:v>Mar 2015</c:v>
                </c:pt>
                <c:pt idx="28">
                  <c:v>Mar 2015</c:v>
                </c:pt>
                <c:pt idx="29">
                  <c:v>Mar 2015</c:v>
                </c:pt>
                <c:pt idx="30">
                  <c:v>Mar 2015</c:v>
                </c:pt>
                <c:pt idx="31">
                  <c:v>Mar 2015</c:v>
                </c:pt>
                <c:pt idx="32">
                  <c:v>Mar 2015</c:v>
                </c:pt>
                <c:pt idx="33">
                  <c:v>Mar 2015</c:v>
                </c:pt>
                <c:pt idx="34">
                  <c:v>Mar 2015</c:v>
                </c:pt>
                <c:pt idx="35">
                  <c:v>Mar 2015</c:v>
                </c:pt>
                <c:pt idx="36">
                  <c:v>Mar 2015</c:v>
                </c:pt>
                <c:pt idx="37">
                  <c:v>Mar 2015</c:v>
                </c:pt>
                <c:pt idx="38">
                  <c:v>Mar 2015</c:v>
                </c:pt>
                <c:pt idx="39">
                  <c:v>Mar 2015</c:v>
                </c:pt>
                <c:pt idx="40">
                  <c:v>Mar 2015</c:v>
                </c:pt>
                <c:pt idx="41">
                  <c:v>Mar 2015</c:v>
                </c:pt>
                <c:pt idx="42">
                  <c:v>Apr 2015</c:v>
                </c:pt>
                <c:pt idx="43">
                  <c:v>Apr 2015</c:v>
                </c:pt>
                <c:pt idx="44">
                  <c:v>Apr 2015</c:v>
                </c:pt>
                <c:pt idx="45">
                  <c:v>Apr 2015</c:v>
                </c:pt>
                <c:pt idx="46">
                  <c:v>Apr 2015</c:v>
                </c:pt>
                <c:pt idx="47">
                  <c:v>Apr 2015</c:v>
                </c:pt>
                <c:pt idx="48">
                  <c:v>Apr 2015</c:v>
                </c:pt>
                <c:pt idx="49">
                  <c:v>Apr 2015</c:v>
                </c:pt>
                <c:pt idx="50">
                  <c:v>Apr 2015</c:v>
                </c:pt>
                <c:pt idx="51">
                  <c:v>Apr 2015</c:v>
                </c:pt>
                <c:pt idx="52">
                  <c:v>Apr 2015</c:v>
                </c:pt>
                <c:pt idx="53">
                  <c:v>Apr 2015</c:v>
                </c:pt>
                <c:pt idx="54">
                  <c:v>Apr 2015</c:v>
                </c:pt>
                <c:pt idx="55">
                  <c:v>Apr 2015</c:v>
                </c:pt>
                <c:pt idx="56">
                  <c:v>Apr 2015</c:v>
                </c:pt>
                <c:pt idx="57">
                  <c:v>Apr 2015</c:v>
                </c:pt>
                <c:pt idx="58">
                  <c:v>Apr 2015</c:v>
                </c:pt>
                <c:pt idx="59">
                  <c:v>Apr 2015</c:v>
                </c:pt>
                <c:pt idx="60">
                  <c:v>Apr 2015</c:v>
                </c:pt>
                <c:pt idx="61">
                  <c:v>Apr 2015</c:v>
                </c:pt>
                <c:pt idx="62">
                  <c:v>Apr 2015</c:v>
                </c:pt>
                <c:pt idx="63">
                  <c:v>May 2015</c:v>
                </c:pt>
                <c:pt idx="64">
                  <c:v>May 2015</c:v>
                </c:pt>
                <c:pt idx="65">
                  <c:v>May 2015</c:v>
                </c:pt>
                <c:pt idx="66">
                  <c:v>May 2015</c:v>
                </c:pt>
                <c:pt idx="67">
                  <c:v>May 2015</c:v>
                </c:pt>
                <c:pt idx="68">
                  <c:v>May 2015</c:v>
                </c:pt>
                <c:pt idx="69">
                  <c:v>May 2015</c:v>
                </c:pt>
                <c:pt idx="70">
                  <c:v>May 2015</c:v>
                </c:pt>
                <c:pt idx="71">
                  <c:v>May 2015</c:v>
                </c:pt>
                <c:pt idx="72">
                  <c:v>May 2015</c:v>
                </c:pt>
                <c:pt idx="73">
                  <c:v>May 2015</c:v>
                </c:pt>
                <c:pt idx="74">
                  <c:v>May 2015</c:v>
                </c:pt>
                <c:pt idx="75">
                  <c:v>May 2015</c:v>
                </c:pt>
                <c:pt idx="76">
                  <c:v>May 2015</c:v>
                </c:pt>
                <c:pt idx="77">
                  <c:v>May 2015</c:v>
                </c:pt>
                <c:pt idx="78">
                  <c:v>May 2015</c:v>
                </c:pt>
                <c:pt idx="79">
                  <c:v>May 2015</c:v>
                </c:pt>
                <c:pt idx="80">
                  <c:v>May 2015</c:v>
                </c:pt>
                <c:pt idx="81">
                  <c:v>May 2015</c:v>
                </c:pt>
                <c:pt idx="82">
                  <c:v>May 2015</c:v>
                </c:pt>
                <c:pt idx="83">
                  <c:v>Jun 2015</c:v>
                </c:pt>
                <c:pt idx="84">
                  <c:v>Jun 2015</c:v>
                </c:pt>
                <c:pt idx="85">
                  <c:v>Jun 2015</c:v>
                </c:pt>
                <c:pt idx="86">
                  <c:v>Jun 2015</c:v>
                </c:pt>
                <c:pt idx="87">
                  <c:v>Jun 2015</c:v>
                </c:pt>
                <c:pt idx="88">
                  <c:v>Jun 2015</c:v>
                </c:pt>
                <c:pt idx="89">
                  <c:v>Jun 2015</c:v>
                </c:pt>
                <c:pt idx="90">
                  <c:v>Jun 2015</c:v>
                </c:pt>
                <c:pt idx="91">
                  <c:v>Jun 2015</c:v>
                </c:pt>
                <c:pt idx="92">
                  <c:v>Jun 2015</c:v>
                </c:pt>
                <c:pt idx="93">
                  <c:v>Jun 2015</c:v>
                </c:pt>
                <c:pt idx="94">
                  <c:v>Jun 2015</c:v>
                </c:pt>
                <c:pt idx="95">
                  <c:v>Jun 2015</c:v>
                </c:pt>
                <c:pt idx="96">
                  <c:v>Jun 2015</c:v>
                </c:pt>
                <c:pt idx="97">
                  <c:v>Jun 2015</c:v>
                </c:pt>
                <c:pt idx="98">
                  <c:v>Jun 2015</c:v>
                </c:pt>
                <c:pt idx="99">
                  <c:v>Jun 2015</c:v>
                </c:pt>
                <c:pt idx="100">
                  <c:v>Jun 2015</c:v>
                </c:pt>
                <c:pt idx="101">
                  <c:v>Jun 2015</c:v>
                </c:pt>
                <c:pt idx="102">
                  <c:v>Jun 2015</c:v>
                </c:pt>
                <c:pt idx="103">
                  <c:v>Jun 2015</c:v>
                </c:pt>
                <c:pt idx="104">
                  <c:v>Jun 2015</c:v>
                </c:pt>
                <c:pt idx="105">
                  <c:v>Jul 2015</c:v>
                </c:pt>
                <c:pt idx="106">
                  <c:v>Jul 2015</c:v>
                </c:pt>
                <c:pt idx="107">
                  <c:v>Jul 2015</c:v>
                </c:pt>
                <c:pt idx="108">
                  <c:v>Jul 2015</c:v>
                </c:pt>
                <c:pt idx="109">
                  <c:v>Jul 2015</c:v>
                </c:pt>
                <c:pt idx="110">
                  <c:v>Jul 2015</c:v>
                </c:pt>
                <c:pt idx="111">
                  <c:v>Jul 2015</c:v>
                </c:pt>
                <c:pt idx="112">
                  <c:v>Jul 2015</c:v>
                </c:pt>
                <c:pt idx="113">
                  <c:v>Jul 2015</c:v>
                </c:pt>
                <c:pt idx="114">
                  <c:v>Jul 2015</c:v>
                </c:pt>
                <c:pt idx="115">
                  <c:v>Jul 2015</c:v>
                </c:pt>
                <c:pt idx="116">
                  <c:v>Jul 2015</c:v>
                </c:pt>
                <c:pt idx="117">
                  <c:v>Jul 2015</c:v>
                </c:pt>
                <c:pt idx="118">
                  <c:v>Jul 2015</c:v>
                </c:pt>
                <c:pt idx="119">
                  <c:v>Jul 2015</c:v>
                </c:pt>
                <c:pt idx="120">
                  <c:v>Jul 2015</c:v>
                </c:pt>
                <c:pt idx="121">
                  <c:v>Jul 2015</c:v>
                </c:pt>
                <c:pt idx="122">
                  <c:v>Jul 2015</c:v>
                </c:pt>
                <c:pt idx="123">
                  <c:v>Jul 2015</c:v>
                </c:pt>
                <c:pt idx="124">
                  <c:v>Jul 2015</c:v>
                </c:pt>
                <c:pt idx="125">
                  <c:v>Jul 2015</c:v>
                </c:pt>
                <c:pt idx="126">
                  <c:v>Jul 2015</c:v>
                </c:pt>
                <c:pt idx="127">
                  <c:v>Aug 2015</c:v>
                </c:pt>
                <c:pt idx="128">
                  <c:v>Aug 2015</c:v>
                </c:pt>
                <c:pt idx="129">
                  <c:v>Aug 2015</c:v>
                </c:pt>
                <c:pt idx="130">
                  <c:v>Aug 2015</c:v>
                </c:pt>
                <c:pt idx="131">
                  <c:v>Aug 2015</c:v>
                </c:pt>
                <c:pt idx="132">
                  <c:v>Aug 2015</c:v>
                </c:pt>
                <c:pt idx="133">
                  <c:v>Aug 2015</c:v>
                </c:pt>
                <c:pt idx="134">
                  <c:v>Aug 2015</c:v>
                </c:pt>
                <c:pt idx="135">
                  <c:v>Aug 2015</c:v>
                </c:pt>
                <c:pt idx="136">
                  <c:v>Aug 2015</c:v>
                </c:pt>
                <c:pt idx="137">
                  <c:v>Aug 2015</c:v>
                </c:pt>
                <c:pt idx="138">
                  <c:v>Aug 2015</c:v>
                </c:pt>
                <c:pt idx="139">
                  <c:v>Aug 2015</c:v>
                </c:pt>
                <c:pt idx="140">
                  <c:v>Aug 2015</c:v>
                </c:pt>
                <c:pt idx="141">
                  <c:v>Aug 2015</c:v>
                </c:pt>
                <c:pt idx="142">
                  <c:v>Aug 2015</c:v>
                </c:pt>
                <c:pt idx="143">
                  <c:v>Aug 2015</c:v>
                </c:pt>
                <c:pt idx="144">
                  <c:v>Aug 2015</c:v>
                </c:pt>
                <c:pt idx="145">
                  <c:v>Aug 2015</c:v>
                </c:pt>
                <c:pt idx="146">
                  <c:v>Aug 2015</c:v>
                </c:pt>
                <c:pt idx="147">
                  <c:v>Aug 2015</c:v>
                </c:pt>
                <c:pt idx="148">
                  <c:v>Sep 2015</c:v>
                </c:pt>
                <c:pt idx="149">
                  <c:v>Sep 2015</c:v>
                </c:pt>
                <c:pt idx="150">
                  <c:v>Sep 2015</c:v>
                </c:pt>
                <c:pt idx="151">
                  <c:v>Sep 2015</c:v>
                </c:pt>
                <c:pt idx="152">
                  <c:v>Sep 2015</c:v>
                </c:pt>
                <c:pt idx="153">
                  <c:v>Sep 2015</c:v>
                </c:pt>
                <c:pt idx="154">
                  <c:v>Sep 2015</c:v>
                </c:pt>
                <c:pt idx="155">
                  <c:v>Sep 2015</c:v>
                </c:pt>
                <c:pt idx="156">
                  <c:v>Sep 2015</c:v>
                </c:pt>
                <c:pt idx="157">
                  <c:v>Sep 2015</c:v>
                </c:pt>
                <c:pt idx="158">
                  <c:v>Sep 2015</c:v>
                </c:pt>
                <c:pt idx="159">
                  <c:v>Sep 2015</c:v>
                </c:pt>
                <c:pt idx="160">
                  <c:v>Sep 2015</c:v>
                </c:pt>
                <c:pt idx="161">
                  <c:v>Sep 2015</c:v>
                </c:pt>
                <c:pt idx="162">
                  <c:v>Sep 2015</c:v>
                </c:pt>
                <c:pt idx="163">
                  <c:v>Sep 2015</c:v>
                </c:pt>
                <c:pt idx="164">
                  <c:v>Sep 2015</c:v>
                </c:pt>
                <c:pt idx="165">
                  <c:v>Sep 2015</c:v>
                </c:pt>
                <c:pt idx="166">
                  <c:v>Sep 2015</c:v>
                </c:pt>
                <c:pt idx="167">
                  <c:v>Sep 2015</c:v>
                </c:pt>
                <c:pt idx="168">
                  <c:v>Sep 2015</c:v>
                </c:pt>
                <c:pt idx="169">
                  <c:v>Oct 2015</c:v>
                </c:pt>
                <c:pt idx="170">
                  <c:v>Oct 2015</c:v>
                </c:pt>
                <c:pt idx="171">
                  <c:v>Oct 2015</c:v>
                </c:pt>
                <c:pt idx="172">
                  <c:v>Oct 2015</c:v>
                </c:pt>
                <c:pt idx="173">
                  <c:v>Oct 2015</c:v>
                </c:pt>
                <c:pt idx="174">
                  <c:v>Oct 2015</c:v>
                </c:pt>
                <c:pt idx="175">
                  <c:v>Oct 2015</c:v>
                </c:pt>
                <c:pt idx="176">
                  <c:v>Oct 2015</c:v>
                </c:pt>
                <c:pt idx="177">
                  <c:v>Oct 2015</c:v>
                </c:pt>
                <c:pt idx="178">
                  <c:v>Oct 2015</c:v>
                </c:pt>
                <c:pt idx="179">
                  <c:v>Oct 2015</c:v>
                </c:pt>
                <c:pt idx="180">
                  <c:v>Oct 2015</c:v>
                </c:pt>
                <c:pt idx="181">
                  <c:v>Oct 2015</c:v>
                </c:pt>
                <c:pt idx="182">
                  <c:v>Oct 2015</c:v>
                </c:pt>
                <c:pt idx="183">
                  <c:v>Oct 2015</c:v>
                </c:pt>
                <c:pt idx="184">
                  <c:v>Oct 2015</c:v>
                </c:pt>
                <c:pt idx="185">
                  <c:v>Oct 2015</c:v>
                </c:pt>
                <c:pt idx="186">
                  <c:v>Oct 2015</c:v>
                </c:pt>
                <c:pt idx="187">
                  <c:v>Oct 2015</c:v>
                </c:pt>
                <c:pt idx="188">
                  <c:v>Oct 2015</c:v>
                </c:pt>
                <c:pt idx="189">
                  <c:v>Oct 2015</c:v>
                </c:pt>
                <c:pt idx="190">
                  <c:v>Oct 2015</c:v>
                </c:pt>
                <c:pt idx="191">
                  <c:v>Nov 2015</c:v>
                </c:pt>
                <c:pt idx="192">
                  <c:v>Nov 2015</c:v>
                </c:pt>
                <c:pt idx="193">
                  <c:v>Nov 2015</c:v>
                </c:pt>
                <c:pt idx="194">
                  <c:v>Nov 2015</c:v>
                </c:pt>
                <c:pt idx="195">
                  <c:v>Nov 2015</c:v>
                </c:pt>
                <c:pt idx="196">
                  <c:v>Nov 2015</c:v>
                </c:pt>
                <c:pt idx="197">
                  <c:v>Nov 2015</c:v>
                </c:pt>
                <c:pt idx="198">
                  <c:v>Nov 2015</c:v>
                </c:pt>
                <c:pt idx="199">
                  <c:v>Nov 2015</c:v>
                </c:pt>
                <c:pt idx="200">
                  <c:v>Nov 2015</c:v>
                </c:pt>
                <c:pt idx="201">
                  <c:v>Nov 2015</c:v>
                </c:pt>
                <c:pt idx="202">
                  <c:v>Nov 2015</c:v>
                </c:pt>
                <c:pt idx="203">
                  <c:v>Nov 2015</c:v>
                </c:pt>
                <c:pt idx="204">
                  <c:v>Nov 2015</c:v>
                </c:pt>
                <c:pt idx="205">
                  <c:v>Nov 2015</c:v>
                </c:pt>
                <c:pt idx="206">
                  <c:v>Nov 2015</c:v>
                </c:pt>
                <c:pt idx="207">
                  <c:v>Nov 2015</c:v>
                </c:pt>
                <c:pt idx="208">
                  <c:v>Nov 2015</c:v>
                </c:pt>
                <c:pt idx="209">
                  <c:v>Nov 2015</c:v>
                </c:pt>
                <c:pt idx="210">
                  <c:v>Nov 2015</c:v>
                </c:pt>
                <c:pt idx="211">
                  <c:v>Dec 2015</c:v>
                </c:pt>
                <c:pt idx="212">
                  <c:v>Dec 2015</c:v>
                </c:pt>
                <c:pt idx="213">
                  <c:v>Dec 2015</c:v>
                </c:pt>
                <c:pt idx="214">
                  <c:v>Dec 2015</c:v>
                </c:pt>
                <c:pt idx="215">
                  <c:v>Dec 2015</c:v>
                </c:pt>
                <c:pt idx="216">
                  <c:v>Dec 2015</c:v>
                </c:pt>
                <c:pt idx="217">
                  <c:v>Dec 2015</c:v>
                </c:pt>
                <c:pt idx="218">
                  <c:v>Dec 2015</c:v>
                </c:pt>
                <c:pt idx="219">
                  <c:v>Dec 2015</c:v>
                </c:pt>
                <c:pt idx="220">
                  <c:v>Dec 2015</c:v>
                </c:pt>
                <c:pt idx="221">
                  <c:v>Dec 2015</c:v>
                </c:pt>
                <c:pt idx="222">
                  <c:v>Dec 2015</c:v>
                </c:pt>
                <c:pt idx="223">
                  <c:v>Dec 2015</c:v>
                </c:pt>
                <c:pt idx="224">
                  <c:v>Dec 2015</c:v>
                </c:pt>
                <c:pt idx="225">
                  <c:v>Dec 2015</c:v>
                </c:pt>
                <c:pt idx="226">
                  <c:v>Dec 2015</c:v>
                </c:pt>
                <c:pt idx="227">
                  <c:v>Dec 2015</c:v>
                </c:pt>
                <c:pt idx="228">
                  <c:v>Dec 2015</c:v>
                </c:pt>
                <c:pt idx="229">
                  <c:v>Dec 2015</c:v>
                </c:pt>
                <c:pt idx="230">
                  <c:v>Dec 2015</c:v>
                </c:pt>
                <c:pt idx="231">
                  <c:v>Dec 2015</c:v>
                </c:pt>
                <c:pt idx="232">
                  <c:v>Dec 2015</c:v>
                </c:pt>
                <c:pt idx="233">
                  <c:v>Jan 2016</c:v>
                </c:pt>
                <c:pt idx="234">
                  <c:v>Jan 2016</c:v>
                </c:pt>
                <c:pt idx="235">
                  <c:v>Jan 2016</c:v>
                </c:pt>
                <c:pt idx="236">
                  <c:v>Jan 2016</c:v>
                </c:pt>
                <c:pt idx="237">
                  <c:v>Jan 2016</c:v>
                </c:pt>
                <c:pt idx="238">
                  <c:v>Jan 2016</c:v>
                </c:pt>
                <c:pt idx="239">
                  <c:v>Jan 2016</c:v>
                </c:pt>
                <c:pt idx="240">
                  <c:v>Jan 2016</c:v>
                </c:pt>
                <c:pt idx="241">
                  <c:v>Jan 2016</c:v>
                </c:pt>
                <c:pt idx="242">
                  <c:v>Jan 2016</c:v>
                </c:pt>
                <c:pt idx="243">
                  <c:v>Jan 2016</c:v>
                </c:pt>
                <c:pt idx="244">
                  <c:v>Jan 2016</c:v>
                </c:pt>
                <c:pt idx="245">
                  <c:v>Jan 2016</c:v>
                </c:pt>
                <c:pt idx="246">
                  <c:v>Jan 2016</c:v>
                </c:pt>
                <c:pt idx="247">
                  <c:v>Jan 2016</c:v>
                </c:pt>
                <c:pt idx="248">
                  <c:v>Jan 2016</c:v>
                </c:pt>
                <c:pt idx="249">
                  <c:v>Jan 2016</c:v>
                </c:pt>
                <c:pt idx="250">
                  <c:v>Jan 2016</c:v>
                </c:pt>
                <c:pt idx="251">
                  <c:v>Jan 2016</c:v>
                </c:pt>
                <c:pt idx="252">
                  <c:v>Feb 2016</c:v>
                </c:pt>
                <c:pt idx="253">
                  <c:v>Feb 2016</c:v>
                </c:pt>
                <c:pt idx="254">
                  <c:v>Feb 2016</c:v>
                </c:pt>
                <c:pt idx="255">
                  <c:v>Feb 2016</c:v>
                </c:pt>
                <c:pt idx="256">
                  <c:v>Feb 2016</c:v>
                </c:pt>
                <c:pt idx="257">
                  <c:v>Feb 2016</c:v>
                </c:pt>
                <c:pt idx="258">
                  <c:v>Feb 2016</c:v>
                </c:pt>
                <c:pt idx="259">
                  <c:v>Feb 2016</c:v>
                </c:pt>
                <c:pt idx="260">
                  <c:v>Feb 2016</c:v>
                </c:pt>
                <c:pt idx="261">
                  <c:v>Feb 2016</c:v>
                </c:pt>
                <c:pt idx="262">
                  <c:v>Feb 2016</c:v>
                </c:pt>
                <c:pt idx="263">
                  <c:v>Feb 2016</c:v>
                </c:pt>
                <c:pt idx="264">
                  <c:v>Feb 2016</c:v>
                </c:pt>
                <c:pt idx="265">
                  <c:v>Feb 2016</c:v>
                </c:pt>
                <c:pt idx="266">
                  <c:v>Feb 2016</c:v>
                </c:pt>
                <c:pt idx="267">
                  <c:v>Feb 2016</c:v>
                </c:pt>
                <c:pt idx="268">
                  <c:v>Feb 2016</c:v>
                </c:pt>
                <c:pt idx="269">
                  <c:v>Feb 2016</c:v>
                </c:pt>
                <c:pt idx="270">
                  <c:v>Feb 2016</c:v>
                </c:pt>
                <c:pt idx="271">
                  <c:v>Feb 2016</c:v>
                </c:pt>
                <c:pt idx="272">
                  <c:v>Mar 2016</c:v>
                </c:pt>
                <c:pt idx="273">
                  <c:v>Mar 2016</c:v>
                </c:pt>
                <c:pt idx="274">
                  <c:v>Mar 2016</c:v>
                </c:pt>
                <c:pt idx="275">
                  <c:v>Mar 2016</c:v>
                </c:pt>
                <c:pt idx="276">
                  <c:v>Mar 2016</c:v>
                </c:pt>
                <c:pt idx="277">
                  <c:v>Mar 2016</c:v>
                </c:pt>
                <c:pt idx="278">
                  <c:v>Mar 2016</c:v>
                </c:pt>
                <c:pt idx="279">
                  <c:v>Mar 2016</c:v>
                </c:pt>
                <c:pt idx="280">
                  <c:v>Mar 2016</c:v>
                </c:pt>
                <c:pt idx="281">
                  <c:v>Mar 2016</c:v>
                </c:pt>
                <c:pt idx="282">
                  <c:v>Mar 2016</c:v>
                </c:pt>
                <c:pt idx="283">
                  <c:v>Mar 2016</c:v>
                </c:pt>
                <c:pt idx="284">
                  <c:v>Mar 2016</c:v>
                </c:pt>
                <c:pt idx="285">
                  <c:v>Mar 2016</c:v>
                </c:pt>
                <c:pt idx="286">
                  <c:v>Mar 2016</c:v>
                </c:pt>
                <c:pt idx="287">
                  <c:v>Mar 2016</c:v>
                </c:pt>
                <c:pt idx="288">
                  <c:v>Mar 2016</c:v>
                </c:pt>
                <c:pt idx="289">
                  <c:v>Mar 2016</c:v>
                </c:pt>
                <c:pt idx="290">
                  <c:v>Mar 2016</c:v>
                </c:pt>
                <c:pt idx="291">
                  <c:v>Mar 2016</c:v>
                </c:pt>
                <c:pt idx="292">
                  <c:v>Mar 2016</c:v>
                </c:pt>
                <c:pt idx="293">
                  <c:v>Mar 2016</c:v>
                </c:pt>
                <c:pt idx="294">
                  <c:v>Apr 2016</c:v>
                </c:pt>
                <c:pt idx="295">
                  <c:v>Apr 2016</c:v>
                </c:pt>
                <c:pt idx="296">
                  <c:v>Apr 2016</c:v>
                </c:pt>
                <c:pt idx="297">
                  <c:v>Apr 2016</c:v>
                </c:pt>
                <c:pt idx="298">
                  <c:v>Apr 2016</c:v>
                </c:pt>
                <c:pt idx="299">
                  <c:v>Apr 2016</c:v>
                </c:pt>
                <c:pt idx="300">
                  <c:v>Apr 2016</c:v>
                </c:pt>
                <c:pt idx="301">
                  <c:v>Apr 2016</c:v>
                </c:pt>
                <c:pt idx="302">
                  <c:v>Apr 2016</c:v>
                </c:pt>
                <c:pt idx="303">
                  <c:v>Apr 2016</c:v>
                </c:pt>
                <c:pt idx="304">
                  <c:v>Apr 2016</c:v>
                </c:pt>
                <c:pt idx="305">
                  <c:v>Apr 2016</c:v>
                </c:pt>
                <c:pt idx="306">
                  <c:v>Apr 2016</c:v>
                </c:pt>
                <c:pt idx="307">
                  <c:v>Apr 2016</c:v>
                </c:pt>
                <c:pt idx="308">
                  <c:v>Apr 2016</c:v>
                </c:pt>
                <c:pt idx="309">
                  <c:v>Apr 2016</c:v>
                </c:pt>
                <c:pt idx="310">
                  <c:v>Apr 2016</c:v>
                </c:pt>
                <c:pt idx="311">
                  <c:v>Apr 2016</c:v>
                </c:pt>
                <c:pt idx="312">
                  <c:v>Apr 2016</c:v>
                </c:pt>
                <c:pt idx="313">
                  <c:v>Apr 2016</c:v>
                </c:pt>
                <c:pt idx="314">
                  <c:v>Apr 2016</c:v>
                </c:pt>
                <c:pt idx="315">
                  <c:v>May 2016</c:v>
                </c:pt>
                <c:pt idx="316">
                  <c:v>May 2016</c:v>
                </c:pt>
                <c:pt idx="317">
                  <c:v>May 2016</c:v>
                </c:pt>
                <c:pt idx="318">
                  <c:v>May 2016</c:v>
                </c:pt>
                <c:pt idx="319">
                  <c:v>May 2016</c:v>
                </c:pt>
                <c:pt idx="320">
                  <c:v>May 2016</c:v>
                </c:pt>
                <c:pt idx="321">
                  <c:v>May 2016</c:v>
                </c:pt>
                <c:pt idx="322">
                  <c:v>May 2016</c:v>
                </c:pt>
                <c:pt idx="323">
                  <c:v>May 2016</c:v>
                </c:pt>
                <c:pt idx="324">
                  <c:v>May 2016</c:v>
                </c:pt>
                <c:pt idx="325">
                  <c:v>May 2016</c:v>
                </c:pt>
                <c:pt idx="326">
                  <c:v>May 2016</c:v>
                </c:pt>
                <c:pt idx="327">
                  <c:v>May 2016</c:v>
                </c:pt>
                <c:pt idx="328">
                  <c:v>May 2016</c:v>
                </c:pt>
                <c:pt idx="329">
                  <c:v>May 2016</c:v>
                </c:pt>
                <c:pt idx="330">
                  <c:v>May 2016</c:v>
                </c:pt>
                <c:pt idx="331">
                  <c:v>May 2016</c:v>
                </c:pt>
                <c:pt idx="332">
                  <c:v>May 2016</c:v>
                </c:pt>
                <c:pt idx="333">
                  <c:v>May 2016</c:v>
                </c:pt>
                <c:pt idx="334">
                  <c:v>May 2016</c:v>
                </c:pt>
                <c:pt idx="335">
                  <c:v>May 2016</c:v>
                </c:pt>
                <c:pt idx="336">
                  <c:v>Jun 2016</c:v>
                </c:pt>
                <c:pt idx="337">
                  <c:v>Jun 2016</c:v>
                </c:pt>
                <c:pt idx="338">
                  <c:v>Jun 2016</c:v>
                </c:pt>
                <c:pt idx="339">
                  <c:v>Jun 2016</c:v>
                </c:pt>
                <c:pt idx="340">
                  <c:v>Jun 2016</c:v>
                </c:pt>
                <c:pt idx="341">
                  <c:v>Jun 2016</c:v>
                </c:pt>
                <c:pt idx="342">
                  <c:v>Jun 2016</c:v>
                </c:pt>
                <c:pt idx="343">
                  <c:v>Jun 2016</c:v>
                </c:pt>
                <c:pt idx="344">
                  <c:v>Jun 2016</c:v>
                </c:pt>
                <c:pt idx="345">
                  <c:v>Jun 2016</c:v>
                </c:pt>
                <c:pt idx="346">
                  <c:v>Jun 2016</c:v>
                </c:pt>
                <c:pt idx="347">
                  <c:v>Jun 2016</c:v>
                </c:pt>
                <c:pt idx="348">
                  <c:v>Jun 2016</c:v>
                </c:pt>
                <c:pt idx="349">
                  <c:v>Jun 2016</c:v>
                </c:pt>
                <c:pt idx="350">
                  <c:v>Jun 2016</c:v>
                </c:pt>
                <c:pt idx="351">
                  <c:v>Jun 2016</c:v>
                </c:pt>
                <c:pt idx="352">
                  <c:v>Jun 2016</c:v>
                </c:pt>
                <c:pt idx="353">
                  <c:v>Jun 2016</c:v>
                </c:pt>
                <c:pt idx="354">
                  <c:v>Jun 2016</c:v>
                </c:pt>
                <c:pt idx="355">
                  <c:v>Jun 2016</c:v>
                </c:pt>
                <c:pt idx="356">
                  <c:v>Jun 2016</c:v>
                </c:pt>
                <c:pt idx="357">
                  <c:v>Jun 2016</c:v>
                </c:pt>
                <c:pt idx="358">
                  <c:v>Jul 2016</c:v>
                </c:pt>
                <c:pt idx="359">
                  <c:v>Jul 2016</c:v>
                </c:pt>
                <c:pt idx="360">
                  <c:v>Jul 2016</c:v>
                </c:pt>
                <c:pt idx="361">
                  <c:v>Jul 2016</c:v>
                </c:pt>
                <c:pt idx="362">
                  <c:v>Jul 2016</c:v>
                </c:pt>
                <c:pt idx="363">
                  <c:v>Jul 2016</c:v>
                </c:pt>
                <c:pt idx="364">
                  <c:v>Jul 2016</c:v>
                </c:pt>
                <c:pt idx="365">
                  <c:v>Jul 2016</c:v>
                </c:pt>
                <c:pt idx="366">
                  <c:v>Jul 2016</c:v>
                </c:pt>
                <c:pt idx="367">
                  <c:v>Jul 2016</c:v>
                </c:pt>
                <c:pt idx="368">
                  <c:v>Jul 2016</c:v>
                </c:pt>
                <c:pt idx="369">
                  <c:v>Jul 2016</c:v>
                </c:pt>
                <c:pt idx="370">
                  <c:v>Jul 2016</c:v>
                </c:pt>
                <c:pt idx="371">
                  <c:v>Jul 2016</c:v>
                </c:pt>
                <c:pt idx="372">
                  <c:v>Jul 2016</c:v>
                </c:pt>
                <c:pt idx="373">
                  <c:v>Jul 2016</c:v>
                </c:pt>
                <c:pt idx="374">
                  <c:v>Jul 2016</c:v>
                </c:pt>
                <c:pt idx="375">
                  <c:v>Jul 2016</c:v>
                </c:pt>
                <c:pt idx="376">
                  <c:v>Jul 2016</c:v>
                </c:pt>
                <c:pt idx="377">
                  <c:v>Jul 2016</c:v>
                </c:pt>
                <c:pt idx="378">
                  <c:v>Aug 2016</c:v>
                </c:pt>
                <c:pt idx="379">
                  <c:v>Aug 2016</c:v>
                </c:pt>
                <c:pt idx="380">
                  <c:v>Aug 2016</c:v>
                </c:pt>
                <c:pt idx="381">
                  <c:v>Aug 2016</c:v>
                </c:pt>
                <c:pt idx="382">
                  <c:v>Aug 2016</c:v>
                </c:pt>
                <c:pt idx="383">
                  <c:v>Aug 2016</c:v>
                </c:pt>
                <c:pt idx="384">
                  <c:v>Aug 2016</c:v>
                </c:pt>
                <c:pt idx="385">
                  <c:v>Aug 2016</c:v>
                </c:pt>
                <c:pt idx="386">
                  <c:v>Aug 2016</c:v>
                </c:pt>
                <c:pt idx="387">
                  <c:v>Aug 2016</c:v>
                </c:pt>
                <c:pt idx="388">
                  <c:v>Aug 2016</c:v>
                </c:pt>
                <c:pt idx="389">
                  <c:v>Aug 2016</c:v>
                </c:pt>
                <c:pt idx="390">
                  <c:v>Aug 2016</c:v>
                </c:pt>
                <c:pt idx="391">
                  <c:v>Aug 2016</c:v>
                </c:pt>
                <c:pt idx="392">
                  <c:v>Aug 2016</c:v>
                </c:pt>
                <c:pt idx="393">
                  <c:v>Aug 2016</c:v>
                </c:pt>
                <c:pt idx="394">
                  <c:v>Aug 2016</c:v>
                </c:pt>
                <c:pt idx="395">
                  <c:v>Aug 2016</c:v>
                </c:pt>
                <c:pt idx="396">
                  <c:v>Aug 2016</c:v>
                </c:pt>
                <c:pt idx="397">
                  <c:v>Aug 2016</c:v>
                </c:pt>
                <c:pt idx="398">
                  <c:v>Aug 2016</c:v>
                </c:pt>
                <c:pt idx="399">
                  <c:v>Aug 2016</c:v>
                </c:pt>
                <c:pt idx="400">
                  <c:v>Aug 2016</c:v>
                </c:pt>
                <c:pt idx="401">
                  <c:v>Sep 2016</c:v>
                </c:pt>
                <c:pt idx="402">
                  <c:v>Sep 2016</c:v>
                </c:pt>
                <c:pt idx="403">
                  <c:v>Sep 2016</c:v>
                </c:pt>
                <c:pt idx="404">
                  <c:v>Sep 2016</c:v>
                </c:pt>
                <c:pt idx="405">
                  <c:v>Sep 2016</c:v>
                </c:pt>
                <c:pt idx="406">
                  <c:v>Sep 2016</c:v>
                </c:pt>
                <c:pt idx="407">
                  <c:v>Sep 2016</c:v>
                </c:pt>
                <c:pt idx="408">
                  <c:v>Sep 2016</c:v>
                </c:pt>
                <c:pt idx="409">
                  <c:v>Sep 2016</c:v>
                </c:pt>
                <c:pt idx="410">
                  <c:v>Sep 2016</c:v>
                </c:pt>
                <c:pt idx="411">
                  <c:v>Sep 2016</c:v>
                </c:pt>
                <c:pt idx="412">
                  <c:v>Sep 2016</c:v>
                </c:pt>
                <c:pt idx="413">
                  <c:v>Sep 2016</c:v>
                </c:pt>
                <c:pt idx="414">
                  <c:v>Sep 2016</c:v>
                </c:pt>
                <c:pt idx="415">
                  <c:v>Sep 2016</c:v>
                </c:pt>
                <c:pt idx="416">
                  <c:v>Sep 2016</c:v>
                </c:pt>
                <c:pt idx="417">
                  <c:v>Sep 2016</c:v>
                </c:pt>
                <c:pt idx="418">
                  <c:v>Sep 2016</c:v>
                </c:pt>
                <c:pt idx="419">
                  <c:v>Sep 2016</c:v>
                </c:pt>
                <c:pt idx="420">
                  <c:v>Sep 2016</c:v>
                </c:pt>
                <c:pt idx="421">
                  <c:v>Sep 2016</c:v>
                </c:pt>
                <c:pt idx="422">
                  <c:v>Oct 2016</c:v>
                </c:pt>
                <c:pt idx="423">
                  <c:v>Oct 2016</c:v>
                </c:pt>
                <c:pt idx="424">
                  <c:v>Oct 2016</c:v>
                </c:pt>
                <c:pt idx="425">
                  <c:v>Oct 2016</c:v>
                </c:pt>
                <c:pt idx="426">
                  <c:v>Oct 2016</c:v>
                </c:pt>
                <c:pt idx="427">
                  <c:v>Oct 2016</c:v>
                </c:pt>
                <c:pt idx="428">
                  <c:v>Oct 2016</c:v>
                </c:pt>
                <c:pt idx="429">
                  <c:v>Oct 2016</c:v>
                </c:pt>
                <c:pt idx="430">
                  <c:v>Oct 2016</c:v>
                </c:pt>
                <c:pt idx="431">
                  <c:v>Oct 2016</c:v>
                </c:pt>
                <c:pt idx="432">
                  <c:v>Oct 2016</c:v>
                </c:pt>
                <c:pt idx="433">
                  <c:v>Oct 2016</c:v>
                </c:pt>
                <c:pt idx="434">
                  <c:v>Oct 2016</c:v>
                </c:pt>
                <c:pt idx="435">
                  <c:v>Oct 2016</c:v>
                </c:pt>
                <c:pt idx="436">
                  <c:v>Oct 2016</c:v>
                </c:pt>
                <c:pt idx="437">
                  <c:v>Oct 2016</c:v>
                </c:pt>
                <c:pt idx="438">
                  <c:v>Oct 2016</c:v>
                </c:pt>
                <c:pt idx="439">
                  <c:v>Oct 2016</c:v>
                </c:pt>
                <c:pt idx="440">
                  <c:v>Oct 2016</c:v>
                </c:pt>
                <c:pt idx="441">
                  <c:v>Oct 2016</c:v>
                </c:pt>
                <c:pt idx="442">
                  <c:v>Oct 2016</c:v>
                </c:pt>
                <c:pt idx="443">
                  <c:v>Nov 2016</c:v>
                </c:pt>
                <c:pt idx="444">
                  <c:v>Nov 2016</c:v>
                </c:pt>
                <c:pt idx="445">
                  <c:v>Nov 2016</c:v>
                </c:pt>
                <c:pt idx="446">
                  <c:v>Nov 2016</c:v>
                </c:pt>
                <c:pt idx="447">
                  <c:v>Nov 2016</c:v>
                </c:pt>
                <c:pt idx="448">
                  <c:v>Nov 2016</c:v>
                </c:pt>
                <c:pt idx="449">
                  <c:v>Nov 2016</c:v>
                </c:pt>
                <c:pt idx="450">
                  <c:v>Nov 2016</c:v>
                </c:pt>
                <c:pt idx="451">
                  <c:v>Nov 2016</c:v>
                </c:pt>
                <c:pt idx="452">
                  <c:v>Nov 2016</c:v>
                </c:pt>
                <c:pt idx="453">
                  <c:v>Nov 2016</c:v>
                </c:pt>
                <c:pt idx="454">
                  <c:v>Nov 2016</c:v>
                </c:pt>
                <c:pt idx="455">
                  <c:v>Nov 2016</c:v>
                </c:pt>
                <c:pt idx="456">
                  <c:v>Nov 2016</c:v>
                </c:pt>
                <c:pt idx="457">
                  <c:v>Nov 2016</c:v>
                </c:pt>
                <c:pt idx="458">
                  <c:v>Nov 2016</c:v>
                </c:pt>
                <c:pt idx="459">
                  <c:v>Nov 2016</c:v>
                </c:pt>
                <c:pt idx="460">
                  <c:v>Nov 2016</c:v>
                </c:pt>
                <c:pt idx="461">
                  <c:v>Nov 2016</c:v>
                </c:pt>
                <c:pt idx="462">
                  <c:v>Nov 2016</c:v>
                </c:pt>
                <c:pt idx="463">
                  <c:v>Nov 2016</c:v>
                </c:pt>
                <c:pt idx="464">
                  <c:v>Dec 2016</c:v>
                </c:pt>
                <c:pt idx="465">
                  <c:v>Dec 2016</c:v>
                </c:pt>
                <c:pt idx="466">
                  <c:v>Dec 2016</c:v>
                </c:pt>
                <c:pt idx="467">
                  <c:v>Dec 2016</c:v>
                </c:pt>
                <c:pt idx="468">
                  <c:v>Dec 2016</c:v>
                </c:pt>
                <c:pt idx="469">
                  <c:v>Dec 2016</c:v>
                </c:pt>
                <c:pt idx="470">
                  <c:v>Dec 2016</c:v>
                </c:pt>
                <c:pt idx="471">
                  <c:v>Dec 2016</c:v>
                </c:pt>
                <c:pt idx="472">
                  <c:v>Dec 2016</c:v>
                </c:pt>
                <c:pt idx="473">
                  <c:v>Dec 2016</c:v>
                </c:pt>
                <c:pt idx="474">
                  <c:v>Dec 2016</c:v>
                </c:pt>
                <c:pt idx="475">
                  <c:v>Dec 2016</c:v>
                </c:pt>
                <c:pt idx="476">
                  <c:v>Dec 2016</c:v>
                </c:pt>
                <c:pt idx="477">
                  <c:v>Dec 2016</c:v>
                </c:pt>
                <c:pt idx="478">
                  <c:v>Dec 2016</c:v>
                </c:pt>
                <c:pt idx="479">
                  <c:v>Dec 2016</c:v>
                </c:pt>
                <c:pt idx="480">
                  <c:v>Dec 2016</c:v>
                </c:pt>
                <c:pt idx="481">
                  <c:v>Dec 2016</c:v>
                </c:pt>
                <c:pt idx="482">
                  <c:v>Dec 2016</c:v>
                </c:pt>
                <c:pt idx="483">
                  <c:v>Dec 2016</c:v>
                </c:pt>
                <c:pt idx="484">
                  <c:v>Dec 2016</c:v>
                </c:pt>
                <c:pt idx="485">
                  <c:v>Jan 2017</c:v>
                </c:pt>
                <c:pt idx="486">
                  <c:v>Jan 2017</c:v>
                </c:pt>
                <c:pt idx="487">
                  <c:v>Jan 2017</c:v>
                </c:pt>
                <c:pt idx="488">
                  <c:v>Jan 2017</c:v>
                </c:pt>
                <c:pt idx="489">
                  <c:v>Jan 2017</c:v>
                </c:pt>
                <c:pt idx="490">
                  <c:v>Jan 2017</c:v>
                </c:pt>
                <c:pt idx="491">
                  <c:v>Jan 2017</c:v>
                </c:pt>
                <c:pt idx="492">
                  <c:v>Jan 2017</c:v>
                </c:pt>
                <c:pt idx="493">
                  <c:v>Jan 2017</c:v>
                </c:pt>
                <c:pt idx="494">
                  <c:v>Jan 2017</c:v>
                </c:pt>
                <c:pt idx="495">
                  <c:v>Jan 2017</c:v>
                </c:pt>
                <c:pt idx="496">
                  <c:v>Jan 2017</c:v>
                </c:pt>
                <c:pt idx="497">
                  <c:v>Jan 2017</c:v>
                </c:pt>
                <c:pt idx="498">
                  <c:v>Jan 2017</c:v>
                </c:pt>
                <c:pt idx="499">
                  <c:v>Jan 2017</c:v>
                </c:pt>
                <c:pt idx="500">
                  <c:v>Jan 2017</c:v>
                </c:pt>
                <c:pt idx="501">
                  <c:v>Jan 2017</c:v>
                </c:pt>
                <c:pt idx="502">
                  <c:v>Jan 2017</c:v>
                </c:pt>
                <c:pt idx="503">
                  <c:v>Jan 2017</c:v>
                </c:pt>
                <c:pt idx="504">
                  <c:v>Jan 2017</c:v>
                </c:pt>
                <c:pt idx="505">
                  <c:v>Feb 2017</c:v>
                </c:pt>
                <c:pt idx="506">
                  <c:v>Feb 2017</c:v>
                </c:pt>
                <c:pt idx="507">
                  <c:v>Feb 2017</c:v>
                </c:pt>
                <c:pt idx="508">
                  <c:v>Feb 2017</c:v>
                </c:pt>
                <c:pt idx="509">
                  <c:v>Feb 2017</c:v>
                </c:pt>
                <c:pt idx="510">
                  <c:v>Feb 2017</c:v>
                </c:pt>
                <c:pt idx="511">
                  <c:v>Feb 2017</c:v>
                </c:pt>
                <c:pt idx="512">
                  <c:v>Feb 2017</c:v>
                </c:pt>
                <c:pt idx="513">
                  <c:v>Feb 2017</c:v>
                </c:pt>
                <c:pt idx="514">
                  <c:v>Feb 2017</c:v>
                </c:pt>
                <c:pt idx="515">
                  <c:v>Feb 2017</c:v>
                </c:pt>
                <c:pt idx="516">
                  <c:v>Feb 2017</c:v>
                </c:pt>
                <c:pt idx="517">
                  <c:v>Feb 2017</c:v>
                </c:pt>
                <c:pt idx="518">
                  <c:v>Feb 2017</c:v>
                </c:pt>
                <c:pt idx="519">
                  <c:v>Feb 2017</c:v>
                </c:pt>
                <c:pt idx="520">
                  <c:v>Feb 2017</c:v>
                </c:pt>
                <c:pt idx="521">
                  <c:v>Feb 2017</c:v>
                </c:pt>
                <c:pt idx="522">
                  <c:v>Feb 2017</c:v>
                </c:pt>
                <c:pt idx="523">
                  <c:v>Feb 2017</c:v>
                </c:pt>
                <c:pt idx="524">
                  <c:v>Mar 2017</c:v>
                </c:pt>
                <c:pt idx="525">
                  <c:v>Mar 2017</c:v>
                </c:pt>
                <c:pt idx="526">
                  <c:v>Mar 2017</c:v>
                </c:pt>
                <c:pt idx="527">
                  <c:v>Mar 2017</c:v>
                </c:pt>
                <c:pt idx="528">
                  <c:v>Mar 2017</c:v>
                </c:pt>
                <c:pt idx="529">
                  <c:v>Mar 2017</c:v>
                </c:pt>
                <c:pt idx="530">
                  <c:v>Mar 2017</c:v>
                </c:pt>
                <c:pt idx="531">
                  <c:v>Mar 2017</c:v>
                </c:pt>
                <c:pt idx="532">
                  <c:v>Mar 2017</c:v>
                </c:pt>
                <c:pt idx="533">
                  <c:v>Mar 2017</c:v>
                </c:pt>
                <c:pt idx="534">
                  <c:v>Mar 2017</c:v>
                </c:pt>
                <c:pt idx="535">
                  <c:v>Mar 2017</c:v>
                </c:pt>
                <c:pt idx="536">
                  <c:v>Mar 2017</c:v>
                </c:pt>
                <c:pt idx="537">
                  <c:v>Mar 2017</c:v>
                </c:pt>
                <c:pt idx="538">
                  <c:v>Mar 2017</c:v>
                </c:pt>
                <c:pt idx="539">
                  <c:v>Mar 2017</c:v>
                </c:pt>
                <c:pt idx="540">
                  <c:v>Mar 2017</c:v>
                </c:pt>
                <c:pt idx="541">
                  <c:v>Mar 2017</c:v>
                </c:pt>
                <c:pt idx="542">
                  <c:v>Mar 2017</c:v>
                </c:pt>
                <c:pt idx="543">
                  <c:v>Mar 2017</c:v>
                </c:pt>
                <c:pt idx="544">
                  <c:v>Mar 2017</c:v>
                </c:pt>
                <c:pt idx="545">
                  <c:v>Mar 2017</c:v>
                </c:pt>
                <c:pt idx="546">
                  <c:v>Mar 2017</c:v>
                </c:pt>
                <c:pt idx="547">
                  <c:v>Apr 2017</c:v>
                </c:pt>
                <c:pt idx="548">
                  <c:v>Apr 2017</c:v>
                </c:pt>
                <c:pt idx="549">
                  <c:v>Apr 2017</c:v>
                </c:pt>
                <c:pt idx="550">
                  <c:v>Apr 2017</c:v>
                </c:pt>
                <c:pt idx="551">
                  <c:v>Apr 2017</c:v>
                </c:pt>
                <c:pt idx="552">
                  <c:v>Apr 2017</c:v>
                </c:pt>
                <c:pt idx="553">
                  <c:v>Apr 2017</c:v>
                </c:pt>
                <c:pt idx="554">
                  <c:v>Apr 2017</c:v>
                </c:pt>
                <c:pt idx="555">
                  <c:v>Apr 2017</c:v>
                </c:pt>
                <c:pt idx="556">
                  <c:v>Apr 2017</c:v>
                </c:pt>
                <c:pt idx="557">
                  <c:v>Apr 2017</c:v>
                </c:pt>
                <c:pt idx="558">
                  <c:v>Apr 2017</c:v>
                </c:pt>
                <c:pt idx="559">
                  <c:v>Apr 2017</c:v>
                </c:pt>
                <c:pt idx="560">
                  <c:v>Apr 2017</c:v>
                </c:pt>
                <c:pt idx="561">
                  <c:v>Apr 2017</c:v>
                </c:pt>
                <c:pt idx="562">
                  <c:v>Apr 2017</c:v>
                </c:pt>
                <c:pt idx="563">
                  <c:v>Apr 2017</c:v>
                </c:pt>
                <c:pt idx="564">
                  <c:v>Apr 2017</c:v>
                </c:pt>
                <c:pt idx="565">
                  <c:v>Apr 2017</c:v>
                </c:pt>
                <c:pt idx="566">
                  <c:v>May 2017</c:v>
                </c:pt>
                <c:pt idx="567">
                  <c:v>May 2017</c:v>
                </c:pt>
                <c:pt idx="568">
                  <c:v>May 2017</c:v>
                </c:pt>
                <c:pt idx="569">
                  <c:v>May 2017</c:v>
                </c:pt>
                <c:pt idx="570">
                  <c:v>May 2017</c:v>
                </c:pt>
                <c:pt idx="571">
                  <c:v>May 2017</c:v>
                </c:pt>
                <c:pt idx="572">
                  <c:v>May 2017</c:v>
                </c:pt>
                <c:pt idx="573">
                  <c:v>May 2017</c:v>
                </c:pt>
                <c:pt idx="574">
                  <c:v>May 2017</c:v>
                </c:pt>
                <c:pt idx="575">
                  <c:v>May 2017</c:v>
                </c:pt>
                <c:pt idx="576">
                  <c:v>May 2017</c:v>
                </c:pt>
                <c:pt idx="577">
                  <c:v>May 2017</c:v>
                </c:pt>
                <c:pt idx="578">
                  <c:v>May 2017</c:v>
                </c:pt>
                <c:pt idx="579">
                  <c:v>May 2017</c:v>
                </c:pt>
                <c:pt idx="580">
                  <c:v>May 2017</c:v>
                </c:pt>
                <c:pt idx="581">
                  <c:v>May 2017</c:v>
                </c:pt>
                <c:pt idx="582">
                  <c:v>May 2017</c:v>
                </c:pt>
                <c:pt idx="583">
                  <c:v>May 2017</c:v>
                </c:pt>
                <c:pt idx="584">
                  <c:v>May 2017</c:v>
                </c:pt>
                <c:pt idx="585">
                  <c:v>May 2017</c:v>
                </c:pt>
                <c:pt idx="586">
                  <c:v>May 2017</c:v>
                </c:pt>
                <c:pt idx="587">
                  <c:v>May 2017</c:v>
                </c:pt>
                <c:pt idx="588">
                  <c:v>Jun 2017</c:v>
                </c:pt>
                <c:pt idx="589">
                  <c:v>Jun 2017</c:v>
                </c:pt>
                <c:pt idx="590">
                  <c:v>Jun 2017</c:v>
                </c:pt>
                <c:pt idx="591">
                  <c:v>Jun 2017</c:v>
                </c:pt>
                <c:pt idx="592">
                  <c:v>Jun 2017</c:v>
                </c:pt>
                <c:pt idx="593">
                  <c:v>Jun 2017</c:v>
                </c:pt>
                <c:pt idx="594">
                  <c:v>Jun 2017</c:v>
                </c:pt>
                <c:pt idx="595">
                  <c:v>Jun 2017</c:v>
                </c:pt>
                <c:pt idx="596">
                  <c:v>Jun 2017</c:v>
                </c:pt>
                <c:pt idx="597">
                  <c:v>Jun 2017</c:v>
                </c:pt>
                <c:pt idx="598">
                  <c:v>Jun 2017</c:v>
                </c:pt>
                <c:pt idx="599">
                  <c:v>Jun 2017</c:v>
                </c:pt>
                <c:pt idx="600">
                  <c:v>Jun 2017</c:v>
                </c:pt>
                <c:pt idx="601">
                  <c:v>Jun 2017</c:v>
                </c:pt>
                <c:pt idx="602">
                  <c:v>Jun 2017</c:v>
                </c:pt>
                <c:pt idx="603">
                  <c:v>Jun 2017</c:v>
                </c:pt>
                <c:pt idx="604">
                  <c:v>Jun 2017</c:v>
                </c:pt>
                <c:pt idx="605">
                  <c:v>Jun 2017</c:v>
                </c:pt>
                <c:pt idx="606">
                  <c:v>Jun 2017</c:v>
                </c:pt>
                <c:pt idx="607">
                  <c:v>Jun 2017</c:v>
                </c:pt>
                <c:pt idx="608">
                  <c:v>Jun 2017</c:v>
                </c:pt>
                <c:pt idx="609">
                  <c:v>Jun 2017</c:v>
                </c:pt>
                <c:pt idx="610">
                  <c:v>Jul 2017</c:v>
                </c:pt>
                <c:pt idx="611">
                  <c:v>Jul 2017</c:v>
                </c:pt>
                <c:pt idx="612">
                  <c:v>Jul 2017</c:v>
                </c:pt>
                <c:pt idx="613">
                  <c:v>Jul 2017</c:v>
                </c:pt>
                <c:pt idx="614">
                  <c:v>Jul 2017</c:v>
                </c:pt>
                <c:pt idx="615">
                  <c:v>Jul 2017</c:v>
                </c:pt>
                <c:pt idx="616">
                  <c:v>Jul 2017</c:v>
                </c:pt>
                <c:pt idx="617">
                  <c:v>Jul 2017</c:v>
                </c:pt>
                <c:pt idx="618">
                  <c:v>Jul 2017</c:v>
                </c:pt>
                <c:pt idx="619">
                  <c:v>Jul 2017</c:v>
                </c:pt>
                <c:pt idx="620">
                  <c:v>Jul 2017</c:v>
                </c:pt>
                <c:pt idx="621">
                  <c:v>Jul 2017</c:v>
                </c:pt>
                <c:pt idx="622">
                  <c:v>Jul 2017</c:v>
                </c:pt>
                <c:pt idx="623">
                  <c:v>Jul 2017</c:v>
                </c:pt>
                <c:pt idx="624">
                  <c:v>Jul 2017</c:v>
                </c:pt>
                <c:pt idx="625">
                  <c:v>Jul 2017</c:v>
                </c:pt>
                <c:pt idx="626">
                  <c:v>Jul 2017</c:v>
                </c:pt>
                <c:pt idx="627">
                  <c:v>Jul 2017</c:v>
                </c:pt>
                <c:pt idx="628">
                  <c:v>Jul 2017</c:v>
                </c:pt>
                <c:pt idx="629">
                  <c:v>Jul 2017</c:v>
                </c:pt>
                <c:pt idx="630">
                  <c:v>Aug 2017</c:v>
                </c:pt>
                <c:pt idx="631">
                  <c:v>Aug 2017</c:v>
                </c:pt>
                <c:pt idx="632">
                  <c:v>Aug 2017</c:v>
                </c:pt>
                <c:pt idx="633">
                  <c:v>Aug 2017</c:v>
                </c:pt>
                <c:pt idx="634">
                  <c:v>Aug 2017</c:v>
                </c:pt>
                <c:pt idx="635">
                  <c:v>Aug 2017</c:v>
                </c:pt>
                <c:pt idx="636">
                  <c:v>Aug 2017</c:v>
                </c:pt>
                <c:pt idx="637">
                  <c:v>Aug 2017</c:v>
                </c:pt>
                <c:pt idx="638">
                  <c:v>Aug 2017</c:v>
                </c:pt>
                <c:pt idx="639">
                  <c:v>Aug 2017</c:v>
                </c:pt>
                <c:pt idx="640">
                  <c:v>Aug 2017</c:v>
                </c:pt>
                <c:pt idx="641">
                  <c:v>Aug 2017</c:v>
                </c:pt>
                <c:pt idx="642">
                  <c:v>Aug 2017</c:v>
                </c:pt>
                <c:pt idx="643">
                  <c:v>Aug 2017</c:v>
                </c:pt>
                <c:pt idx="644">
                  <c:v>Aug 2017</c:v>
                </c:pt>
                <c:pt idx="645">
                  <c:v>Aug 2017</c:v>
                </c:pt>
                <c:pt idx="646">
                  <c:v>Aug 2017</c:v>
                </c:pt>
                <c:pt idx="647">
                  <c:v>Aug 2017</c:v>
                </c:pt>
                <c:pt idx="648">
                  <c:v>Aug 2017</c:v>
                </c:pt>
                <c:pt idx="649">
                  <c:v>Aug 2017</c:v>
                </c:pt>
                <c:pt idx="650">
                  <c:v>Aug 2017</c:v>
                </c:pt>
                <c:pt idx="651">
                  <c:v>Aug 2017</c:v>
                </c:pt>
                <c:pt idx="652">
                  <c:v>Aug 2017</c:v>
                </c:pt>
                <c:pt idx="653">
                  <c:v>Sep 2017</c:v>
                </c:pt>
                <c:pt idx="654">
                  <c:v>Sep 2017</c:v>
                </c:pt>
                <c:pt idx="655">
                  <c:v>Sep 2017</c:v>
                </c:pt>
                <c:pt idx="656">
                  <c:v>Sep 2017</c:v>
                </c:pt>
                <c:pt idx="657">
                  <c:v>Sep 2017</c:v>
                </c:pt>
                <c:pt idx="658">
                  <c:v>Sep 2017</c:v>
                </c:pt>
                <c:pt idx="659">
                  <c:v>Sep 2017</c:v>
                </c:pt>
                <c:pt idx="660">
                  <c:v>Sep 2017</c:v>
                </c:pt>
                <c:pt idx="661">
                  <c:v>Sep 2017</c:v>
                </c:pt>
                <c:pt idx="662">
                  <c:v>Sep 2017</c:v>
                </c:pt>
                <c:pt idx="663">
                  <c:v>Sep 2017</c:v>
                </c:pt>
                <c:pt idx="664">
                  <c:v>Sep 2017</c:v>
                </c:pt>
                <c:pt idx="665">
                  <c:v>Sep 2017</c:v>
                </c:pt>
                <c:pt idx="666">
                  <c:v>Sep 2017</c:v>
                </c:pt>
                <c:pt idx="667">
                  <c:v>Sep 2017</c:v>
                </c:pt>
                <c:pt idx="668">
                  <c:v>Sep 2017</c:v>
                </c:pt>
                <c:pt idx="669">
                  <c:v>Sep 2017</c:v>
                </c:pt>
                <c:pt idx="670">
                  <c:v>Sep 2017</c:v>
                </c:pt>
                <c:pt idx="671">
                  <c:v>Sep 2017</c:v>
                </c:pt>
                <c:pt idx="672">
                  <c:v>Sep 2017</c:v>
                </c:pt>
                <c:pt idx="673">
                  <c:v>Oct 2017</c:v>
                </c:pt>
                <c:pt idx="674">
                  <c:v>Oct 2017</c:v>
                </c:pt>
                <c:pt idx="675">
                  <c:v>Oct 2017</c:v>
                </c:pt>
                <c:pt idx="676">
                  <c:v>Oct 2017</c:v>
                </c:pt>
                <c:pt idx="677">
                  <c:v>Oct 2017</c:v>
                </c:pt>
                <c:pt idx="678">
                  <c:v>Oct 2017</c:v>
                </c:pt>
                <c:pt idx="679">
                  <c:v>Oct 2017</c:v>
                </c:pt>
                <c:pt idx="680">
                  <c:v>Oct 2017</c:v>
                </c:pt>
                <c:pt idx="681">
                  <c:v>Oct 2017</c:v>
                </c:pt>
                <c:pt idx="682">
                  <c:v>Oct 2017</c:v>
                </c:pt>
                <c:pt idx="683">
                  <c:v>Oct 2017</c:v>
                </c:pt>
                <c:pt idx="684">
                  <c:v>Oct 2017</c:v>
                </c:pt>
                <c:pt idx="685">
                  <c:v>Oct 2017</c:v>
                </c:pt>
                <c:pt idx="686">
                  <c:v>Oct 2017</c:v>
                </c:pt>
                <c:pt idx="687">
                  <c:v>Oct 2017</c:v>
                </c:pt>
                <c:pt idx="688">
                  <c:v>Oct 2017</c:v>
                </c:pt>
                <c:pt idx="689">
                  <c:v>Oct 2017</c:v>
                </c:pt>
                <c:pt idx="690">
                  <c:v>Oct 2017</c:v>
                </c:pt>
                <c:pt idx="691">
                  <c:v>Oct 2017</c:v>
                </c:pt>
                <c:pt idx="692">
                  <c:v>Oct 2017</c:v>
                </c:pt>
                <c:pt idx="693">
                  <c:v>Oct 2017</c:v>
                </c:pt>
                <c:pt idx="694">
                  <c:v>Oct 2017</c:v>
                </c:pt>
                <c:pt idx="695">
                  <c:v>Nov 2017</c:v>
                </c:pt>
                <c:pt idx="696">
                  <c:v>Nov 2017</c:v>
                </c:pt>
                <c:pt idx="697">
                  <c:v>Nov 2017</c:v>
                </c:pt>
                <c:pt idx="698">
                  <c:v>Nov 2017</c:v>
                </c:pt>
                <c:pt idx="699">
                  <c:v>Nov 2017</c:v>
                </c:pt>
                <c:pt idx="700">
                  <c:v>Nov 2017</c:v>
                </c:pt>
                <c:pt idx="701">
                  <c:v>Nov 2017</c:v>
                </c:pt>
                <c:pt idx="702">
                  <c:v>Nov 2017</c:v>
                </c:pt>
                <c:pt idx="703">
                  <c:v>Nov 2017</c:v>
                </c:pt>
                <c:pt idx="704">
                  <c:v>Nov 2017</c:v>
                </c:pt>
                <c:pt idx="705">
                  <c:v>Nov 2017</c:v>
                </c:pt>
                <c:pt idx="706">
                  <c:v>Nov 2017</c:v>
                </c:pt>
                <c:pt idx="707">
                  <c:v>Nov 2017</c:v>
                </c:pt>
                <c:pt idx="708">
                  <c:v>Nov 2017</c:v>
                </c:pt>
                <c:pt idx="709">
                  <c:v>Nov 2017</c:v>
                </c:pt>
                <c:pt idx="710">
                  <c:v>Nov 2017</c:v>
                </c:pt>
                <c:pt idx="711">
                  <c:v>Nov 2017</c:v>
                </c:pt>
                <c:pt idx="712">
                  <c:v>Nov 2017</c:v>
                </c:pt>
                <c:pt idx="713">
                  <c:v>Nov 2017</c:v>
                </c:pt>
                <c:pt idx="714">
                  <c:v>Nov 2017</c:v>
                </c:pt>
                <c:pt idx="715">
                  <c:v>Nov 2017</c:v>
                </c:pt>
                <c:pt idx="716">
                  <c:v>Dec 2017</c:v>
                </c:pt>
                <c:pt idx="717">
                  <c:v>Dec 2017</c:v>
                </c:pt>
                <c:pt idx="718">
                  <c:v>Dec 2017</c:v>
                </c:pt>
                <c:pt idx="719">
                  <c:v>Dec 2017</c:v>
                </c:pt>
                <c:pt idx="720">
                  <c:v>Dec 2017</c:v>
                </c:pt>
                <c:pt idx="721">
                  <c:v>Dec 2017</c:v>
                </c:pt>
                <c:pt idx="722">
                  <c:v>Dec 2017</c:v>
                </c:pt>
                <c:pt idx="723">
                  <c:v>Dec 2017</c:v>
                </c:pt>
                <c:pt idx="724">
                  <c:v>Dec 2017</c:v>
                </c:pt>
                <c:pt idx="725">
                  <c:v>Dec 2017</c:v>
                </c:pt>
                <c:pt idx="726">
                  <c:v>Dec 2017</c:v>
                </c:pt>
                <c:pt idx="727">
                  <c:v>Dec 2017</c:v>
                </c:pt>
                <c:pt idx="728">
                  <c:v>Dec 2017</c:v>
                </c:pt>
                <c:pt idx="729">
                  <c:v>Dec 2017</c:v>
                </c:pt>
                <c:pt idx="730">
                  <c:v>Dec 2017</c:v>
                </c:pt>
                <c:pt idx="731">
                  <c:v>Dec 2017</c:v>
                </c:pt>
                <c:pt idx="732">
                  <c:v>Dec 2017</c:v>
                </c:pt>
                <c:pt idx="733">
                  <c:v>Dec 2017</c:v>
                </c:pt>
                <c:pt idx="734">
                  <c:v>Dec 2017</c:v>
                </c:pt>
                <c:pt idx="735">
                  <c:v>Dec 2017</c:v>
                </c:pt>
                <c:pt idx="736">
                  <c:v>Jan 2018</c:v>
                </c:pt>
                <c:pt idx="737">
                  <c:v>Jan 2018</c:v>
                </c:pt>
                <c:pt idx="738">
                  <c:v>Jan 2018</c:v>
                </c:pt>
                <c:pt idx="739">
                  <c:v>Jan 2018</c:v>
                </c:pt>
                <c:pt idx="740">
                  <c:v>Jan 2018</c:v>
                </c:pt>
                <c:pt idx="741">
                  <c:v>Jan 2018</c:v>
                </c:pt>
                <c:pt idx="742">
                  <c:v>Jan 2018</c:v>
                </c:pt>
                <c:pt idx="743">
                  <c:v>Jan 2018</c:v>
                </c:pt>
                <c:pt idx="744">
                  <c:v>Jan 2018</c:v>
                </c:pt>
                <c:pt idx="745">
                  <c:v>Jan 2018</c:v>
                </c:pt>
                <c:pt idx="746">
                  <c:v>Jan 2018</c:v>
                </c:pt>
                <c:pt idx="747">
                  <c:v>Jan 2018</c:v>
                </c:pt>
                <c:pt idx="748">
                  <c:v>Jan 2018</c:v>
                </c:pt>
                <c:pt idx="749">
                  <c:v>Jan 2018</c:v>
                </c:pt>
                <c:pt idx="750">
                  <c:v>Jan 2018</c:v>
                </c:pt>
                <c:pt idx="751">
                  <c:v>Jan 2018</c:v>
                </c:pt>
                <c:pt idx="752">
                  <c:v>Jan 2018</c:v>
                </c:pt>
                <c:pt idx="753">
                  <c:v>Jan 2018</c:v>
                </c:pt>
                <c:pt idx="754">
                  <c:v>Jan 2018</c:v>
                </c:pt>
                <c:pt idx="755">
                  <c:v>Jan 2018</c:v>
                </c:pt>
                <c:pt idx="756">
                  <c:v>Jan 2018</c:v>
                </c:pt>
                <c:pt idx="757">
                  <c:v>Feb 2018</c:v>
                </c:pt>
                <c:pt idx="758">
                  <c:v>Feb 2018</c:v>
                </c:pt>
                <c:pt idx="759">
                  <c:v>Feb 2018</c:v>
                </c:pt>
                <c:pt idx="760">
                  <c:v>Feb 2018</c:v>
                </c:pt>
                <c:pt idx="761">
                  <c:v>Feb 2018</c:v>
                </c:pt>
                <c:pt idx="762">
                  <c:v>Feb 2018</c:v>
                </c:pt>
                <c:pt idx="763">
                  <c:v>Feb 2018</c:v>
                </c:pt>
                <c:pt idx="764">
                  <c:v>Feb 2018</c:v>
                </c:pt>
                <c:pt idx="765">
                  <c:v>Feb 2018</c:v>
                </c:pt>
                <c:pt idx="766">
                  <c:v>Feb 2018</c:v>
                </c:pt>
                <c:pt idx="767">
                  <c:v>Feb 2018</c:v>
                </c:pt>
                <c:pt idx="768">
                  <c:v>Feb 2018</c:v>
                </c:pt>
                <c:pt idx="769">
                  <c:v>Feb 2018</c:v>
                </c:pt>
                <c:pt idx="770">
                  <c:v>Feb 2018</c:v>
                </c:pt>
                <c:pt idx="771">
                  <c:v>Feb 2018</c:v>
                </c:pt>
                <c:pt idx="772">
                  <c:v>Feb 2018</c:v>
                </c:pt>
                <c:pt idx="773">
                  <c:v>Feb 2018</c:v>
                </c:pt>
                <c:pt idx="774">
                  <c:v>Feb 2018</c:v>
                </c:pt>
                <c:pt idx="775">
                  <c:v>Feb 2018</c:v>
                </c:pt>
                <c:pt idx="776">
                  <c:v>Mar 2018</c:v>
                </c:pt>
                <c:pt idx="777">
                  <c:v>Mar 2018</c:v>
                </c:pt>
                <c:pt idx="778">
                  <c:v>Mar 2018</c:v>
                </c:pt>
                <c:pt idx="779">
                  <c:v>Mar 2018</c:v>
                </c:pt>
                <c:pt idx="780">
                  <c:v>Mar 2018</c:v>
                </c:pt>
                <c:pt idx="781">
                  <c:v>Mar 2018</c:v>
                </c:pt>
                <c:pt idx="782">
                  <c:v>Mar 2018</c:v>
                </c:pt>
                <c:pt idx="783">
                  <c:v>Mar 2018</c:v>
                </c:pt>
                <c:pt idx="784">
                  <c:v>Mar 2018</c:v>
                </c:pt>
                <c:pt idx="785">
                  <c:v>Mar 2018</c:v>
                </c:pt>
                <c:pt idx="786">
                  <c:v>Mar 2018</c:v>
                </c:pt>
                <c:pt idx="787">
                  <c:v>Mar 2018</c:v>
                </c:pt>
                <c:pt idx="788">
                  <c:v>Mar 2018</c:v>
                </c:pt>
                <c:pt idx="789">
                  <c:v>Mar 2018</c:v>
                </c:pt>
                <c:pt idx="790">
                  <c:v>Mar 2018</c:v>
                </c:pt>
                <c:pt idx="791">
                  <c:v>Mar 2018</c:v>
                </c:pt>
                <c:pt idx="792">
                  <c:v>Mar 2018</c:v>
                </c:pt>
                <c:pt idx="793">
                  <c:v>Mar 2018</c:v>
                </c:pt>
                <c:pt idx="794">
                  <c:v>Mar 2018</c:v>
                </c:pt>
                <c:pt idx="795">
                  <c:v>Mar 2018</c:v>
                </c:pt>
                <c:pt idx="796">
                  <c:v>Mar 2018</c:v>
                </c:pt>
                <c:pt idx="797">
                  <c:v>Apr 2018</c:v>
                </c:pt>
                <c:pt idx="798">
                  <c:v>Apr 2018</c:v>
                </c:pt>
                <c:pt idx="799">
                  <c:v>Apr 2018</c:v>
                </c:pt>
                <c:pt idx="800">
                  <c:v>Apr 2018</c:v>
                </c:pt>
                <c:pt idx="801">
                  <c:v>Apr 2018</c:v>
                </c:pt>
                <c:pt idx="802">
                  <c:v>Apr 2018</c:v>
                </c:pt>
                <c:pt idx="803">
                  <c:v>Apr 2018</c:v>
                </c:pt>
                <c:pt idx="804">
                  <c:v>Apr 2018</c:v>
                </c:pt>
                <c:pt idx="805">
                  <c:v>Apr 2018</c:v>
                </c:pt>
                <c:pt idx="806">
                  <c:v>Apr 2018</c:v>
                </c:pt>
                <c:pt idx="807">
                  <c:v>Apr 2018</c:v>
                </c:pt>
                <c:pt idx="808">
                  <c:v>Apr 2018</c:v>
                </c:pt>
                <c:pt idx="809">
                  <c:v>Apr 2018</c:v>
                </c:pt>
                <c:pt idx="810">
                  <c:v>Apr 2018</c:v>
                </c:pt>
                <c:pt idx="811">
                  <c:v>Apr 2018</c:v>
                </c:pt>
                <c:pt idx="812">
                  <c:v>Apr 2018</c:v>
                </c:pt>
                <c:pt idx="813">
                  <c:v>Apr 2018</c:v>
                </c:pt>
                <c:pt idx="814">
                  <c:v>Apr 2018</c:v>
                </c:pt>
                <c:pt idx="815">
                  <c:v>Apr 2018</c:v>
                </c:pt>
                <c:pt idx="816">
                  <c:v>Apr 2018</c:v>
                </c:pt>
                <c:pt idx="817">
                  <c:v>Apr 2018</c:v>
                </c:pt>
                <c:pt idx="818">
                  <c:v>May 2018</c:v>
                </c:pt>
                <c:pt idx="819">
                  <c:v>May 2018</c:v>
                </c:pt>
                <c:pt idx="820">
                  <c:v>May 2018</c:v>
                </c:pt>
                <c:pt idx="821">
                  <c:v>May 2018</c:v>
                </c:pt>
                <c:pt idx="822">
                  <c:v>May 2018</c:v>
                </c:pt>
                <c:pt idx="823">
                  <c:v>May 2018</c:v>
                </c:pt>
                <c:pt idx="824">
                  <c:v>May 2018</c:v>
                </c:pt>
                <c:pt idx="825">
                  <c:v>May 2018</c:v>
                </c:pt>
                <c:pt idx="826">
                  <c:v>May 2018</c:v>
                </c:pt>
                <c:pt idx="827">
                  <c:v>May 2018</c:v>
                </c:pt>
                <c:pt idx="828">
                  <c:v>May 2018</c:v>
                </c:pt>
                <c:pt idx="829">
                  <c:v>May 2018</c:v>
                </c:pt>
                <c:pt idx="830">
                  <c:v>May 2018</c:v>
                </c:pt>
                <c:pt idx="831">
                  <c:v>May 2018</c:v>
                </c:pt>
                <c:pt idx="832">
                  <c:v>May 2018</c:v>
                </c:pt>
                <c:pt idx="833">
                  <c:v>May 2018</c:v>
                </c:pt>
                <c:pt idx="834">
                  <c:v>May 2018</c:v>
                </c:pt>
                <c:pt idx="835">
                  <c:v>May 2018</c:v>
                </c:pt>
                <c:pt idx="836">
                  <c:v>May 2018</c:v>
                </c:pt>
                <c:pt idx="837">
                  <c:v>May 2018</c:v>
                </c:pt>
                <c:pt idx="838">
                  <c:v>May 2018</c:v>
                </c:pt>
                <c:pt idx="839">
                  <c:v>May 2018</c:v>
                </c:pt>
                <c:pt idx="840">
                  <c:v>Jun 2018</c:v>
                </c:pt>
                <c:pt idx="841">
                  <c:v>Jun 2018</c:v>
                </c:pt>
                <c:pt idx="842">
                  <c:v>Jun 2018</c:v>
                </c:pt>
                <c:pt idx="843">
                  <c:v>Jun 2018</c:v>
                </c:pt>
                <c:pt idx="844">
                  <c:v>Jun 2018</c:v>
                </c:pt>
                <c:pt idx="845">
                  <c:v>Jun 2018</c:v>
                </c:pt>
                <c:pt idx="846">
                  <c:v>Jun 2018</c:v>
                </c:pt>
                <c:pt idx="847">
                  <c:v>Jun 2018</c:v>
                </c:pt>
                <c:pt idx="848">
                  <c:v>Jun 2018</c:v>
                </c:pt>
                <c:pt idx="849">
                  <c:v>Jun 2018</c:v>
                </c:pt>
                <c:pt idx="850">
                  <c:v>Jun 2018</c:v>
                </c:pt>
                <c:pt idx="851">
                  <c:v>Jun 2018</c:v>
                </c:pt>
                <c:pt idx="852">
                  <c:v>Jun 2018</c:v>
                </c:pt>
                <c:pt idx="853">
                  <c:v>Jun 2018</c:v>
                </c:pt>
                <c:pt idx="854">
                  <c:v>Jun 2018</c:v>
                </c:pt>
                <c:pt idx="855">
                  <c:v>Jun 2018</c:v>
                </c:pt>
                <c:pt idx="856">
                  <c:v>Jun 2018</c:v>
                </c:pt>
                <c:pt idx="857">
                  <c:v>Jun 2018</c:v>
                </c:pt>
                <c:pt idx="858">
                  <c:v>Jun 2018</c:v>
                </c:pt>
                <c:pt idx="859">
                  <c:v>Jun 2018</c:v>
                </c:pt>
                <c:pt idx="860">
                  <c:v>Jun 2018</c:v>
                </c:pt>
                <c:pt idx="861">
                  <c:v>Jul 2018</c:v>
                </c:pt>
                <c:pt idx="862">
                  <c:v>Jul 2018</c:v>
                </c:pt>
                <c:pt idx="863">
                  <c:v>Jul 2018</c:v>
                </c:pt>
                <c:pt idx="864">
                  <c:v>Jul 2018</c:v>
                </c:pt>
                <c:pt idx="865">
                  <c:v>Jul 2018</c:v>
                </c:pt>
                <c:pt idx="866">
                  <c:v>Jul 2018</c:v>
                </c:pt>
                <c:pt idx="867">
                  <c:v>Jul 2018</c:v>
                </c:pt>
                <c:pt idx="868">
                  <c:v>Jul 2018</c:v>
                </c:pt>
                <c:pt idx="869">
                  <c:v>Jul 2018</c:v>
                </c:pt>
                <c:pt idx="870">
                  <c:v>Jul 2018</c:v>
                </c:pt>
                <c:pt idx="871">
                  <c:v>Jul 2018</c:v>
                </c:pt>
                <c:pt idx="872">
                  <c:v>Jul 2018</c:v>
                </c:pt>
                <c:pt idx="873">
                  <c:v>Jul 2018</c:v>
                </c:pt>
                <c:pt idx="874">
                  <c:v>Jul 2018</c:v>
                </c:pt>
                <c:pt idx="875">
                  <c:v>Jul 2018</c:v>
                </c:pt>
                <c:pt idx="876">
                  <c:v>Jul 2018</c:v>
                </c:pt>
                <c:pt idx="877">
                  <c:v>Jul 2018</c:v>
                </c:pt>
                <c:pt idx="878">
                  <c:v>Jul 2018</c:v>
                </c:pt>
                <c:pt idx="879">
                  <c:v>Jul 2018</c:v>
                </c:pt>
                <c:pt idx="880">
                  <c:v>Jul 2018</c:v>
                </c:pt>
                <c:pt idx="881">
                  <c:v>Jul 2018</c:v>
                </c:pt>
                <c:pt idx="882">
                  <c:v>Aug 2018</c:v>
                </c:pt>
                <c:pt idx="883">
                  <c:v>Aug 2018</c:v>
                </c:pt>
                <c:pt idx="884">
                  <c:v>Aug 2018</c:v>
                </c:pt>
                <c:pt idx="885">
                  <c:v>Aug 2018</c:v>
                </c:pt>
                <c:pt idx="886">
                  <c:v>Aug 2018</c:v>
                </c:pt>
                <c:pt idx="887">
                  <c:v>Aug 2018</c:v>
                </c:pt>
                <c:pt idx="888">
                  <c:v>Aug 2018</c:v>
                </c:pt>
                <c:pt idx="889">
                  <c:v>Aug 2018</c:v>
                </c:pt>
                <c:pt idx="890">
                  <c:v>Aug 2018</c:v>
                </c:pt>
                <c:pt idx="891">
                  <c:v>Aug 2018</c:v>
                </c:pt>
                <c:pt idx="892">
                  <c:v>Aug 2018</c:v>
                </c:pt>
                <c:pt idx="893">
                  <c:v>Aug 2018</c:v>
                </c:pt>
                <c:pt idx="894">
                  <c:v>Aug 2018</c:v>
                </c:pt>
                <c:pt idx="895">
                  <c:v>Aug 2018</c:v>
                </c:pt>
                <c:pt idx="896">
                  <c:v>Aug 2018</c:v>
                </c:pt>
                <c:pt idx="897">
                  <c:v>Aug 2018</c:v>
                </c:pt>
                <c:pt idx="898">
                  <c:v>Aug 2018</c:v>
                </c:pt>
                <c:pt idx="899">
                  <c:v>Aug 2018</c:v>
                </c:pt>
                <c:pt idx="900">
                  <c:v>Aug 2018</c:v>
                </c:pt>
                <c:pt idx="901">
                  <c:v>Aug 2018</c:v>
                </c:pt>
                <c:pt idx="902">
                  <c:v>Aug 2018</c:v>
                </c:pt>
                <c:pt idx="903">
                  <c:v>Aug 2018</c:v>
                </c:pt>
                <c:pt idx="904">
                  <c:v>Aug 2018</c:v>
                </c:pt>
                <c:pt idx="905">
                  <c:v>Sep 2018</c:v>
                </c:pt>
                <c:pt idx="906">
                  <c:v>Sep 2018</c:v>
                </c:pt>
                <c:pt idx="907">
                  <c:v>Sep 2018</c:v>
                </c:pt>
                <c:pt idx="908">
                  <c:v>Sep 2018</c:v>
                </c:pt>
                <c:pt idx="909">
                  <c:v>Sep 2018</c:v>
                </c:pt>
                <c:pt idx="910">
                  <c:v>Sep 2018</c:v>
                </c:pt>
                <c:pt idx="911">
                  <c:v>Sep 2018</c:v>
                </c:pt>
                <c:pt idx="912">
                  <c:v>Sep 2018</c:v>
                </c:pt>
                <c:pt idx="913">
                  <c:v>Sep 2018</c:v>
                </c:pt>
                <c:pt idx="914">
                  <c:v>Sep 2018</c:v>
                </c:pt>
                <c:pt idx="915">
                  <c:v>Sep 2018</c:v>
                </c:pt>
                <c:pt idx="916">
                  <c:v>Sep 2018</c:v>
                </c:pt>
                <c:pt idx="917">
                  <c:v>Sep 2018</c:v>
                </c:pt>
                <c:pt idx="918">
                  <c:v>Sep 2018</c:v>
                </c:pt>
                <c:pt idx="919">
                  <c:v>Sep 2018</c:v>
                </c:pt>
                <c:pt idx="920">
                  <c:v>Sep 2018</c:v>
                </c:pt>
                <c:pt idx="921">
                  <c:v>Sep 2018</c:v>
                </c:pt>
                <c:pt idx="922">
                  <c:v>Sep 2018</c:v>
                </c:pt>
                <c:pt idx="923">
                  <c:v>Sep 2018</c:v>
                </c:pt>
                <c:pt idx="924">
                  <c:v>Oct 2018</c:v>
                </c:pt>
                <c:pt idx="925">
                  <c:v>Oct 2018</c:v>
                </c:pt>
                <c:pt idx="926">
                  <c:v>Oct 2018</c:v>
                </c:pt>
                <c:pt idx="927">
                  <c:v>Oct 2018</c:v>
                </c:pt>
                <c:pt idx="928">
                  <c:v>Oct 2018</c:v>
                </c:pt>
                <c:pt idx="929">
                  <c:v>Oct 2018</c:v>
                </c:pt>
                <c:pt idx="930">
                  <c:v>Oct 2018</c:v>
                </c:pt>
                <c:pt idx="931">
                  <c:v>Oct 2018</c:v>
                </c:pt>
                <c:pt idx="932">
                  <c:v>Oct 2018</c:v>
                </c:pt>
                <c:pt idx="933">
                  <c:v>Oct 2018</c:v>
                </c:pt>
                <c:pt idx="934">
                  <c:v>Oct 2018</c:v>
                </c:pt>
                <c:pt idx="935">
                  <c:v>Oct 2018</c:v>
                </c:pt>
                <c:pt idx="936">
                  <c:v>Oct 2018</c:v>
                </c:pt>
                <c:pt idx="937">
                  <c:v>Oct 2018</c:v>
                </c:pt>
                <c:pt idx="938">
                  <c:v>Oct 2018</c:v>
                </c:pt>
                <c:pt idx="939">
                  <c:v>Oct 2018</c:v>
                </c:pt>
                <c:pt idx="940">
                  <c:v>Oct 2018</c:v>
                </c:pt>
                <c:pt idx="941">
                  <c:v>Oct 2018</c:v>
                </c:pt>
                <c:pt idx="942">
                  <c:v>Oct 2018</c:v>
                </c:pt>
                <c:pt idx="943">
                  <c:v>Oct 2018</c:v>
                </c:pt>
                <c:pt idx="944">
                  <c:v>Oct 2018</c:v>
                </c:pt>
                <c:pt idx="945">
                  <c:v>Oct 2018</c:v>
                </c:pt>
                <c:pt idx="946">
                  <c:v>Oct 2018</c:v>
                </c:pt>
                <c:pt idx="947">
                  <c:v>Nov 2018</c:v>
                </c:pt>
                <c:pt idx="948">
                  <c:v>Nov 2018</c:v>
                </c:pt>
                <c:pt idx="949">
                  <c:v>Nov 2018</c:v>
                </c:pt>
                <c:pt idx="950">
                  <c:v>Nov 2018</c:v>
                </c:pt>
                <c:pt idx="951">
                  <c:v>Nov 2018</c:v>
                </c:pt>
                <c:pt idx="952">
                  <c:v>Nov 2018</c:v>
                </c:pt>
                <c:pt idx="953">
                  <c:v>Nov 2018</c:v>
                </c:pt>
                <c:pt idx="954">
                  <c:v>Nov 2018</c:v>
                </c:pt>
                <c:pt idx="955">
                  <c:v>Nov 2018</c:v>
                </c:pt>
                <c:pt idx="956">
                  <c:v>Nov 2018</c:v>
                </c:pt>
                <c:pt idx="957">
                  <c:v>Nov 2018</c:v>
                </c:pt>
                <c:pt idx="958">
                  <c:v>Nov 2018</c:v>
                </c:pt>
                <c:pt idx="959">
                  <c:v>Nov 2018</c:v>
                </c:pt>
                <c:pt idx="960">
                  <c:v>Nov 2018</c:v>
                </c:pt>
                <c:pt idx="961">
                  <c:v>Nov 2018</c:v>
                </c:pt>
                <c:pt idx="962">
                  <c:v>Nov 2018</c:v>
                </c:pt>
                <c:pt idx="963">
                  <c:v>Nov 2018</c:v>
                </c:pt>
                <c:pt idx="964">
                  <c:v>Nov 2018</c:v>
                </c:pt>
                <c:pt idx="965">
                  <c:v>Nov 2018</c:v>
                </c:pt>
                <c:pt idx="966">
                  <c:v>Nov 2018</c:v>
                </c:pt>
                <c:pt idx="967">
                  <c:v>Nov 2018</c:v>
                </c:pt>
                <c:pt idx="968">
                  <c:v>Dec 2018</c:v>
                </c:pt>
                <c:pt idx="969">
                  <c:v>Dec 2018</c:v>
                </c:pt>
                <c:pt idx="970">
                  <c:v>Dec 2018</c:v>
                </c:pt>
                <c:pt idx="971">
                  <c:v>Dec 2018</c:v>
                </c:pt>
                <c:pt idx="972">
                  <c:v>Dec 2018</c:v>
                </c:pt>
                <c:pt idx="973">
                  <c:v>Dec 2018</c:v>
                </c:pt>
                <c:pt idx="974">
                  <c:v>Dec 2018</c:v>
                </c:pt>
                <c:pt idx="975">
                  <c:v>Dec 2018</c:v>
                </c:pt>
                <c:pt idx="976">
                  <c:v>Dec 2018</c:v>
                </c:pt>
                <c:pt idx="977">
                  <c:v>Dec 2018</c:v>
                </c:pt>
                <c:pt idx="978">
                  <c:v>Dec 2018</c:v>
                </c:pt>
                <c:pt idx="979">
                  <c:v>Dec 2018</c:v>
                </c:pt>
                <c:pt idx="980">
                  <c:v>Dec 2018</c:v>
                </c:pt>
                <c:pt idx="981">
                  <c:v>Dec 2018</c:v>
                </c:pt>
                <c:pt idx="982">
                  <c:v>Dec 2018</c:v>
                </c:pt>
                <c:pt idx="983">
                  <c:v>Dec 2018</c:v>
                </c:pt>
                <c:pt idx="984">
                  <c:v>Dec 2018</c:v>
                </c:pt>
                <c:pt idx="985">
                  <c:v>Dec 2018</c:v>
                </c:pt>
                <c:pt idx="986">
                  <c:v>Dec 2018</c:v>
                </c:pt>
                <c:pt idx="987">
                  <c:v>Jan 2019</c:v>
                </c:pt>
                <c:pt idx="988">
                  <c:v>Jan 2019</c:v>
                </c:pt>
                <c:pt idx="989">
                  <c:v>Jan 2019</c:v>
                </c:pt>
                <c:pt idx="990">
                  <c:v>Jan 2019</c:v>
                </c:pt>
                <c:pt idx="991">
                  <c:v>Jan 2019</c:v>
                </c:pt>
                <c:pt idx="992">
                  <c:v>Jan 2019</c:v>
                </c:pt>
                <c:pt idx="993">
                  <c:v>Jan 2019</c:v>
                </c:pt>
                <c:pt idx="994">
                  <c:v>Jan 2019</c:v>
                </c:pt>
                <c:pt idx="995">
                  <c:v>Jan 2019</c:v>
                </c:pt>
                <c:pt idx="996">
                  <c:v>Jan 2019</c:v>
                </c:pt>
                <c:pt idx="997">
                  <c:v>Jan 2019</c:v>
                </c:pt>
                <c:pt idx="998">
                  <c:v>Jan 2019</c:v>
                </c:pt>
                <c:pt idx="999">
                  <c:v>Jan 2019</c:v>
                </c:pt>
                <c:pt idx="1000">
                  <c:v>Jan 2019</c:v>
                </c:pt>
                <c:pt idx="1001">
                  <c:v>Jan 2019</c:v>
                </c:pt>
                <c:pt idx="1002">
                  <c:v>Jan 2019</c:v>
                </c:pt>
                <c:pt idx="1003">
                  <c:v>Jan 2019</c:v>
                </c:pt>
                <c:pt idx="1004">
                  <c:v>Jan 2019</c:v>
                </c:pt>
                <c:pt idx="1005">
                  <c:v>Jan 2019</c:v>
                </c:pt>
                <c:pt idx="1006">
                  <c:v>Jan 2019</c:v>
                </c:pt>
                <c:pt idx="1007">
                  <c:v>Jan 2019</c:v>
                </c:pt>
                <c:pt idx="1008">
                  <c:v>Feb 2019</c:v>
                </c:pt>
                <c:pt idx="1009">
                  <c:v>Feb 2019</c:v>
                </c:pt>
                <c:pt idx="1010">
                  <c:v>Feb 2019</c:v>
                </c:pt>
                <c:pt idx="1011">
                  <c:v>Feb 2019</c:v>
                </c:pt>
                <c:pt idx="1012">
                  <c:v>Feb 2019</c:v>
                </c:pt>
                <c:pt idx="1013">
                  <c:v>Feb 2019</c:v>
                </c:pt>
                <c:pt idx="1014">
                  <c:v>Feb 2019</c:v>
                </c:pt>
                <c:pt idx="1015">
                  <c:v>Feb 2019</c:v>
                </c:pt>
                <c:pt idx="1016">
                  <c:v>Feb 2019</c:v>
                </c:pt>
                <c:pt idx="1017">
                  <c:v>Feb 2019</c:v>
                </c:pt>
                <c:pt idx="1018">
                  <c:v>Feb 2019</c:v>
                </c:pt>
                <c:pt idx="1019">
                  <c:v>Feb 2019</c:v>
                </c:pt>
                <c:pt idx="1020">
                  <c:v>Feb 2019</c:v>
                </c:pt>
                <c:pt idx="1021">
                  <c:v>Feb 2019</c:v>
                </c:pt>
                <c:pt idx="1022">
                  <c:v>Feb 2019</c:v>
                </c:pt>
                <c:pt idx="1023">
                  <c:v>Feb 2019</c:v>
                </c:pt>
                <c:pt idx="1024">
                  <c:v>Feb 2019</c:v>
                </c:pt>
                <c:pt idx="1025">
                  <c:v>Feb 2019</c:v>
                </c:pt>
                <c:pt idx="1026">
                  <c:v>Feb 2019</c:v>
                </c:pt>
                <c:pt idx="1027">
                  <c:v>Mar 2019</c:v>
                </c:pt>
                <c:pt idx="1028">
                  <c:v>Mar 2019</c:v>
                </c:pt>
                <c:pt idx="1029">
                  <c:v>Mar 2019</c:v>
                </c:pt>
                <c:pt idx="1030">
                  <c:v>Mar 2019</c:v>
                </c:pt>
                <c:pt idx="1031">
                  <c:v>Mar 2019</c:v>
                </c:pt>
                <c:pt idx="1032">
                  <c:v>Mar 2019</c:v>
                </c:pt>
                <c:pt idx="1033">
                  <c:v>Mar 2019</c:v>
                </c:pt>
                <c:pt idx="1034">
                  <c:v>Mar 2019</c:v>
                </c:pt>
                <c:pt idx="1035">
                  <c:v>Mar 2019</c:v>
                </c:pt>
                <c:pt idx="1036">
                  <c:v>Mar 2019</c:v>
                </c:pt>
                <c:pt idx="1037">
                  <c:v>Mar 2019</c:v>
                </c:pt>
                <c:pt idx="1038">
                  <c:v>Mar 2019</c:v>
                </c:pt>
                <c:pt idx="1039">
                  <c:v>Mar 2019</c:v>
                </c:pt>
                <c:pt idx="1040">
                  <c:v>Mar 2019</c:v>
                </c:pt>
                <c:pt idx="1041">
                  <c:v>Mar 2019</c:v>
                </c:pt>
                <c:pt idx="1042">
                  <c:v>Mar 2019</c:v>
                </c:pt>
                <c:pt idx="1043">
                  <c:v>Mar 2019</c:v>
                </c:pt>
                <c:pt idx="1044">
                  <c:v>Mar 2019</c:v>
                </c:pt>
                <c:pt idx="1045">
                  <c:v>Mar 2019</c:v>
                </c:pt>
                <c:pt idx="1046">
                  <c:v>Mar 2019</c:v>
                </c:pt>
                <c:pt idx="1047">
                  <c:v>Mar 2019</c:v>
                </c:pt>
                <c:pt idx="1048">
                  <c:v>Apr 2019</c:v>
                </c:pt>
                <c:pt idx="1049">
                  <c:v>Apr 2019</c:v>
                </c:pt>
                <c:pt idx="1050">
                  <c:v>Apr 2019</c:v>
                </c:pt>
                <c:pt idx="1051">
                  <c:v>Apr 2019</c:v>
                </c:pt>
                <c:pt idx="1052">
                  <c:v>Apr 2019</c:v>
                </c:pt>
                <c:pt idx="1053">
                  <c:v>Apr 2019</c:v>
                </c:pt>
                <c:pt idx="1054">
                  <c:v>Apr 2019</c:v>
                </c:pt>
                <c:pt idx="1055">
                  <c:v>Apr 2019</c:v>
                </c:pt>
                <c:pt idx="1056">
                  <c:v>Apr 2019</c:v>
                </c:pt>
                <c:pt idx="1057">
                  <c:v>Apr 2019</c:v>
                </c:pt>
                <c:pt idx="1058">
                  <c:v>Apr 2019</c:v>
                </c:pt>
                <c:pt idx="1059">
                  <c:v>Apr 2019</c:v>
                </c:pt>
                <c:pt idx="1060">
                  <c:v>Apr 2019</c:v>
                </c:pt>
                <c:pt idx="1061">
                  <c:v>Apr 2019</c:v>
                </c:pt>
                <c:pt idx="1062">
                  <c:v>Apr 2019</c:v>
                </c:pt>
                <c:pt idx="1063">
                  <c:v>Apr 2019</c:v>
                </c:pt>
                <c:pt idx="1064">
                  <c:v>Apr 2019</c:v>
                </c:pt>
                <c:pt idx="1065">
                  <c:v>Apr 2019</c:v>
                </c:pt>
                <c:pt idx="1066">
                  <c:v>Apr 2019</c:v>
                </c:pt>
                <c:pt idx="1067">
                  <c:v>Apr 2019</c:v>
                </c:pt>
                <c:pt idx="1068">
                  <c:v>Apr 2019</c:v>
                </c:pt>
                <c:pt idx="1069">
                  <c:v>May 2019</c:v>
                </c:pt>
                <c:pt idx="1070">
                  <c:v>May 2019</c:v>
                </c:pt>
                <c:pt idx="1071">
                  <c:v>May 2019</c:v>
                </c:pt>
                <c:pt idx="1072">
                  <c:v>May 2019</c:v>
                </c:pt>
                <c:pt idx="1073">
                  <c:v>May 2019</c:v>
                </c:pt>
                <c:pt idx="1074">
                  <c:v>May 2019</c:v>
                </c:pt>
                <c:pt idx="1075">
                  <c:v>May 2019</c:v>
                </c:pt>
                <c:pt idx="1076">
                  <c:v>May 2019</c:v>
                </c:pt>
                <c:pt idx="1077">
                  <c:v>May 2019</c:v>
                </c:pt>
                <c:pt idx="1078">
                  <c:v>May 2019</c:v>
                </c:pt>
                <c:pt idx="1079">
                  <c:v>May 2019</c:v>
                </c:pt>
                <c:pt idx="1080">
                  <c:v>May 2019</c:v>
                </c:pt>
                <c:pt idx="1081">
                  <c:v>May 2019</c:v>
                </c:pt>
                <c:pt idx="1082">
                  <c:v>May 2019</c:v>
                </c:pt>
                <c:pt idx="1083">
                  <c:v>May 2019</c:v>
                </c:pt>
                <c:pt idx="1084">
                  <c:v>May 2019</c:v>
                </c:pt>
                <c:pt idx="1085">
                  <c:v>May 2019</c:v>
                </c:pt>
                <c:pt idx="1086">
                  <c:v>May 2019</c:v>
                </c:pt>
                <c:pt idx="1087">
                  <c:v>May 2019</c:v>
                </c:pt>
                <c:pt idx="1088">
                  <c:v>May 2019</c:v>
                </c:pt>
                <c:pt idx="1089">
                  <c:v>May 2019</c:v>
                </c:pt>
                <c:pt idx="1090">
                  <c:v>May 2019</c:v>
                </c:pt>
                <c:pt idx="1091">
                  <c:v>Jun 2019</c:v>
                </c:pt>
                <c:pt idx="1092">
                  <c:v>Jun 2019</c:v>
                </c:pt>
                <c:pt idx="1093">
                  <c:v>Jun 2019</c:v>
                </c:pt>
                <c:pt idx="1094">
                  <c:v>Jun 2019</c:v>
                </c:pt>
                <c:pt idx="1095">
                  <c:v>Jun 2019</c:v>
                </c:pt>
                <c:pt idx="1096">
                  <c:v>Jun 2019</c:v>
                </c:pt>
                <c:pt idx="1097">
                  <c:v>Jun 2019</c:v>
                </c:pt>
                <c:pt idx="1098">
                  <c:v>Jun 2019</c:v>
                </c:pt>
                <c:pt idx="1099">
                  <c:v>Jun 2019</c:v>
                </c:pt>
                <c:pt idx="1100">
                  <c:v>Jun 2019</c:v>
                </c:pt>
                <c:pt idx="1101">
                  <c:v>Jun 2019</c:v>
                </c:pt>
                <c:pt idx="1102">
                  <c:v>Jun 2019</c:v>
                </c:pt>
                <c:pt idx="1103">
                  <c:v>Jun 2019</c:v>
                </c:pt>
                <c:pt idx="1104">
                  <c:v>Jun 2019</c:v>
                </c:pt>
                <c:pt idx="1105">
                  <c:v>Jun 2019</c:v>
                </c:pt>
                <c:pt idx="1106">
                  <c:v>Jun 2019</c:v>
                </c:pt>
                <c:pt idx="1107">
                  <c:v>Jun 2019</c:v>
                </c:pt>
                <c:pt idx="1108">
                  <c:v>Jun 2019</c:v>
                </c:pt>
                <c:pt idx="1109">
                  <c:v>Jun 2019</c:v>
                </c:pt>
                <c:pt idx="1110">
                  <c:v>Jun 2019</c:v>
                </c:pt>
                <c:pt idx="1111">
                  <c:v>Jul 2019</c:v>
                </c:pt>
                <c:pt idx="1112">
                  <c:v>Jul 2019</c:v>
                </c:pt>
                <c:pt idx="1113">
                  <c:v>Jul 2019</c:v>
                </c:pt>
                <c:pt idx="1114">
                  <c:v>Jul 2019</c:v>
                </c:pt>
                <c:pt idx="1115">
                  <c:v>Jul 2019</c:v>
                </c:pt>
                <c:pt idx="1116">
                  <c:v>Jul 2019</c:v>
                </c:pt>
                <c:pt idx="1117">
                  <c:v>Jul 2019</c:v>
                </c:pt>
                <c:pt idx="1118">
                  <c:v>Jul 2019</c:v>
                </c:pt>
                <c:pt idx="1119">
                  <c:v>Jul 2019</c:v>
                </c:pt>
                <c:pt idx="1120">
                  <c:v>Jul 2019</c:v>
                </c:pt>
                <c:pt idx="1121">
                  <c:v>Jul 2019</c:v>
                </c:pt>
                <c:pt idx="1122">
                  <c:v>Jul 2019</c:v>
                </c:pt>
                <c:pt idx="1123">
                  <c:v>Jul 2019</c:v>
                </c:pt>
                <c:pt idx="1124">
                  <c:v>Jul 2019</c:v>
                </c:pt>
                <c:pt idx="1125">
                  <c:v>Jul 2019</c:v>
                </c:pt>
                <c:pt idx="1126">
                  <c:v>Jul 2019</c:v>
                </c:pt>
                <c:pt idx="1127">
                  <c:v>Jul 2019</c:v>
                </c:pt>
                <c:pt idx="1128">
                  <c:v>Jul 2019</c:v>
                </c:pt>
                <c:pt idx="1129">
                  <c:v>Jul 2019</c:v>
                </c:pt>
                <c:pt idx="1130">
                  <c:v>Jul 2019</c:v>
                </c:pt>
                <c:pt idx="1131">
                  <c:v>Jul 2019</c:v>
                </c:pt>
                <c:pt idx="1132">
                  <c:v>Jul 2019</c:v>
                </c:pt>
                <c:pt idx="1133">
                  <c:v>Aug 2019</c:v>
                </c:pt>
                <c:pt idx="1134">
                  <c:v>Aug 2019</c:v>
                </c:pt>
                <c:pt idx="1135">
                  <c:v>Aug 2019</c:v>
                </c:pt>
                <c:pt idx="1136">
                  <c:v>Aug 2019</c:v>
                </c:pt>
                <c:pt idx="1137">
                  <c:v>Aug 2019</c:v>
                </c:pt>
                <c:pt idx="1138">
                  <c:v>Aug 2019</c:v>
                </c:pt>
                <c:pt idx="1139">
                  <c:v>Aug 2019</c:v>
                </c:pt>
                <c:pt idx="1140">
                  <c:v>Aug 2019</c:v>
                </c:pt>
                <c:pt idx="1141">
                  <c:v>Aug 2019</c:v>
                </c:pt>
                <c:pt idx="1142">
                  <c:v>Aug 2019</c:v>
                </c:pt>
                <c:pt idx="1143">
                  <c:v>Aug 2019</c:v>
                </c:pt>
                <c:pt idx="1144">
                  <c:v>Aug 2019</c:v>
                </c:pt>
                <c:pt idx="1145">
                  <c:v>Aug 2019</c:v>
                </c:pt>
                <c:pt idx="1146">
                  <c:v>Aug 2019</c:v>
                </c:pt>
                <c:pt idx="1147">
                  <c:v>Aug 2019</c:v>
                </c:pt>
                <c:pt idx="1148">
                  <c:v>Aug 2019</c:v>
                </c:pt>
                <c:pt idx="1149">
                  <c:v>Aug 2019</c:v>
                </c:pt>
                <c:pt idx="1150">
                  <c:v>Aug 2019</c:v>
                </c:pt>
                <c:pt idx="1151">
                  <c:v>Aug 2019</c:v>
                </c:pt>
                <c:pt idx="1152">
                  <c:v>Aug 2019</c:v>
                </c:pt>
                <c:pt idx="1153">
                  <c:v>Aug 2019</c:v>
                </c:pt>
                <c:pt idx="1154">
                  <c:v>Aug 2019</c:v>
                </c:pt>
                <c:pt idx="1155">
                  <c:v>Sep 2019</c:v>
                </c:pt>
                <c:pt idx="1156">
                  <c:v>Sep 2019</c:v>
                </c:pt>
                <c:pt idx="1157">
                  <c:v>Sep 2019</c:v>
                </c:pt>
                <c:pt idx="1158">
                  <c:v>Sep 2019</c:v>
                </c:pt>
                <c:pt idx="1159">
                  <c:v>Sep 2019</c:v>
                </c:pt>
                <c:pt idx="1160">
                  <c:v>Sep 2019</c:v>
                </c:pt>
                <c:pt idx="1161">
                  <c:v>Sep 2019</c:v>
                </c:pt>
                <c:pt idx="1162">
                  <c:v>Sep 2019</c:v>
                </c:pt>
                <c:pt idx="1163">
                  <c:v>Sep 2019</c:v>
                </c:pt>
                <c:pt idx="1164">
                  <c:v>Sep 2019</c:v>
                </c:pt>
                <c:pt idx="1165">
                  <c:v>Sep 2019</c:v>
                </c:pt>
                <c:pt idx="1166">
                  <c:v>Sep 2019</c:v>
                </c:pt>
                <c:pt idx="1167">
                  <c:v>Sep 2019</c:v>
                </c:pt>
                <c:pt idx="1168">
                  <c:v>Sep 2019</c:v>
                </c:pt>
                <c:pt idx="1169">
                  <c:v>Sep 2019</c:v>
                </c:pt>
                <c:pt idx="1170">
                  <c:v>Sep 2019</c:v>
                </c:pt>
                <c:pt idx="1171">
                  <c:v>Sep 2019</c:v>
                </c:pt>
                <c:pt idx="1172">
                  <c:v>Sep 2019</c:v>
                </c:pt>
                <c:pt idx="1173">
                  <c:v>Sep 2019</c:v>
                </c:pt>
                <c:pt idx="1174">
                  <c:v>Sep 2019</c:v>
                </c:pt>
                <c:pt idx="1175">
                  <c:v>Oct 2019</c:v>
                </c:pt>
                <c:pt idx="1176">
                  <c:v>Oct 2019</c:v>
                </c:pt>
                <c:pt idx="1177">
                  <c:v>Oct 2019</c:v>
                </c:pt>
                <c:pt idx="1178">
                  <c:v>Oct 2019</c:v>
                </c:pt>
                <c:pt idx="1179">
                  <c:v>Oct 2019</c:v>
                </c:pt>
                <c:pt idx="1180">
                  <c:v>Oct 2019</c:v>
                </c:pt>
                <c:pt idx="1181">
                  <c:v>Oct 2019</c:v>
                </c:pt>
                <c:pt idx="1182">
                  <c:v>Oct 2019</c:v>
                </c:pt>
                <c:pt idx="1183">
                  <c:v>Oct 2019</c:v>
                </c:pt>
                <c:pt idx="1184">
                  <c:v>Oct 2019</c:v>
                </c:pt>
                <c:pt idx="1185">
                  <c:v>Oct 2019</c:v>
                </c:pt>
                <c:pt idx="1186">
                  <c:v>Oct 2019</c:v>
                </c:pt>
                <c:pt idx="1187">
                  <c:v>Oct 2019</c:v>
                </c:pt>
                <c:pt idx="1188">
                  <c:v>Oct 2019</c:v>
                </c:pt>
                <c:pt idx="1189">
                  <c:v>Oct 2019</c:v>
                </c:pt>
                <c:pt idx="1190">
                  <c:v>Oct 2019</c:v>
                </c:pt>
                <c:pt idx="1191">
                  <c:v>Oct 2019</c:v>
                </c:pt>
                <c:pt idx="1192">
                  <c:v>Oct 2019</c:v>
                </c:pt>
                <c:pt idx="1193">
                  <c:v>Oct 2019</c:v>
                </c:pt>
                <c:pt idx="1194">
                  <c:v>Oct 2019</c:v>
                </c:pt>
                <c:pt idx="1195">
                  <c:v>Oct 2019</c:v>
                </c:pt>
                <c:pt idx="1196">
                  <c:v>Oct 2019</c:v>
                </c:pt>
                <c:pt idx="1197">
                  <c:v>Oct 2019</c:v>
                </c:pt>
                <c:pt idx="1198">
                  <c:v>Nov 2019</c:v>
                </c:pt>
                <c:pt idx="1199">
                  <c:v>Nov 2019</c:v>
                </c:pt>
                <c:pt idx="1200">
                  <c:v>Nov 2019</c:v>
                </c:pt>
                <c:pt idx="1201">
                  <c:v>Nov 2019</c:v>
                </c:pt>
                <c:pt idx="1202">
                  <c:v>Nov 2019</c:v>
                </c:pt>
                <c:pt idx="1203">
                  <c:v>Nov 2019</c:v>
                </c:pt>
                <c:pt idx="1204">
                  <c:v>Nov 2019</c:v>
                </c:pt>
                <c:pt idx="1205">
                  <c:v>Nov 2019</c:v>
                </c:pt>
                <c:pt idx="1206">
                  <c:v>Nov 2019</c:v>
                </c:pt>
                <c:pt idx="1207">
                  <c:v>Nov 2019</c:v>
                </c:pt>
                <c:pt idx="1208">
                  <c:v>Nov 2019</c:v>
                </c:pt>
                <c:pt idx="1209">
                  <c:v>Nov 2019</c:v>
                </c:pt>
                <c:pt idx="1210">
                  <c:v>Nov 2019</c:v>
                </c:pt>
                <c:pt idx="1211">
                  <c:v>Nov 2019</c:v>
                </c:pt>
                <c:pt idx="1212">
                  <c:v>Nov 2019</c:v>
                </c:pt>
                <c:pt idx="1213">
                  <c:v>Nov 2019</c:v>
                </c:pt>
                <c:pt idx="1214">
                  <c:v>Nov 2019</c:v>
                </c:pt>
                <c:pt idx="1215">
                  <c:v>Nov 2019</c:v>
                </c:pt>
                <c:pt idx="1216">
                  <c:v>Nov 2019</c:v>
                </c:pt>
                <c:pt idx="1217">
                  <c:v>Nov 2019</c:v>
                </c:pt>
                <c:pt idx="1218">
                  <c:v>Dec 2019</c:v>
                </c:pt>
                <c:pt idx="1219">
                  <c:v>Dec 2019</c:v>
                </c:pt>
                <c:pt idx="1220">
                  <c:v>Dec 2019</c:v>
                </c:pt>
                <c:pt idx="1221">
                  <c:v>Dec 2019</c:v>
                </c:pt>
                <c:pt idx="1222">
                  <c:v>Dec 2019</c:v>
                </c:pt>
                <c:pt idx="1223">
                  <c:v>Dec 2019</c:v>
                </c:pt>
                <c:pt idx="1224">
                  <c:v>Dec 2019</c:v>
                </c:pt>
                <c:pt idx="1225">
                  <c:v>Dec 2019</c:v>
                </c:pt>
                <c:pt idx="1226">
                  <c:v>Dec 2019</c:v>
                </c:pt>
                <c:pt idx="1227">
                  <c:v>Dec 2019</c:v>
                </c:pt>
                <c:pt idx="1228">
                  <c:v>Dec 2019</c:v>
                </c:pt>
                <c:pt idx="1229">
                  <c:v>Dec 2019</c:v>
                </c:pt>
                <c:pt idx="1230">
                  <c:v>Dec 2019</c:v>
                </c:pt>
                <c:pt idx="1231">
                  <c:v>Dec 2019</c:v>
                </c:pt>
                <c:pt idx="1232">
                  <c:v>Dec 2019</c:v>
                </c:pt>
                <c:pt idx="1233">
                  <c:v>Dec 2019</c:v>
                </c:pt>
                <c:pt idx="1234">
                  <c:v>Dec 2019</c:v>
                </c:pt>
                <c:pt idx="1235">
                  <c:v>Dec 2019</c:v>
                </c:pt>
                <c:pt idx="1236">
                  <c:v>Dec 2019</c:v>
                </c:pt>
                <c:pt idx="1237">
                  <c:v>Dec 2019</c:v>
                </c:pt>
                <c:pt idx="1238">
                  <c:v>Dec 2019</c:v>
                </c:pt>
                <c:pt idx="1239">
                  <c:v>Jan 2020</c:v>
                </c:pt>
                <c:pt idx="1240">
                  <c:v>Jan 2020</c:v>
                </c:pt>
                <c:pt idx="1241">
                  <c:v>Jan 2020</c:v>
                </c:pt>
                <c:pt idx="1242">
                  <c:v>Jan 2020</c:v>
                </c:pt>
                <c:pt idx="1243">
                  <c:v>Jan 2020</c:v>
                </c:pt>
                <c:pt idx="1244">
                  <c:v>Jan 2020</c:v>
                </c:pt>
                <c:pt idx="1245">
                  <c:v>Jan 2020</c:v>
                </c:pt>
                <c:pt idx="1246">
                  <c:v>Jan 2020</c:v>
                </c:pt>
                <c:pt idx="1247">
                  <c:v>Jan 2020</c:v>
                </c:pt>
                <c:pt idx="1248">
                  <c:v>Jan 2020</c:v>
                </c:pt>
                <c:pt idx="1249">
                  <c:v>Jan 2020</c:v>
                </c:pt>
                <c:pt idx="1250">
                  <c:v>Jan 2020</c:v>
                </c:pt>
                <c:pt idx="1251">
                  <c:v>Jan 2020</c:v>
                </c:pt>
                <c:pt idx="1252">
                  <c:v>Jan 2020</c:v>
                </c:pt>
                <c:pt idx="1253">
                  <c:v>Jan 2020</c:v>
                </c:pt>
                <c:pt idx="1254">
                  <c:v>Jan 2020</c:v>
                </c:pt>
                <c:pt idx="1255">
                  <c:v>Jan 2020</c:v>
                </c:pt>
                <c:pt idx="1256">
                  <c:v>Jan 2020</c:v>
                </c:pt>
                <c:pt idx="1257">
                  <c:v>Jan 2020</c:v>
                </c:pt>
                <c:pt idx="1258">
                  <c:v>Jan 2020</c:v>
                </c:pt>
                <c:pt idx="1259">
                  <c:v>Jan 2020</c:v>
                </c:pt>
                <c:pt idx="1260">
                  <c:v>Feb 2020</c:v>
                </c:pt>
                <c:pt idx="1261">
                  <c:v>Feb 2020</c:v>
                </c:pt>
                <c:pt idx="1262">
                  <c:v>Feb 2020</c:v>
                </c:pt>
                <c:pt idx="1263">
                  <c:v>Feb 2020</c:v>
                </c:pt>
                <c:pt idx="1264">
                  <c:v>Feb 2020</c:v>
                </c:pt>
                <c:pt idx="1265">
                  <c:v>Feb 2020</c:v>
                </c:pt>
                <c:pt idx="1266">
                  <c:v>Feb 2020</c:v>
                </c:pt>
                <c:pt idx="1267">
                  <c:v>Feb 2020</c:v>
                </c:pt>
                <c:pt idx="1268">
                  <c:v>Feb 2020</c:v>
                </c:pt>
                <c:pt idx="1269">
                  <c:v>Feb 2020</c:v>
                </c:pt>
                <c:pt idx="1270">
                  <c:v>Feb 2020</c:v>
                </c:pt>
                <c:pt idx="1271">
                  <c:v>Feb 2020</c:v>
                </c:pt>
                <c:pt idx="1272">
                  <c:v>Feb 2020</c:v>
                </c:pt>
                <c:pt idx="1273">
                  <c:v>Feb 2020</c:v>
                </c:pt>
                <c:pt idx="1274">
                  <c:v>Feb 2020</c:v>
                </c:pt>
                <c:pt idx="1275">
                  <c:v>Feb 2020</c:v>
                </c:pt>
                <c:pt idx="1276">
                  <c:v>Feb 2020</c:v>
                </c:pt>
                <c:pt idx="1277">
                  <c:v>Feb 2020</c:v>
                </c:pt>
                <c:pt idx="1278">
                  <c:v>Feb 2020</c:v>
                </c:pt>
                <c:pt idx="1279">
                  <c:v>Mar 2020</c:v>
                </c:pt>
                <c:pt idx="1280">
                  <c:v>Mar 2020</c:v>
                </c:pt>
                <c:pt idx="1281">
                  <c:v>Mar 2020</c:v>
                </c:pt>
                <c:pt idx="1282">
                  <c:v>Mar 2020</c:v>
                </c:pt>
                <c:pt idx="1283">
                  <c:v>Mar 2020</c:v>
                </c:pt>
                <c:pt idx="1284">
                  <c:v>Mar 2020</c:v>
                </c:pt>
                <c:pt idx="1285">
                  <c:v>Mar 2020</c:v>
                </c:pt>
                <c:pt idx="1286">
                  <c:v>Mar 2020</c:v>
                </c:pt>
                <c:pt idx="1287">
                  <c:v>Mar 2020</c:v>
                </c:pt>
                <c:pt idx="1288">
                  <c:v>Mar 2020</c:v>
                </c:pt>
                <c:pt idx="1289">
                  <c:v>Mar 2020</c:v>
                </c:pt>
                <c:pt idx="1290">
                  <c:v>Mar 2020</c:v>
                </c:pt>
                <c:pt idx="1291">
                  <c:v>Mar 2020</c:v>
                </c:pt>
                <c:pt idx="1292">
                  <c:v>Mar 2020</c:v>
                </c:pt>
                <c:pt idx="1293">
                  <c:v>Mar 2020</c:v>
                </c:pt>
                <c:pt idx="1294">
                  <c:v>Mar 2020</c:v>
                </c:pt>
                <c:pt idx="1295">
                  <c:v>Mar 2020</c:v>
                </c:pt>
                <c:pt idx="1296">
                  <c:v>Mar 2020</c:v>
                </c:pt>
                <c:pt idx="1297">
                  <c:v>Mar 2020</c:v>
                </c:pt>
                <c:pt idx="1298">
                  <c:v>Mar 2020</c:v>
                </c:pt>
                <c:pt idx="1299">
                  <c:v>Mar 2020</c:v>
                </c:pt>
                <c:pt idx="1300">
                  <c:v>Mar 2020</c:v>
                </c:pt>
                <c:pt idx="1301">
                  <c:v>Apr 2020</c:v>
                </c:pt>
                <c:pt idx="1302">
                  <c:v>Apr 2020</c:v>
                </c:pt>
                <c:pt idx="1303">
                  <c:v>Apr 2020</c:v>
                </c:pt>
                <c:pt idx="1304">
                  <c:v>Apr 2020</c:v>
                </c:pt>
                <c:pt idx="1305">
                  <c:v>Apr 2020</c:v>
                </c:pt>
                <c:pt idx="1306">
                  <c:v>Apr 2020</c:v>
                </c:pt>
                <c:pt idx="1307">
                  <c:v>Apr 2020</c:v>
                </c:pt>
                <c:pt idx="1308">
                  <c:v>Apr 2020</c:v>
                </c:pt>
                <c:pt idx="1309">
                  <c:v>Apr 2020</c:v>
                </c:pt>
                <c:pt idx="1310">
                  <c:v>Apr 2020</c:v>
                </c:pt>
                <c:pt idx="1311">
                  <c:v>Apr 2020</c:v>
                </c:pt>
                <c:pt idx="1312">
                  <c:v>Apr 2020</c:v>
                </c:pt>
                <c:pt idx="1313">
                  <c:v>Apr 2020</c:v>
                </c:pt>
                <c:pt idx="1314">
                  <c:v>Apr 2020</c:v>
                </c:pt>
                <c:pt idx="1315">
                  <c:v>Apr 2020</c:v>
                </c:pt>
                <c:pt idx="1316">
                  <c:v>Apr 2020</c:v>
                </c:pt>
                <c:pt idx="1317">
                  <c:v>Apr 2020</c:v>
                </c:pt>
                <c:pt idx="1318">
                  <c:v>Apr 2020</c:v>
                </c:pt>
                <c:pt idx="1319">
                  <c:v>Apr 2020</c:v>
                </c:pt>
                <c:pt idx="1320">
                  <c:v>Apr 2020</c:v>
                </c:pt>
                <c:pt idx="1321">
                  <c:v>Apr 2020</c:v>
                </c:pt>
                <c:pt idx="1322">
                  <c:v>May 2020</c:v>
                </c:pt>
                <c:pt idx="1323">
                  <c:v>May 2020</c:v>
                </c:pt>
                <c:pt idx="1324">
                  <c:v>May 2020</c:v>
                </c:pt>
                <c:pt idx="1325">
                  <c:v>May 2020</c:v>
                </c:pt>
                <c:pt idx="1326">
                  <c:v>May 2020</c:v>
                </c:pt>
                <c:pt idx="1327">
                  <c:v>May 2020</c:v>
                </c:pt>
                <c:pt idx="1328">
                  <c:v>May 2020</c:v>
                </c:pt>
                <c:pt idx="1329">
                  <c:v>May 2020</c:v>
                </c:pt>
                <c:pt idx="1330">
                  <c:v>May 2020</c:v>
                </c:pt>
                <c:pt idx="1331">
                  <c:v>May 2020</c:v>
                </c:pt>
                <c:pt idx="1332">
                  <c:v>May 2020</c:v>
                </c:pt>
                <c:pt idx="1333">
                  <c:v>May 2020</c:v>
                </c:pt>
                <c:pt idx="1334">
                  <c:v>May 2020</c:v>
                </c:pt>
                <c:pt idx="1335">
                  <c:v>May 2020</c:v>
                </c:pt>
                <c:pt idx="1336">
                  <c:v>May 2020</c:v>
                </c:pt>
                <c:pt idx="1337">
                  <c:v>May 2020</c:v>
                </c:pt>
                <c:pt idx="1338">
                  <c:v>May 2020</c:v>
                </c:pt>
                <c:pt idx="1339">
                  <c:v>May 2020</c:v>
                </c:pt>
                <c:pt idx="1340">
                  <c:v>May 2020</c:v>
                </c:pt>
                <c:pt idx="1341">
                  <c:v>May 2020</c:v>
                </c:pt>
                <c:pt idx="1342">
                  <c:v>Jun 2020</c:v>
                </c:pt>
                <c:pt idx="1343">
                  <c:v>Jun 2020</c:v>
                </c:pt>
                <c:pt idx="1344">
                  <c:v>Jun 2020</c:v>
                </c:pt>
                <c:pt idx="1345">
                  <c:v>Jun 2020</c:v>
                </c:pt>
                <c:pt idx="1346">
                  <c:v>Jun 2020</c:v>
                </c:pt>
                <c:pt idx="1347">
                  <c:v>Jun 2020</c:v>
                </c:pt>
                <c:pt idx="1348">
                  <c:v>Jun 2020</c:v>
                </c:pt>
                <c:pt idx="1349">
                  <c:v>Jun 2020</c:v>
                </c:pt>
                <c:pt idx="1350">
                  <c:v>Jun 2020</c:v>
                </c:pt>
                <c:pt idx="1351">
                  <c:v>Jun 2020</c:v>
                </c:pt>
                <c:pt idx="1352">
                  <c:v>Jun 2020</c:v>
                </c:pt>
                <c:pt idx="1353">
                  <c:v>Jun 2020</c:v>
                </c:pt>
                <c:pt idx="1354">
                  <c:v>Jun 2020</c:v>
                </c:pt>
                <c:pt idx="1355">
                  <c:v>Jun 2020</c:v>
                </c:pt>
                <c:pt idx="1356">
                  <c:v>Jun 2020</c:v>
                </c:pt>
                <c:pt idx="1357">
                  <c:v>Jun 2020</c:v>
                </c:pt>
                <c:pt idx="1358">
                  <c:v>Jun 2020</c:v>
                </c:pt>
                <c:pt idx="1359">
                  <c:v>Jun 2020</c:v>
                </c:pt>
                <c:pt idx="1360">
                  <c:v>Jun 2020</c:v>
                </c:pt>
                <c:pt idx="1361">
                  <c:v>Jun 2020</c:v>
                </c:pt>
                <c:pt idx="1362">
                  <c:v>Jun 2020</c:v>
                </c:pt>
                <c:pt idx="1363">
                  <c:v>Jun 2020</c:v>
                </c:pt>
                <c:pt idx="1364">
                  <c:v>Jul 2020</c:v>
                </c:pt>
                <c:pt idx="1365">
                  <c:v>Jul 2020</c:v>
                </c:pt>
                <c:pt idx="1366">
                  <c:v>Jul 2020</c:v>
                </c:pt>
                <c:pt idx="1367">
                  <c:v>Jul 2020</c:v>
                </c:pt>
                <c:pt idx="1368">
                  <c:v>Jul 2020</c:v>
                </c:pt>
                <c:pt idx="1369">
                  <c:v>Jul 2020</c:v>
                </c:pt>
                <c:pt idx="1370">
                  <c:v>Jul 2020</c:v>
                </c:pt>
                <c:pt idx="1371">
                  <c:v>Jul 2020</c:v>
                </c:pt>
                <c:pt idx="1372">
                  <c:v>Jul 2020</c:v>
                </c:pt>
                <c:pt idx="1373">
                  <c:v>Jul 2020</c:v>
                </c:pt>
                <c:pt idx="1374">
                  <c:v>Jul 2020</c:v>
                </c:pt>
                <c:pt idx="1375">
                  <c:v>Jul 2020</c:v>
                </c:pt>
                <c:pt idx="1376">
                  <c:v>Jul 2020</c:v>
                </c:pt>
                <c:pt idx="1377">
                  <c:v>Jul 2020</c:v>
                </c:pt>
                <c:pt idx="1378">
                  <c:v>Jul 2020</c:v>
                </c:pt>
                <c:pt idx="1379">
                  <c:v>Jul 2020</c:v>
                </c:pt>
                <c:pt idx="1380">
                  <c:v>Jul 2020</c:v>
                </c:pt>
                <c:pt idx="1381">
                  <c:v>Jul 2020</c:v>
                </c:pt>
                <c:pt idx="1382">
                  <c:v>Jul 2020</c:v>
                </c:pt>
                <c:pt idx="1383">
                  <c:v>Jul 2020</c:v>
                </c:pt>
                <c:pt idx="1384">
                  <c:v>Jul 2020</c:v>
                </c:pt>
                <c:pt idx="1385">
                  <c:v>Jul 2020</c:v>
                </c:pt>
                <c:pt idx="1386">
                  <c:v>Aug 2020</c:v>
                </c:pt>
                <c:pt idx="1387">
                  <c:v>Aug 2020</c:v>
                </c:pt>
                <c:pt idx="1388">
                  <c:v>Aug 2020</c:v>
                </c:pt>
                <c:pt idx="1389">
                  <c:v>Aug 2020</c:v>
                </c:pt>
                <c:pt idx="1390">
                  <c:v>Aug 2020</c:v>
                </c:pt>
                <c:pt idx="1391">
                  <c:v>Aug 2020</c:v>
                </c:pt>
                <c:pt idx="1392">
                  <c:v>Aug 2020</c:v>
                </c:pt>
                <c:pt idx="1393">
                  <c:v>Aug 2020</c:v>
                </c:pt>
                <c:pt idx="1394">
                  <c:v>Aug 2020</c:v>
                </c:pt>
                <c:pt idx="1395">
                  <c:v>Aug 2020</c:v>
                </c:pt>
                <c:pt idx="1396">
                  <c:v>Aug 2020</c:v>
                </c:pt>
                <c:pt idx="1397">
                  <c:v>Aug 2020</c:v>
                </c:pt>
                <c:pt idx="1398">
                  <c:v>Aug 2020</c:v>
                </c:pt>
                <c:pt idx="1399">
                  <c:v>Aug 2020</c:v>
                </c:pt>
                <c:pt idx="1400">
                  <c:v>Aug 2020</c:v>
                </c:pt>
                <c:pt idx="1401">
                  <c:v>Aug 2020</c:v>
                </c:pt>
                <c:pt idx="1402">
                  <c:v>Aug 2020</c:v>
                </c:pt>
                <c:pt idx="1403">
                  <c:v>Aug 2020</c:v>
                </c:pt>
                <c:pt idx="1404">
                  <c:v>Aug 2020</c:v>
                </c:pt>
                <c:pt idx="1405">
                  <c:v>Aug 2020</c:v>
                </c:pt>
                <c:pt idx="1406">
                  <c:v>Aug 2020</c:v>
                </c:pt>
                <c:pt idx="1407">
                  <c:v>Sep 2020</c:v>
                </c:pt>
                <c:pt idx="1408">
                  <c:v>Sep 2020</c:v>
                </c:pt>
                <c:pt idx="1409">
                  <c:v>Sep 2020</c:v>
                </c:pt>
                <c:pt idx="1410">
                  <c:v>Sep 2020</c:v>
                </c:pt>
                <c:pt idx="1411">
                  <c:v>Sep 2020</c:v>
                </c:pt>
                <c:pt idx="1412">
                  <c:v>Sep 2020</c:v>
                </c:pt>
                <c:pt idx="1413">
                  <c:v>Sep 2020</c:v>
                </c:pt>
                <c:pt idx="1414">
                  <c:v>Sep 2020</c:v>
                </c:pt>
                <c:pt idx="1415">
                  <c:v>Sep 2020</c:v>
                </c:pt>
                <c:pt idx="1416">
                  <c:v>Sep 2020</c:v>
                </c:pt>
                <c:pt idx="1417">
                  <c:v>Sep 2020</c:v>
                </c:pt>
                <c:pt idx="1418">
                  <c:v>Sep 2020</c:v>
                </c:pt>
                <c:pt idx="1419">
                  <c:v>Sep 2020</c:v>
                </c:pt>
                <c:pt idx="1420">
                  <c:v>Sep 2020</c:v>
                </c:pt>
                <c:pt idx="1421">
                  <c:v>Sep 2020</c:v>
                </c:pt>
                <c:pt idx="1422">
                  <c:v>Sep 2020</c:v>
                </c:pt>
                <c:pt idx="1423">
                  <c:v>Sep 2020</c:v>
                </c:pt>
                <c:pt idx="1424">
                  <c:v>Sep 2020</c:v>
                </c:pt>
                <c:pt idx="1425">
                  <c:v>Sep 2020</c:v>
                </c:pt>
                <c:pt idx="1426">
                  <c:v>Sep 2020</c:v>
                </c:pt>
                <c:pt idx="1427">
                  <c:v>Sep 2020</c:v>
                </c:pt>
                <c:pt idx="1428">
                  <c:v>Oct 2020</c:v>
                </c:pt>
                <c:pt idx="1429">
                  <c:v>Oct 2020</c:v>
                </c:pt>
                <c:pt idx="1430">
                  <c:v>Oct 2020</c:v>
                </c:pt>
                <c:pt idx="1431">
                  <c:v>Oct 2020</c:v>
                </c:pt>
                <c:pt idx="1432">
                  <c:v>Oct 2020</c:v>
                </c:pt>
                <c:pt idx="1433">
                  <c:v>Oct 2020</c:v>
                </c:pt>
                <c:pt idx="1434">
                  <c:v>Oct 2020</c:v>
                </c:pt>
                <c:pt idx="1435">
                  <c:v>Oct 2020</c:v>
                </c:pt>
                <c:pt idx="1436">
                  <c:v>Oct 2020</c:v>
                </c:pt>
                <c:pt idx="1437">
                  <c:v>Oct 2020</c:v>
                </c:pt>
                <c:pt idx="1438">
                  <c:v>Oct 2020</c:v>
                </c:pt>
                <c:pt idx="1439">
                  <c:v>Oct 2020</c:v>
                </c:pt>
                <c:pt idx="1440">
                  <c:v>Oct 2020</c:v>
                </c:pt>
                <c:pt idx="1441">
                  <c:v>Oct 2020</c:v>
                </c:pt>
                <c:pt idx="1442">
                  <c:v>Oct 2020</c:v>
                </c:pt>
                <c:pt idx="1443">
                  <c:v>Oct 2020</c:v>
                </c:pt>
                <c:pt idx="1444">
                  <c:v>Oct 2020</c:v>
                </c:pt>
                <c:pt idx="1445">
                  <c:v>Oct 2020</c:v>
                </c:pt>
                <c:pt idx="1446">
                  <c:v>Oct 2020</c:v>
                </c:pt>
                <c:pt idx="1447">
                  <c:v>Oct 2020</c:v>
                </c:pt>
                <c:pt idx="1448">
                  <c:v>Oct 2020</c:v>
                </c:pt>
                <c:pt idx="1449">
                  <c:v>Oct 2020</c:v>
                </c:pt>
                <c:pt idx="1450">
                  <c:v>Nov 2020</c:v>
                </c:pt>
                <c:pt idx="1451">
                  <c:v>Nov 2020</c:v>
                </c:pt>
                <c:pt idx="1452">
                  <c:v>Nov 2020</c:v>
                </c:pt>
                <c:pt idx="1453">
                  <c:v>Nov 2020</c:v>
                </c:pt>
                <c:pt idx="1454">
                  <c:v>Nov 2020</c:v>
                </c:pt>
                <c:pt idx="1455">
                  <c:v>Nov 2020</c:v>
                </c:pt>
                <c:pt idx="1456">
                  <c:v>Nov 2020</c:v>
                </c:pt>
                <c:pt idx="1457">
                  <c:v>Nov 2020</c:v>
                </c:pt>
                <c:pt idx="1458">
                  <c:v>Nov 2020</c:v>
                </c:pt>
                <c:pt idx="1459">
                  <c:v>Nov 2020</c:v>
                </c:pt>
                <c:pt idx="1460">
                  <c:v>Nov 2020</c:v>
                </c:pt>
                <c:pt idx="1461">
                  <c:v>Nov 2020</c:v>
                </c:pt>
                <c:pt idx="1462">
                  <c:v>Nov 2020</c:v>
                </c:pt>
                <c:pt idx="1463">
                  <c:v>Nov 2020</c:v>
                </c:pt>
                <c:pt idx="1464">
                  <c:v>Nov 2020</c:v>
                </c:pt>
                <c:pt idx="1465">
                  <c:v>Nov 2020</c:v>
                </c:pt>
                <c:pt idx="1466">
                  <c:v>Nov 2020</c:v>
                </c:pt>
                <c:pt idx="1467">
                  <c:v>Nov 2020</c:v>
                </c:pt>
                <c:pt idx="1468">
                  <c:v>Nov 2020</c:v>
                </c:pt>
                <c:pt idx="1469">
                  <c:v>Nov 2020</c:v>
                </c:pt>
                <c:pt idx="1470">
                  <c:v>Dec 2020</c:v>
                </c:pt>
                <c:pt idx="1471">
                  <c:v>Dec 2020</c:v>
                </c:pt>
                <c:pt idx="1472">
                  <c:v>Dec 2020</c:v>
                </c:pt>
                <c:pt idx="1473">
                  <c:v>Dec 2020</c:v>
                </c:pt>
                <c:pt idx="1474">
                  <c:v>Dec 2020</c:v>
                </c:pt>
                <c:pt idx="1475">
                  <c:v>Dec 2020</c:v>
                </c:pt>
                <c:pt idx="1476">
                  <c:v>Dec 2020</c:v>
                </c:pt>
                <c:pt idx="1477">
                  <c:v>Dec 2020</c:v>
                </c:pt>
                <c:pt idx="1478">
                  <c:v>Dec 2020</c:v>
                </c:pt>
                <c:pt idx="1479">
                  <c:v>Dec 2020</c:v>
                </c:pt>
                <c:pt idx="1480">
                  <c:v>Dec 2020</c:v>
                </c:pt>
                <c:pt idx="1481">
                  <c:v>Dec 2020</c:v>
                </c:pt>
                <c:pt idx="1482">
                  <c:v>Dec 2020</c:v>
                </c:pt>
                <c:pt idx="1483">
                  <c:v>Dec 2020</c:v>
                </c:pt>
                <c:pt idx="1484">
                  <c:v>Dec 2020</c:v>
                </c:pt>
                <c:pt idx="1485">
                  <c:v>Dec 2020</c:v>
                </c:pt>
                <c:pt idx="1486">
                  <c:v>Dec 2020</c:v>
                </c:pt>
                <c:pt idx="1487">
                  <c:v>Dec 2020</c:v>
                </c:pt>
                <c:pt idx="1488">
                  <c:v>Dec 2020</c:v>
                </c:pt>
                <c:pt idx="1489">
                  <c:v>Dec 2020</c:v>
                </c:pt>
                <c:pt idx="1490">
                  <c:v>Dec 2020</c:v>
                </c:pt>
                <c:pt idx="1491">
                  <c:v>Dec 2020</c:v>
                </c:pt>
                <c:pt idx="1492">
                  <c:v>Jan 2021</c:v>
                </c:pt>
                <c:pt idx="1493">
                  <c:v>Jan 2021</c:v>
                </c:pt>
                <c:pt idx="1494">
                  <c:v>Jan 2021</c:v>
                </c:pt>
                <c:pt idx="1495">
                  <c:v>Jan 2021</c:v>
                </c:pt>
                <c:pt idx="1496">
                  <c:v>Jan 2021</c:v>
                </c:pt>
                <c:pt idx="1497">
                  <c:v>Jan 2021</c:v>
                </c:pt>
                <c:pt idx="1498">
                  <c:v>Jan 2021</c:v>
                </c:pt>
                <c:pt idx="1499">
                  <c:v>Jan 2021</c:v>
                </c:pt>
                <c:pt idx="1500">
                  <c:v>Jan 2021</c:v>
                </c:pt>
                <c:pt idx="1501">
                  <c:v>Jan 2021</c:v>
                </c:pt>
                <c:pt idx="1502">
                  <c:v>Jan 2021</c:v>
                </c:pt>
                <c:pt idx="1503">
                  <c:v>Jan 2021</c:v>
                </c:pt>
                <c:pt idx="1504">
                  <c:v>Jan 2021</c:v>
                </c:pt>
                <c:pt idx="1505">
                  <c:v>Jan 2021</c:v>
                </c:pt>
                <c:pt idx="1506">
                  <c:v>Jan 2021</c:v>
                </c:pt>
                <c:pt idx="1507">
                  <c:v>Jan 2021</c:v>
                </c:pt>
                <c:pt idx="1508">
                  <c:v>Jan 2021</c:v>
                </c:pt>
                <c:pt idx="1509">
                  <c:v>Jan 2021</c:v>
                </c:pt>
                <c:pt idx="1510">
                  <c:v>Jan 2021</c:v>
                </c:pt>
                <c:pt idx="1511">
                  <c:v>Feb 2021</c:v>
                </c:pt>
                <c:pt idx="1512">
                  <c:v>Feb 2021</c:v>
                </c:pt>
                <c:pt idx="1513">
                  <c:v>Feb 2021</c:v>
                </c:pt>
                <c:pt idx="1514">
                  <c:v>Feb 2021</c:v>
                </c:pt>
                <c:pt idx="1515">
                  <c:v>Feb 2021</c:v>
                </c:pt>
                <c:pt idx="1516">
                  <c:v>Feb 2021</c:v>
                </c:pt>
                <c:pt idx="1517">
                  <c:v>Feb 2021</c:v>
                </c:pt>
                <c:pt idx="1518">
                  <c:v>Feb 2021</c:v>
                </c:pt>
                <c:pt idx="1519">
                  <c:v>Feb 2021</c:v>
                </c:pt>
                <c:pt idx="1520">
                  <c:v>Feb 2021</c:v>
                </c:pt>
                <c:pt idx="1521">
                  <c:v>Feb 2021</c:v>
                </c:pt>
                <c:pt idx="1522">
                  <c:v>Feb 2021</c:v>
                </c:pt>
                <c:pt idx="1523">
                  <c:v>Feb 2021</c:v>
                </c:pt>
                <c:pt idx="1524">
                  <c:v>Feb 2021</c:v>
                </c:pt>
                <c:pt idx="1525">
                  <c:v>Feb 2021</c:v>
                </c:pt>
                <c:pt idx="1526">
                  <c:v>Feb 2021</c:v>
                </c:pt>
                <c:pt idx="1527">
                  <c:v>Feb 2021</c:v>
                </c:pt>
                <c:pt idx="1528">
                  <c:v>Feb 2021</c:v>
                </c:pt>
                <c:pt idx="1529">
                  <c:v>Feb 2021</c:v>
                </c:pt>
                <c:pt idx="1530">
                  <c:v>Mar 2021</c:v>
                </c:pt>
                <c:pt idx="1531">
                  <c:v>Mar 2021</c:v>
                </c:pt>
                <c:pt idx="1532">
                  <c:v>Mar 2021</c:v>
                </c:pt>
                <c:pt idx="1533">
                  <c:v>Mar 2021</c:v>
                </c:pt>
                <c:pt idx="1534">
                  <c:v>Mar 2021</c:v>
                </c:pt>
                <c:pt idx="1535">
                  <c:v>Mar 2021</c:v>
                </c:pt>
                <c:pt idx="1536">
                  <c:v>Mar 2021</c:v>
                </c:pt>
                <c:pt idx="1537">
                  <c:v>Mar 2021</c:v>
                </c:pt>
                <c:pt idx="1538">
                  <c:v>Mar 2021</c:v>
                </c:pt>
                <c:pt idx="1539">
                  <c:v>Mar 2021</c:v>
                </c:pt>
                <c:pt idx="1540">
                  <c:v>Mar 2021</c:v>
                </c:pt>
                <c:pt idx="1541">
                  <c:v>Mar 2021</c:v>
                </c:pt>
                <c:pt idx="1542">
                  <c:v>Mar 2021</c:v>
                </c:pt>
                <c:pt idx="1543">
                  <c:v>Mar 2021</c:v>
                </c:pt>
                <c:pt idx="1544">
                  <c:v>Mar 2021</c:v>
                </c:pt>
                <c:pt idx="1545">
                  <c:v>Mar 2021</c:v>
                </c:pt>
                <c:pt idx="1546">
                  <c:v>Mar 2021</c:v>
                </c:pt>
                <c:pt idx="1547">
                  <c:v>Mar 2021</c:v>
                </c:pt>
                <c:pt idx="1548">
                  <c:v>Mar 2021</c:v>
                </c:pt>
                <c:pt idx="1549">
                  <c:v>Mar 2021</c:v>
                </c:pt>
                <c:pt idx="1550">
                  <c:v>Mar 2021</c:v>
                </c:pt>
                <c:pt idx="1551">
                  <c:v>Mar 2021</c:v>
                </c:pt>
                <c:pt idx="1552">
                  <c:v>Mar 2021</c:v>
                </c:pt>
                <c:pt idx="1553">
                  <c:v>Apr 2021</c:v>
                </c:pt>
                <c:pt idx="1554">
                  <c:v>Apr 2021</c:v>
                </c:pt>
                <c:pt idx="1555">
                  <c:v>Apr 2021</c:v>
                </c:pt>
                <c:pt idx="1556">
                  <c:v>Apr 2021</c:v>
                </c:pt>
                <c:pt idx="1557">
                  <c:v>Apr 2021</c:v>
                </c:pt>
                <c:pt idx="1558">
                  <c:v>Apr 2021</c:v>
                </c:pt>
                <c:pt idx="1559">
                  <c:v>Apr 2021</c:v>
                </c:pt>
                <c:pt idx="1560">
                  <c:v>Apr 2021</c:v>
                </c:pt>
                <c:pt idx="1561">
                  <c:v>Apr 2021</c:v>
                </c:pt>
                <c:pt idx="1562">
                  <c:v>Apr 2021</c:v>
                </c:pt>
                <c:pt idx="1563">
                  <c:v>Apr 2021</c:v>
                </c:pt>
                <c:pt idx="1564">
                  <c:v>Apr 2021</c:v>
                </c:pt>
                <c:pt idx="1565">
                  <c:v>Apr 2021</c:v>
                </c:pt>
                <c:pt idx="1566">
                  <c:v>Apr 2021</c:v>
                </c:pt>
                <c:pt idx="1567">
                  <c:v>Apr 2021</c:v>
                </c:pt>
                <c:pt idx="1568">
                  <c:v>Apr 2021</c:v>
                </c:pt>
                <c:pt idx="1569">
                  <c:v>Apr 2021</c:v>
                </c:pt>
                <c:pt idx="1570">
                  <c:v>Apr 2021</c:v>
                </c:pt>
                <c:pt idx="1571">
                  <c:v>Apr 2021</c:v>
                </c:pt>
                <c:pt idx="1572">
                  <c:v>Apr 2021</c:v>
                </c:pt>
                <c:pt idx="1573">
                  <c:v>Apr 2021</c:v>
                </c:pt>
                <c:pt idx="1574">
                  <c:v>May 2021</c:v>
                </c:pt>
                <c:pt idx="1575">
                  <c:v>May 2021</c:v>
                </c:pt>
                <c:pt idx="1576">
                  <c:v>May 2021</c:v>
                </c:pt>
                <c:pt idx="1577">
                  <c:v>May 2021</c:v>
                </c:pt>
                <c:pt idx="1578">
                  <c:v>May 2021</c:v>
                </c:pt>
                <c:pt idx="1579">
                  <c:v>May 2021</c:v>
                </c:pt>
                <c:pt idx="1580">
                  <c:v>May 2021</c:v>
                </c:pt>
                <c:pt idx="1581">
                  <c:v>May 2021</c:v>
                </c:pt>
                <c:pt idx="1582">
                  <c:v>May 2021</c:v>
                </c:pt>
                <c:pt idx="1583">
                  <c:v>May 2021</c:v>
                </c:pt>
                <c:pt idx="1584">
                  <c:v>May 2021</c:v>
                </c:pt>
                <c:pt idx="1585">
                  <c:v>May 2021</c:v>
                </c:pt>
                <c:pt idx="1586">
                  <c:v>May 2021</c:v>
                </c:pt>
                <c:pt idx="1587">
                  <c:v>May 2021</c:v>
                </c:pt>
                <c:pt idx="1588">
                  <c:v>May 2021</c:v>
                </c:pt>
                <c:pt idx="1589">
                  <c:v>May 2021</c:v>
                </c:pt>
                <c:pt idx="1590">
                  <c:v>May 2021</c:v>
                </c:pt>
                <c:pt idx="1591">
                  <c:v>May 2021</c:v>
                </c:pt>
                <c:pt idx="1592">
                  <c:v>May 2021</c:v>
                </c:pt>
                <c:pt idx="1593">
                  <c:v>May 2021</c:v>
                </c:pt>
                <c:pt idx="1594">
                  <c:v>Jun 2021</c:v>
                </c:pt>
                <c:pt idx="1595">
                  <c:v>Jun 2021</c:v>
                </c:pt>
                <c:pt idx="1596">
                  <c:v>Jun 2021</c:v>
                </c:pt>
                <c:pt idx="1597">
                  <c:v>Jun 2021</c:v>
                </c:pt>
                <c:pt idx="1598">
                  <c:v>Jun 2021</c:v>
                </c:pt>
                <c:pt idx="1599">
                  <c:v>Jun 2021</c:v>
                </c:pt>
                <c:pt idx="1600">
                  <c:v>Jun 2021</c:v>
                </c:pt>
                <c:pt idx="1601">
                  <c:v>Jun 2021</c:v>
                </c:pt>
                <c:pt idx="1602">
                  <c:v>Jun 2021</c:v>
                </c:pt>
                <c:pt idx="1603">
                  <c:v>Jun 2021</c:v>
                </c:pt>
                <c:pt idx="1604">
                  <c:v>Jun 2021</c:v>
                </c:pt>
                <c:pt idx="1605">
                  <c:v>Jun 2021</c:v>
                </c:pt>
                <c:pt idx="1606">
                  <c:v>Jun 2021</c:v>
                </c:pt>
                <c:pt idx="1607">
                  <c:v>Jun 2021</c:v>
                </c:pt>
                <c:pt idx="1608">
                  <c:v>Jun 2021</c:v>
                </c:pt>
                <c:pt idx="1609">
                  <c:v>Jun 2021</c:v>
                </c:pt>
                <c:pt idx="1610">
                  <c:v>Jun 2021</c:v>
                </c:pt>
                <c:pt idx="1611">
                  <c:v>Jun 2021</c:v>
                </c:pt>
                <c:pt idx="1612">
                  <c:v>Jun 2021</c:v>
                </c:pt>
                <c:pt idx="1613">
                  <c:v>Jun 2021</c:v>
                </c:pt>
                <c:pt idx="1614">
                  <c:v>Jun 2021</c:v>
                </c:pt>
                <c:pt idx="1615">
                  <c:v>Jun 2021</c:v>
                </c:pt>
                <c:pt idx="1616">
                  <c:v>Jul 2021</c:v>
                </c:pt>
                <c:pt idx="1617">
                  <c:v>Jul 2021</c:v>
                </c:pt>
                <c:pt idx="1618">
                  <c:v>Jul 2021</c:v>
                </c:pt>
                <c:pt idx="1619">
                  <c:v>Jul 2021</c:v>
                </c:pt>
                <c:pt idx="1620">
                  <c:v>Jul 2021</c:v>
                </c:pt>
                <c:pt idx="1621">
                  <c:v>Jul 2021</c:v>
                </c:pt>
                <c:pt idx="1622">
                  <c:v>Jul 2021</c:v>
                </c:pt>
                <c:pt idx="1623">
                  <c:v>Jul 2021</c:v>
                </c:pt>
                <c:pt idx="1624">
                  <c:v>Jul 2021</c:v>
                </c:pt>
                <c:pt idx="1625">
                  <c:v>Jul 2021</c:v>
                </c:pt>
                <c:pt idx="1626">
                  <c:v>Jul 2021</c:v>
                </c:pt>
                <c:pt idx="1627">
                  <c:v>Jul 2021</c:v>
                </c:pt>
                <c:pt idx="1628">
                  <c:v>Jul 2021</c:v>
                </c:pt>
                <c:pt idx="1629">
                  <c:v>Jul 2021</c:v>
                </c:pt>
                <c:pt idx="1630">
                  <c:v>Jul 2021</c:v>
                </c:pt>
                <c:pt idx="1631">
                  <c:v>Jul 2021</c:v>
                </c:pt>
                <c:pt idx="1632">
                  <c:v>Jul 2021</c:v>
                </c:pt>
                <c:pt idx="1633">
                  <c:v>Jul 2021</c:v>
                </c:pt>
                <c:pt idx="1634">
                  <c:v>Jul 2021</c:v>
                </c:pt>
                <c:pt idx="1635">
                  <c:v>Jul 2021</c:v>
                </c:pt>
                <c:pt idx="1636">
                  <c:v>Jul 2021</c:v>
                </c:pt>
                <c:pt idx="1637">
                  <c:v>Aug 2021</c:v>
                </c:pt>
                <c:pt idx="1638">
                  <c:v>Aug 2021</c:v>
                </c:pt>
                <c:pt idx="1639">
                  <c:v>Aug 2021</c:v>
                </c:pt>
                <c:pt idx="1640">
                  <c:v>Aug 2021</c:v>
                </c:pt>
                <c:pt idx="1641">
                  <c:v>Aug 2021</c:v>
                </c:pt>
                <c:pt idx="1642">
                  <c:v>Aug 2021</c:v>
                </c:pt>
                <c:pt idx="1643">
                  <c:v>Aug 2021</c:v>
                </c:pt>
                <c:pt idx="1644">
                  <c:v>Aug 2021</c:v>
                </c:pt>
                <c:pt idx="1645">
                  <c:v>Aug 2021</c:v>
                </c:pt>
                <c:pt idx="1646">
                  <c:v>Aug 2021</c:v>
                </c:pt>
                <c:pt idx="1647">
                  <c:v>Aug 2021</c:v>
                </c:pt>
                <c:pt idx="1648">
                  <c:v>Aug 2021</c:v>
                </c:pt>
                <c:pt idx="1649">
                  <c:v>Aug 2021</c:v>
                </c:pt>
                <c:pt idx="1650">
                  <c:v>Aug 2021</c:v>
                </c:pt>
                <c:pt idx="1651">
                  <c:v>Aug 2021</c:v>
                </c:pt>
                <c:pt idx="1652">
                  <c:v>Aug 2021</c:v>
                </c:pt>
                <c:pt idx="1653">
                  <c:v>Aug 2021</c:v>
                </c:pt>
                <c:pt idx="1654">
                  <c:v>Aug 2021</c:v>
                </c:pt>
                <c:pt idx="1655">
                  <c:v>Aug 2021</c:v>
                </c:pt>
                <c:pt idx="1656">
                  <c:v>Aug 2021</c:v>
                </c:pt>
                <c:pt idx="1657">
                  <c:v>Aug 2021</c:v>
                </c:pt>
                <c:pt idx="1658">
                  <c:v>Aug 2021</c:v>
                </c:pt>
                <c:pt idx="1659">
                  <c:v>Sep 2021</c:v>
                </c:pt>
                <c:pt idx="1660">
                  <c:v>Sep 2021</c:v>
                </c:pt>
                <c:pt idx="1661">
                  <c:v>Sep 2021</c:v>
                </c:pt>
                <c:pt idx="1662">
                  <c:v>Sep 2021</c:v>
                </c:pt>
                <c:pt idx="1663">
                  <c:v>Sep 2021</c:v>
                </c:pt>
                <c:pt idx="1664">
                  <c:v>Sep 2021</c:v>
                </c:pt>
                <c:pt idx="1665">
                  <c:v>Sep 2021</c:v>
                </c:pt>
                <c:pt idx="1666">
                  <c:v>Sep 2021</c:v>
                </c:pt>
                <c:pt idx="1667">
                  <c:v>Sep 2021</c:v>
                </c:pt>
                <c:pt idx="1668">
                  <c:v>Sep 2021</c:v>
                </c:pt>
                <c:pt idx="1669">
                  <c:v>Sep 2021</c:v>
                </c:pt>
                <c:pt idx="1670">
                  <c:v>Sep 2021</c:v>
                </c:pt>
                <c:pt idx="1671">
                  <c:v>Sep 2021</c:v>
                </c:pt>
                <c:pt idx="1672">
                  <c:v>Sep 2021</c:v>
                </c:pt>
                <c:pt idx="1673">
                  <c:v>Sep 2021</c:v>
                </c:pt>
                <c:pt idx="1674">
                  <c:v>Sep 2021</c:v>
                </c:pt>
                <c:pt idx="1675">
                  <c:v>Sep 2021</c:v>
                </c:pt>
                <c:pt idx="1676">
                  <c:v>Sep 2021</c:v>
                </c:pt>
                <c:pt idx="1677">
                  <c:v>Sep 2021</c:v>
                </c:pt>
                <c:pt idx="1678">
                  <c:v>Sep 2021</c:v>
                </c:pt>
                <c:pt idx="1679">
                  <c:v>Sep 2021</c:v>
                </c:pt>
                <c:pt idx="1680">
                  <c:v>Oct 2021</c:v>
                </c:pt>
                <c:pt idx="1681">
                  <c:v>Oct 2021</c:v>
                </c:pt>
                <c:pt idx="1682">
                  <c:v>Oct 2021</c:v>
                </c:pt>
                <c:pt idx="1683">
                  <c:v>Oct 2021</c:v>
                </c:pt>
                <c:pt idx="1684">
                  <c:v>Oct 2021</c:v>
                </c:pt>
                <c:pt idx="1685">
                  <c:v>Oct 2021</c:v>
                </c:pt>
                <c:pt idx="1686">
                  <c:v>Oct 2021</c:v>
                </c:pt>
                <c:pt idx="1687">
                  <c:v>Oct 2021</c:v>
                </c:pt>
                <c:pt idx="1688">
                  <c:v>Oct 2021</c:v>
                </c:pt>
                <c:pt idx="1689">
                  <c:v>Oct 2021</c:v>
                </c:pt>
                <c:pt idx="1690">
                  <c:v>Oct 2021</c:v>
                </c:pt>
                <c:pt idx="1691">
                  <c:v>Oct 2021</c:v>
                </c:pt>
                <c:pt idx="1692">
                  <c:v>Oct 2021</c:v>
                </c:pt>
                <c:pt idx="1693">
                  <c:v>Oct 2021</c:v>
                </c:pt>
                <c:pt idx="1694">
                  <c:v>Oct 2021</c:v>
                </c:pt>
                <c:pt idx="1695">
                  <c:v>Oct 2021</c:v>
                </c:pt>
                <c:pt idx="1696">
                  <c:v>Oct 2021</c:v>
                </c:pt>
                <c:pt idx="1697">
                  <c:v>Oct 2021</c:v>
                </c:pt>
                <c:pt idx="1698">
                  <c:v>Oct 2021</c:v>
                </c:pt>
                <c:pt idx="1699">
                  <c:v>Oct 2021</c:v>
                </c:pt>
                <c:pt idx="1700">
                  <c:v>Oct 2021</c:v>
                </c:pt>
                <c:pt idx="1701">
                  <c:v>Nov 2021</c:v>
                </c:pt>
                <c:pt idx="1702">
                  <c:v>Nov 2021</c:v>
                </c:pt>
                <c:pt idx="1703">
                  <c:v>Nov 2021</c:v>
                </c:pt>
                <c:pt idx="1704">
                  <c:v>Nov 2021</c:v>
                </c:pt>
                <c:pt idx="1705">
                  <c:v>Nov 2021</c:v>
                </c:pt>
                <c:pt idx="1706">
                  <c:v>Nov 2021</c:v>
                </c:pt>
                <c:pt idx="1707">
                  <c:v>Nov 2021</c:v>
                </c:pt>
                <c:pt idx="1708">
                  <c:v>Nov 2021</c:v>
                </c:pt>
                <c:pt idx="1709">
                  <c:v>Nov 2021</c:v>
                </c:pt>
                <c:pt idx="1710">
                  <c:v>Nov 2021</c:v>
                </c:pt>
                <c:pt idx="1711">
                  <c:v>Nov 2021</c:v>
                </c:pt>
                <c:pt idx="1712">
                  <c:v>Nov 2021</c:v>
                </c:pt>
                <c:pt idx="1713">
                  <c:v>Nov 2021</c:v>
                </c:pt>
                <c:pt idx="1714">
                  <c:v>Nov 2021</c:v>
                </c:pt>
                <c:pt idx="1715">
                  <c:v>Nov 2021</c:v>
                </c:pt>
                <c:pt idx="1716">
                  <c:v>Nov 2021</c:v>
                </c:pt>
                <c:pt idx="1717">
                  <c:v>Nov 2021</c:v>
                </c:pt>
                <c:pt idx="1718">
                  <c:v>Nov 2021</c:v>
                </c:pt>
                <c:pt idx="1719">
                  <c:v>Nov 2021</c:v>
                </c:pt>
                <c:pt idx="1720">
                  <c:v>Nov 2021</c:v>
                </c:pt>
                <c:pt idx="1721">
                  <c:v>Nov 2021</c:v>
                </c:pt>
                <c:pt idx="1722">
                  <c:v>Dec 2021</c:v>
                </c:pt>
                <c:pt idx="1723">
                  <c:v>Dec 2021</c:v>
                </c:pt>
                <c:pt idx="1724">
                  <c:v>Dec 2021</c:v>
                </c:pt>
                <c:pt idx="1725">
                  <c:v>Dec 2021</c:v>
                </c:pt>
                <c:pt idx="1726">
                  <c:v>Dec 2021</c:v>
                </c:pt>
                <c:pt idx="1727">
                  <c:v>Dec 2021</c:v>
                </c:pt>
                <c:pt idx="1728">
                  <c:v>Dec 2021</c:v>
                </c:pt>
                <c:pt idx="1729">
                  <c:v>Dec 2021</c:v>
                </c:pt>
                <c:pt idx="1730">
                  <c:v>Dec 2021</c:v>
                </c:pt>
                <c:pt idx="1731">
                  <c:v>Dec 2021</c:v>
                </c:pt>
                <c:pt idx="1732">
                  <c:v>Dec 2021</c:v>
                </c:pt>
                <c:pt idx="1733">
                  <c:v>Dec 2021</c:v>
                </c:pt>
                <c:pt idx="1734">
                  <c:v>Dec 2021</c:v>
                </c:pt>
                <c:pt idx="1735">
                  <c:v>Dec 2021</c:v>
                </c:pt>
                <c:pt idx="1736">
                  <c:v>Dec 2021</c:v>
                </c:pt>
                <c:pt idx="1737">
                  <c:v>Dec 2021</c:v>
                </c:pt>
                <c:pt idx="1738">
                  <c:v>Dec 2021</c:v>
                </c:pt>
                <c:pt idx="1739">
                  <c:v>Dec 2021</c:v>
                </c:pt>
                <c:pt idx="1740">
                  <c:v>Dec 2021</c:v>
                </c:pt>
                <c:pt idx="1741">
                  <c:v>Dec 2021</c:v>
                </c:pt>
                <c:pt idx="1742">
                  <c:v>Dec 2021</c:v>
                </c:pt>
                <c:pt idx="1743">
                  <c:v>Dec 2021</c:v>
                </c:pt>
                <c:pt idx="1744">
                  <c:v>Jan 2022</c:v>
                </c:pt>
                <c:pt idx="1745">
                  <c:v>Jan 2022</c:v>
                </c:pt>
                <c:pt idx="1746">
                  <c:v>Jan 2022</c:v>
                </c:pt>
                <c:pt idx="1747">
                  <c:v>Jan 2022</c:v>
                </c:pt>
                <c:pt idx="1748">
                  <c:v>Jan 2022</c:v>
                </c:pt>
                <c:pt idx="1749">
                  <c:v>Jan 2022</c:v>
                </c:pt>
                <c:pt idx="1750">
                  <c:v>Jan 2022</c:v>
                </c:pt>
                <c:pt idx="1751">
                  <c:v>Jan 2022</c:v>
                </c:pt>
                <c:pt idx="1752">
                  <c:v>Jan 2022</c:v>
                </c:pt>
                <c:pt idx="1753">
                  <c:v>Jan 2022</c:v>
                </c:pt>
                <c:pt idx="1754">
                  <c:v>Jan 2022</c:v>
                </c:pt>
                <c:pt idx="1755">
                  <c:v>Jan 2022</c:v>
                </c:pt>
                <c:pt idx="1756">
                  <c:v>Jan 2022</c:v>
                </c:pt>
                <c:pt idx="1757">
                  <c:v>Jan 2022</c:v>
                </c:pt>
                <c:pt idx="1758">
                  <c:v>Jan 2022</c:v>
                </c:pt>
                <c:pt idx="1759">
                  <c:v>Jan 2022</c:v>
                </c:pt>
                <c:pt idx="1760">
                  <c:v>Jan 2022</c:v>
                </c:pt>
                <c:pt idx="1761">
                  <c:v>Jan 2022</c:v>
                </c:pt>
                <c:pt idx="1762">
                  <c:v>Jan 2022</c:v>
                </c:pt>
                <c:pt idx="1763">
                  <c:v>Jan 2022</c:v>
                </c:pt>
                <c:pt idx="1764">
                  <c:v>Feb 2022</c:v>
                </c:pt>
                <c:pt idx="1765">
                  <c:v>Feb 2022</c:v>
                </c:pt>
                <c:pt idx="1766">
                  <c:v>Feb 2022</c:v>
                </c:pt>
                <c:pt idx="1767">
                  <c:v>Feb 2022</c:v>
                </c:pt>
                <c:pt idx="1768">
                  <c:v>Feb 2022</c:v>
                </c:pt>
                <c:pt idx="1769">
                  <c:v>Feb 2022</c:v>
                </c:pt>
                <c:pt idx="1770">
                  <c:v>Feb 2022</c:v>
                </c:pt>
                <c:pt idx="1771">
                  <c:v>Feb 2022</c:v>
                </c:pt>
                <c:pt idx="1772">
                  <c:v>Feb 2022</c:v>
                </c:pt>
                <c:pt idx="1773">
                  <c:v>Feb 2022</c:v>
                </c:pt>
                <c:pt idx="1774">
                  <c:v>Feb 2022</c:v>
                </c:pt>
                <c:pt idx="1775">
                  <c:v>Feb 2022</c:v>
                </c:pt>
                <c:pt idx="1776">
                  <c:v>Feb 2022</c:v>
                </c:pt>
                <c:pt idx="1777">
                  <c:v>Feb 2022</c:v>
                </c:pt>
                <c:pt idx="1778">
                  <c:v>Feb 2022</c:v>
                </c:pt>
                <c:pt idx="1779">
                  <c:v>Feb 2022</c:v>
                </c:pt>
                <c:pt idx="1780">
                  <c:v>Feb 2022</c:v>
                </c:pt>
                <c:pt idx="1781">
                  <c:v>Feb 2022</c:v>
                </c:pt>
                <c:pt idx="1782">
                  <c:v>Feb 2022</c:v>
                </c:pt>
                <c:pt idx="1783">
                  <c:v>Mar 2022</c:v>
                </c:pt>
                <c:pt idx="1784">
                  <c:v>Mar 2022</c:v>
                </c:pt>
                <c:pt idx="1785">
                  <c:v>Mar 2022</c:v>
                </c:pt>
                <c:pt idx="1786">
                  <c:v>Mar 2022</c:v>
                </c:pt>
                <c:pt idx="1787">
                  <c:v>Mar 2022</c:v>
                </c:pt>
                <c:pt idx="1788">
                  <c:v>Mar 2022</c:v>
                </c:pt>
                <c:pt idx="1789">
                  <c:v>Mar 2022</c:v>
                </c:pt>
                <c:pt idx="1790">
                  <c:v>Mar 2022</c:v>
                </c:pt>
                <c:pt idx="1791">
                  <c:v>Mar 2022</c:v>
                </c:pt>
                <c:pt idx="1792">
                  <c:v>Mar 2022</c:v>
                </c:pt>
                <c:pt idx="1793">
                  <c:v>Mar 2022</c:v>
                </c:pt>
                <c:pt idx="1794">
                  <c:v>Mar 2022</c:v>
                </c:pt>
                <c:pt idx="1795">
                  <c:v>Mar 2022</c:v>
                </c:pt>
                <c:pt idx="1796">
                  <c:v>Mar 2022</c:v>
                </c:pt>
                <c:pt idx="1797">
                  <c:v>Mar 2022</c:v>
                </c:pt>
                <c:pt idx="1798">
                  <c:v>Mar 2022</c:v>
                </c:pt>
                <c:pt idx="1799">
                  <c:v>Mar 2022</c:v>
                </c:pt>
                <c:pt idx="1800">
                  <c:v>Mar 2022</c:v>
                </c:pt>
                <c:pt idx="1801">
                  <c:v>Mar 2022</c:v>
                </c:pt>
                <c:pt idx="1802">
                  <c:v>Mar 2022</c:v>
                </c:pt>
                <c:pt idx="1803">
                  <c:v>Mar 2022</c:v>
                </c:pt>
                <c:pt idx="1804">
                  <c:v>Mar 2022</c:v>
                </c:pt>
                <c:pt idx="1805">
                  <c:v>Mar 2022</c:v>
                </c:pt>
                <c:pt idx="1806">
                  <c:v>Apr 2022</c:v>
                </c:pt>
                <c:pt idx="1807">
                  <c:v>Apr 2022</c:v>
                </c:pt>
                <c:pt idx="1808">
                  <c:v>Apr 2022</c:v>
                </c:pt>
                <c:pt idx="1809">
                  <c:v>Apr 2022</c:v>
                </c:pt>
                <c:pt idx="1810">
                  <c:v>Apr 2022</c:v>
                </c:pt>
                <c:pt idx="1811">
                  <c:v>Apr 2022</c:v>
                </c:pt>
                <c:pt idx="1812">
                  <c:v>Apr 2022</c:v>
                </c:pt>
                <c:pt idx="1813">
                  <c:v>Apr 2022</c:v>
                </c:pt>
                <c:pt idx="1814">
                  <c:v>Apr 2022</c:v>
                </c:pt>
                <c:pt idx="1815">
                  <c:v>Apr 2022</c:v>
                </c:pt>
                <c:pt idx="1816">
                  <c:v>Apr 2022</c:v>
                </c:pt>
                <c:pt idx="1817">
                  <c:v>Apr 2022</c:v>
                </c:pt>
                <c:pt idx="1818">
                  <c:v>Apr 2022</c:v>
                </c:pt>
                <c:pt idx="1819">
                  <c:v>Apr 2022</c:v>
                </c:pt>
                <c:pt idx="1820">
                  <c:v>Apr 2022</c:v>
                </c:pt>
                <c:pt idx="1821">
                  <c:v>Apr 2022</c:v>
                </c:pt>
                <c:pt idx="1822">
                  <c:v>Apr 2022</c:v>
                </c:pt>
                <c:pt idx="1823">
                  <c:v>Apr 2022</c:v>
                </c:pt>
                <c:pt idx="1824">
                  <c:v>Apr 2022</c:v>
                </c:pt>
                <c:pt idx="1825">
                  <c:v>Apr 2022</c:v>
                </c:pt>
                <c:pt idx="1826">
                  <c:v>May 2022</c:v>
                </c:pt>
                <c:pt idx="1827">
                  <c:v>May 2022</c:v>
                </c:pt>
                <c:pt idx="1828">
                  <c:v>May 2022</c:v>
                </c:pt>
                <c:pt idx="1829">
                  <c:v>May 2022</c:v>
                </c:pt>
                <c:pt idx="1830">
                  <c:v>May 2022</c:v>
                </c:pt>
                <c:pt idx="1831">
                  <c:v>May 2022</c:v>
                </c:pt>
                <c:pt idx="1832">
                  <c:v>May 2022</c:v>
                </c:pt>
                <c:pt idx="1833">
                  <c:v>May 2022</c:v>
                </c:pt>
                <c:pt idx="1834">
                  <c:v>May 2022</c:v>
                </c:pt>
                <c:pt idx="1835">
                  <c:v>May 2022</c:v>
                </c:pt>
                <c:pt idx="1836">
                  <c:v>May 2022</c:v>
                </c:pt>
                <c:pt idx="1837">
                  <c:v>May 2022</c:v>
                </c:pt>
                <c:pt idx="1838">
                  <c:v>May 2022</c:v>
                </c:pt>
                <c:pt idx="1839">
                  <c:v>May 2022</c:v>
                </c:pt>
                <c:pt idx="1840">
                  <c:v>May 2022</c:v>
                </c:pt>
                <c:pt idx="1841">
                  <c:v>May 2022</c:v>
                </c:pt>
                <c:pt idx="1842">
                  <c:v>May 2022</c:v>
                </c:pt>
                <c:pt idx="1843">
                  <c:v>May 2022</c:v>
                </c:pt>
                <c:pt idx="1844">
                  <c:v>May 2022</c:v>
                </c:pt>
                <c:pt idx="1845">
                  <c:v>May 2022</c:v>
                </c:pt>
                <c:pt idx="1846">
                  <c:v>May 2022</c:v>
                </c:pt>
                <c:pt idx="1847">
                  <c:v>Jun 2022</c:v>
                </c:pt>
                <c:pt idx="1848">
                  <c:v>Jun 2022</c:v>
                </c:pt>
                <c:pt idx="1849">
                  <c:v>Jun 2022</c:v>
                </c:pt>
                <c:pt idx="1850">
                  <c:v>Jun 2022</c:v>
                </c:pt>
                <c:pt idx="1851">
                  <c:v>Jun 2022</c:v>
                </c:pt>
                <c:pt idx="1852">
                  <c:v>Jun 2022</c:v>
                </c:pt>
                <c:pt idx="1853">
                  <c:v>Jun 2022</c:v>
                </c:pt>
                <c:pt idx="1854">
                  <c:v>Jun 2022</c:v>
                </c:pt>
                <c:pt idx="1855">
                  <c:v>Jun 2022</c:v>
                </c:pt>
                <c:pt idx="1856">
                  <c:v>Jun 2022</c:v>
                </c:pt>
                <c:pt idx="1857">
                  <c:v>Jun 2022</c:v>
                </c:pt>
                <c:pt idx="1858">
                  <c:v>Jun 2022</c:v>
                </c:pt>
                <c:pt idx="1859">
                  <c:v>Jun 2022</c:v>
                </c:pt>
                <c:pt idx="1860">
                  <c:v>Jun 2022</c:v>
                </c:pt>
                <c:pt idx="1861">
                  <c:v>Jun 2022</c:v>
                </c:pt>
                <c:pt idx="1862">
                  <c:v>Jun 2022</c:v>
                </c:pt>
                <c:pt idx="1863">
                  <c:v>Jun 2022</c:v>
                </c:pt>
                <c:pt idx="1864">
                  <c:v>Jun 2022</c:v>
                </c:pt>
                <c:pt idx="1865">
                  <c:v>Jun 2022</c:v>
                </c:pt>
                <c:pt idx="1866">
                  <c:v>Jun 2022</c:v>
                </c:pt>
                <c:pt idx="1867">
                  <c:v>Jun 2022</c:v>
                </c:pt>
                <c:pt idx="1868">
                  <c:v>Jul 2022</c:v>
                </c:pt>
                <c:pt idx="1869">
                  <c:v>Jul 2022</c:v>
                </c:pt>
                <c:pt idx="1870">
                  <c:v>Jul 2022</c:v>
                </c:pt>
                <c:pt idx="1871">
                  <c:v>Jul 2022</c:v>
                </c:pt>
                <c:pt idx="1872">
                  <c:v>Jul 2022</c:v>
                </c:pt>
                <c:pt idx="1873">
                  <c:v>Jul 2022</c:v>
                </c:pt>
                <c:pt idx="1874">
                  <c:v>Jul 2022</c:v>
                </c:pt>
                <c:pt idx="1875">
                  <c:v>Jul 2022</c:v>
                </c:pt>
                <c:pt idx="1876">
                  <c:v>Jul 2022</c:v>
                </c:pt>
                <c:pt idx="1877">
                  <c:v>Jul 2022</c:v>
                </c:pt>
                <c:pt idx="1878">
                  <c:v>Jul 2022</c:v>
                </c:pt>
                <c:pt idx="1879">
                  <c:v>Jul 2022</c:v>
                </c:pt>
                <c:pt idx="1880">
                  <c:v>Jul 2022</c:v>
                </c:pt>
                <c:pt idx="1881">
                  <c:v>Jul 2022</c:v>
                </c:pt>
                <c:pt idx="1882">
                  <c:v>Jul 2022</c:v>
                </c:pt>
                <c:pt idx="1883">
                  <c:v>Jul 2022</c:v>
                </c:pt>
                <c:pt idx="1884">
                  <c:v>Jul 2022</c:v>
                </c:pt>
                <c:pt idx="1885">
                  <c:v>Jul 2022</c:v>
                </c:pt>
                <c:pt idx="1886">
                  <c:v>Jul 2022</c:v>
                </c:pt>
                <c:pt idx="1887">
                  <c:v>Jul 2022</c:v>
                </c:pt>
                <c:pt idx="1888">
                  <c:v>Aug 2022</c:v>
                </c:pt>
                <c:pt idx="1889">
                  <c:v>Aug 2022</c:v>
                </c:pt>
                <c:pt idx="1890">
                  <c:v>Aug 2022</c:v>
                </c:pt>
                <c:pt idx="1891">
                  <c:v>Aug 2022</c:v>
                </c:pt>
                <c:pt idx="1892">
                  <c:v>Aug 2022</c:v>
                </c:pt>
                <c:pt idx="1893">
                  <c:v>Aug 2022</c:v>
                </c:pt>
                <c:pt idx="1894">
                  <c:v>Aug 2022</c:v>
                </c:pt>
                <c:pt idx="1895">
                  <c:v>Aug 2022</c:v>
                </c:pt>
                <c:pt idx="1896">
                  <c:v>Aug 2022</c:v>
                </c:pt>
                <c:pt idx="1897">
                  <c:v>Aug 2022</c:v>
                </c:pt>
                <c:pt idx="1898">
                  <c:v>Aug 2022</c:v>
                </c:pt>
                <c:pt idx="1899">
                  <c:v>Aug 2022</c:v>
                </c:pt>
                <c:pt idx="1900">
                  <c:v>Aug 2022</c:v>
                </c:pt>
                <c:pt idx="1901">
                  <c:v>Aug 2022</c:v>
                </c:pt>
                <c:pt idx="1902">
                  <c:v>Aug 2022</c:v>
                </c:pt>
                <c:pt idx="1903">
                  <c:v>Aug 2022</c:v>
                </c:pt>
                <c:pt idx="1904">
                  <c:v>Aug 2022</c:v>
                </c:pt>
                <c:pt idx="1905">
                  <c:v>Aug 2022</c:v>
                </c:pt>
                <c:pt idx="1906">
                  <c:v>Aug 2022</c:v>
                </c:pt>
                <c:pt idx="1907">
                  <c:v>Aug 2022</c:v>
                </c:pt>
                <c:pt idx="1908">
                  <c:v>Aug 2022</c:v>
                </c:pt>
                <c:pt idx="1909">
                  <c:v>Aug 2022</c:v>
                </c:pt>
                <c:pt idx="1910">
                  <c:v>Aug 2022</c:v>
                </c:pt>
                <c:pt idx="1911">
                  <c:v>Sep 2022</c:v>
                </c:pt>
                <c:pt idx="1912">
                  <c:v>Sep 2022</c:v>
                </c:pt>
                <c:pt idx="1913">
                  <c:v>Sep 2022</c:v>
                </c:pt>
                <c:pt idx="1914">
                  <c:v>Sep 2022</c:v>
                </c:pt>
                <c:pt idx="1915">
                  <c:v>Sep 2022</c:v>
                </c:pt>
                <c:pt idx="1916">
                  <c:v>Sep 2022</c:v>
                </c:pt>
                <c:pt idx="1917">
                  <c:v>Sep 2022</c:v>
                </c:pt>
                <c:pt idx="1918">
                  <c:v>Sep 2022</c:v>
                </c:pt>
                <c:pt idx="1919">
                  <c:v>Sep 2022</c:v>
                </c:pt>
                <c:pt idx="1920">
                  <c:v>Sep 2022</c:v>
                </c:pt>
                <c:pt idx="1921">
                  <c:v>Sep 2022</c:v>
                </c:pt>
                <c:pt idx="1922">
                  <c:v>Sep 2022</c:v>
                </c:pt>
                <c:pt idx="1923">
                  <c:v>Sep 2022</c:v>
                </c:pt>
                <c:pt idx="1924">
                  <c:v>Sep 2022</c:v>
                </c:pt>
                <c:pt idx="1925">
                  <c:v>Sep 2022</c:v>
                </c:pt>
                <c:pt idx="1926">
                  <c:v>Sep 2022</c:v>
                </c:pt>
                <c:pt idx="1927">
                  <c:v>Sep 2022</c:v>
                </c:pt>
                <c:pt idx="1928">
                  <c:v>Sep 2022</c:v>
                </c:pt>
                <c:pt idx="1929">
                  <c:v>Sep 2022</c:v>
                </c:pt>
                <c:pt idx="1930">
                  <c:v>Sep 2022</c:v>
                </c:pt>
                <c:pt idx="1931">
                  <c:v>Sep 2022</c:v>
                </c:pt>
                <c:pt idx="1932">
                  <c:v>Oct 2022</c:v>
                </c:pt>
                <c:pt idx="1933">
                  <c:v>Oct 2022</c:v>
                </c:pt>
                <c:pt idx="1934">
                  <c:v>Oct 2022</c:v>
                </c:pt>
                <c:pt idx="1935">
                  <c:v>Oct 2022</c:v>
                </c:pt>
                <c:pt idx="1936">
                  <c:v>Oct 2022</c:v>
                </c:pt>
                <c:pt idx="1937">
                  <c:v>Oct 2022</c:v>
                </c:pt>
                <c:pt idx="1938">
                  <c:v>Oct 2022</c:v>
                </c:pt>
                <c:pt idx="1939">
                  <c:v>Oct 2022</c:v>
                </c:pt>
                <c:pt idx="1940">
                  <c:v>Oct 2022</c:v>
                </c:pt>
                <c:pt idx="1941">
                  <c:v>Oct 2022</c:v>
                </c:pt>
                <c:pt idx="1942">
                  <c:v>Oct 2022</c:v>
                </c:pt>
                <c:pt idx="1943">
                  <c:v>Oct 2022</c:v>
                </c:pt>
                <c:pt idx="1944">
                  <c:v>Oct 2022</c:v>
                </c:pt>
                <c:pt idx="1945">
                  <c:v>Oct 2022</c:v>
                </c:pt>
                <c:pt idx="1946">
                  <c:v>Oct 2022</c:v>
                </c:pt>
                <c:pt idx="1947">
                  <c:v>Oct 2022</c:v>
                </c:pt>
                <c:pt idx="1948">
                  <c:v>Oct 2022</c:v>
                </c:pt>
                <c:pt idx="1949">
                  <c:v>Oct 2022</c:v>
                </c:pt>
                <c:pt idx="1950">
                  <c:v>Oct 2022</c:v>
                </c:pt>
                <c:pt idx="1951">
                  <c:v>Oct 2022</c:v>
                </c:pt>
                <c:pt idx="1952">
                  <c:v>Oct 2022</c:v>
                </c:pt>
                <c:pt idx="1953">
                  <c:v>Nov 2022</c:v>
                </c:pt>
                <c:pt idx="1954">
                  <c:v>Nov 2022</c:v>
                </c:pt>
                <c:pt idx="1955">
                  <c:v>Nov 2022</c:v>
                </c:pt>
                <c:pt idx="1956">
                  <c:v>Nov 2022</c:v>
                </c:pt>
                <c:pt idx="1957">
                  <c:v>Nov 2022</c:v>
                </c:pt>
                <c:pt idx="1958">
                  <c:v>Nov 2022</c:v>
                </c:pt>
                <c:pt idx="1959">
                  <c:v>Nov 2022</c:v>
                </c:pt>
                <c:pt idx="1960">
                  <c:v>Nov 2022</c:v>
                </c:pt>
                <c:pt idx="1961">
                  <c:v>Nov 2022</c:v>
                </c:pt>
                <c:pt idx="1962">
                  <c:v>Nov 2022</c:v>
                </c:pt>
                <c:pt idx="1963">
                  <c:v>Nov 2022</c:v>
                </c:pt>
                <c:pt idx="1964">
                  <c:v>Nov 2022</c:v>
                </c:pt>
                <c:pt idx="1965">
                  <c:v>Nov 2022</c:v>
                </c:pt>
                <c:pt idx="1966">
                  <c:v>Nov 2022</c:v>
                </c:pt>
                <c:pt idx="1967">
                  <c:v>Nov 2022</c:v>
                </c:pt>
                <c:pt idx="1968">
                  <c:v>Nov 2022</c:v>
                </c:pt>
                <c:pt idx="1969">
                  <c:v>Nov 2022</c:v>
                </c:pt>
                <c:pt idx="1970">
                  <c:v>Nov 2022</c:v>
                </c:pt>
                <c:pt idx="1971">
                  <c:v>Nov 2022</c:v>
                </c:pt>
                <c:pt idx="1972">
                  <c:v>Nov 2022</c:v>
                </c:pt>
                <c:pt idx="1973">
                  <c:v>Nov 2022</c:v>
                </c:pt>
                <c:pt idx="1974">
                  <c:v>Dec 2022</c:v>
                </c:pt>
                <c:pt idx="1975">
                  <c:v>Dec 2022</c:v>
                </c:pt>
                <c:pt idx="1976">
                  <c:v>Dec 2022</c:v>
                </c:pt>
                <c:pt idx="1977">
                  <c:v>Dec 2022</c:v>
                </c:pt>
                <c:pt idx="1978">
                  <c:v>Dec 2022</c:v>
                </c:pt>
                <c:pt idx="1979">
                  <c:v>Dec 2022</c:v>
                </c:pt>
                <c:pt idx="1980">
                  <c:v>Dec 2022</c:v>
                </c:pt>
                <c:pt idx="1981">
                  <c:v>Dec 2022</c:v>
                </c:pt>
                <c:pt idx="1982">
                  <c:v>Dec 2022</c:v>
                </c:pt>
                <c:pt idx="1983">
                  <c:v>Dec 2022</c:v>
                </c:pt>
                <c:pt idx="1984">
                  <c:v>Dec 2022</c:v>
                </c:pt>
                <c:pt idx="1985">
                  <c:v>Dec 2022</c:v>
                </c:pt>
                <c:pt idx="1986">
                  <c:v>Dec 2022</c:v>
                </c:pt>
                <c:pt idx="1987">
                  <c:v>Dec 2022</c:v>
                </c:pt>
                <c:pt idx="1988">
                  <c:v>Dec 2022</c:v>
                </c:pt>
                <c:pt idx="1989">
                  <c:v>Dec 2022</c:v>
                </c:pt>
                <c:pt idx="1990">
                  <c:v>Dec 2022</c:v>
                </c:pt>
                <c:pt idx="1991">
                  <c:v>Dec 2022</c:v>
                </c:pt>
                <c:pt idx="1992">
                  <c:v>Dec 2022</c:v>
                </c:pt>
                <c:pt idx="1993">
                  <c:v>Dec 2022</c:v>
                </c:pt>
                <c:pt idx="1994">
                  <c:v>Dec 2022</c:v>
                </c:pt>
                <c:pt idx="1995">
                  <c:v>Jan 2023</c:v>
                </c:pt>
                <c:pt idx="1996">
                  <c:v>Jan 2023</c:v>
                </c:pt>
                <c:pt idx="1997">
                  <c:v>Jan 2023</c:v>
                </c:pt>
                <c:pt idx="1998">
                  <c:v>Jan 2023</c:v>
                </c:pt>
                <c:pt idx="1999">
                  <c:v>Jan 2023</c:v>
                </c:pt>
                <c:pt idx="2000">
                  <c:v>Jan 2023</c:v>
                </c:pt>
                <c:pt idx="2001">
                  <c:v>Jan 2023</c:v>
                </c:pt>
                <c:pt idx="2002">
                  <c:v>Jan 2023</c:v>
                </c:pt>
                <c:pt idx="2003">
                  <c:v>Jan 2023</c:v>
                </c:pt>
                <c:pt idx="2004">
                  <c:v>Jan 2023</c:v>
                </c:pt>
                <c:pt idx="2005">
                  <c:v>Jan 2023</c:v>
                </c:pt>
                <c:pt idx="2006">
                  <c:v>Jan 2023</c:v>
                </c:pt>
                <c:pt idx="2007">
                  <c:v>Jan 2023</c:v>
                </c:pt>
                <c:pt idx="2008">
                  <c:v>Jan 2023</c:v>
                </c:pt>
                <c:pt idx="2009">
                  <c:v>Jan 2023</c:v>
                </c:pt>
                <c:pt idx="2010">
                  <c:v>Jan 2023</c:v>
                </c:pt>
                <c:pt idx="2011">
                  <c:v>Jan 2023</c:v>
                </c:pt>
                <c:pt idx="2012">
                  <c:v>Jan 2023</c:v>
                </c:pt>
                <c:pt idx="2013">
                  <c:v>Jan 2023</c:v>
                </c:pt>
                <c:pt idx="2014">
                  <c:v>Jan 2023</c:v>
                </c:pt>
                <c:pt idx="2015">
                  <c:v>Feb 2023</c:v>
                </c:pt>
                <c:pt idx="2016">
                  <c:v>Feb 2023</c:v>
                </c:pt>
                <c:pt idx="2017">
                  <c:v>Feb 2023</c:v>
                </c:pt>
                <c:pt idx="2018">
                  <c:v>Feb 2023</c:v>
                </c:pt>
                <c:pt idx="2019">
                  <c:v>Feb 2023</c:v>
                </c:pt>
                <c:pt idx="2020">
                  <c:v>Feb 2023</c:v>
                </c:pt>
                <c:pt idx="2021">
                  <c:v>Feb 2023</c:v>
                </c:pt>
                <c:pt idx="2022">
                  <c:v>Feb 2023</c:v>
                </c:pt>
                <c:pt idx="2023">
                  <c:v>Feb 2023</c:v>
                </c:pt>
                <c:pt idx="2024">
                  <c:v>Feb 2023</c:v>
                </c:pt>
                <c:pt idx="2025">
                  <c:v>Feb 2023</c:v>
                </c:pt>
                <c:pt idx="2026">
                  <c:v>Feb 2023</c:v>
                </c:pt>
                <c:pt idx="2027">
                  <c:v>Feb 2023</c:v>
                </c:pt>
                <c:pt idx="2028">
                  <c:v>Feb 2023</c:v>
                </c:pt>
                <c:pt idx="2029">
                  <c:v>Feb 2023</c:v>
                </c:pt>
                <c:pt idx="2030">
                  <c:v>Feb 2023</c:v>
                </c:pt>
                <c:pt idx="2031">
                  <c:v>Feb 2023</c:v>
                </c:pt>
                <c:pt idx="2032">
                  <c:v>Feb 2023</c:v>
                </c:pt>
                <c:pt idx="2033">
                  <c:v>Feb 2023</c:v>
                </c:pt>
                <c:pt idx="2034">
                  <c:v>Mar 2023</c:v>
                </c:pt>
                <c:pt idx="2035">
                  <c:v>Mar 2023</c:v>
                </c:pt>
                <c:pt idx="2036">
                  <c:v>Mar 2023</c:v>
                </c:pt>
                <c:pt idx="2037">
                  <c:v>Mar 2023</c:v>
                </c:pt>
                <c:pt idx="2038">
                  <c:v>Mar 2023</c:v>
                </c:pt>
                <c:pt idx="2039">
                  <c:v>Mar 2023</c:v>
                </c:pt>
                <c:pt idx="2040">
                  <c:v>Mar 2023</c:v>
                </c:pt>
                <c:pt idx="2041">
                  <c:v>Mar 2023</c:v>
                </c:pt>
                <c:pt idx="2042">
                  <c:v>Mar 2023</c:v>
                </c:pt>
                <c:pt idx="2043">
                  <c:v>Mar 2023</c:v>
                </c:pt>
                <c:pt idx="2044">
                  <c:v>Mar 2023</c:v>
                </c:pt>
                <c:pt idx="2045">
                  <c:v>Mar 2023</c:v>
                </c:pt>
                <c:pt idx="2046">
                  <c:v>Mar 2023</c:v>
                </c:pt>
                <c:pt idx="2047">
                  <c:v>Mar 2023</c:v>
                </c:pt>
                <c:pt idx="2048">
                  <c:v>Mar 2023</c:v>
                </c:pt>
                <c:pt idx="2049">
                  <c:v>Mar 2023</c:v>
                </c:pt>
                <c:pt idx="2050">
                  <c:v>Mar 2023</c:v>
                </c:pt>
                <c:pt idx="2051">
                  <c:v>Mar 2023</c:v>
                </c:pt>
                <c:pt idx="2052">
                  <c:v>Mar 2023</c:v>
                </c:pt>
                <c:pt idx="2053">
                  <c:v>Mar 2023</c:v>
                </c:pt>
                <c:pt idx="2054">
                  <c:v>Mar 2023</c:v>
                </c:pt>
                <c:pt idx="2055">
                  <c:v>Mar 2023</c:v>
                </c:pt>
                <c:pt idx="2056">
                  <c:v>Mar 2023</c:v>
                </c:pt>
                <c:pt idx="2057">
                  <c:v>Apr 2023</c:v>
                </c:pt>
                <c:pt idx="2058">
                  <c:v>Apr 2023</c:v>
                </c:pt>
                <c:pt idx="2059">
                  <c:v>Apr 2023</c:v>
                </c:pt>
                <c:pt idx="2060">
                  <c:v>Apr 2023</c:v>
                </c:pt>
                <c:pt idx="2061">
                  <c:v>Apr 2023</c:v>
                </c:pt>
                <c:pt idx="2062">
                  <c:v>Apr 2023</c:v>
                </c:pt>
                <c:pt idx="2063">
                  <c:v>Apr 2023</c:v>
                </c:pt>
                <c:pt idx="2064">
                  <c:v>Apr 2023</c:v>
                </c:pt>
                <c:pt idx="2065">
                  <c:v>Apr 2023</c:v>
                </c:pt>
                <c:pt idx="2066">
                  <c:v>Apr 2023</c:v>
                </c:pt>
                <c:pt idx="2067">
                  <c:v>Apr 2023</c:v>
                </c:pt>
                <c:pt idx="2068">
                  <c:v>Apr 2023</c:v>
                </c:pt>
                <c:pt idx="2069">
                  <c:v>Apr 2023</c:v>
                </c:pt>
                <c:pt idx="2070">
                  <c:v>Apr 2023</c:v>
                </c:pt>
                <c:pt idx="2071">
                  <c:v>Apr 2023</c:v>
                </c:pt>
                <c:pt idx="2072">
                  <c:v>Apr 2023</c:v>
                </c:pt>
                <c:pt idx="2073">
                  <c:v>Apr 2023</c:v>
                </c:pt>
                <c:pt idx="2074">
                  <c:v>Apr 2023</c:v>
                </c:pt>
                <c:pt idx="2075">
                  <c:v>Apr 2023</c:v>
                </c:pt>
                <c:pt idx="2076">
                  <c:v>May 2023</c:v>
                </c:pt>
                <c:pt idx="2077">
                  <c:v>May 2023</c:v>
                </c:pt>
                <c:pt idx="2078">
                  <c:v>May 2023</c:v>
                </c:pt>
                <c:pt idx="2079">
                  <c:v>May 2023</c:v>
                </c:pt>
                <c:pt idx="2080">
                  <c:v>May 2023</c:v>
                </c:pt>
                <c:pt idx="2081">
                  <c:v>May 2023</c:v>
                </c:pt>
                <c:pt idx="2082">
                  <c:v>May 2023</c:v>
                </c:pt>
                <c:pt idx="2083">
                  <c:v>May 2023</c:v>
                </c:pt>
                <c:pt idx="2084">
                  <c:v>May 2023</c:v>
                </c:pt>
                <c:pt idx="2085">
                  <c:v>May 2023</c:v>
                </c:pt>
                <c:pt idx="2086">
                  <c:v>May 2023</c:v>
                </c:pt>
                <c:pt idx="2087">
                  <c:v>May 2023</c:v>
                </c:pt>
                <c:pt idx="2088">
                  <c:v>May 2023</c:v>
                </c:pt>
                <c:pt idx="2089">
                  <c:v>May 2023</c:v>
                </c:pt>
                <c:pt idx="2090">
                  <c:v>May 2023</c:v>
                </c:pt>
                <c:pt idx="2091">
                  <c:v>May 2023</c:v>
                </c:pt>
                <c:pt idx="2092">
                  <c:v>May 2023</c:v>
                </c:pt>
                <c:pt idx="2093">
                  <c:v>May 2023</c:v>
                </c:pt>
                <c:pt idx="2094">
                  <c:v>May 2023</c:v>
                </c:pt>
                <c:pt idx="2095">
                  <c:v>May 2023</c:v>
                </c:pt>
                <c:pt idx="2096">
                  <c:v>May 2023</c:v>
                </c:pt>
                <c:pt idx="2097">
                  <c:v>May 2023</c:v>
                </c:pt>
                <c:pt idx="2098">
                  <c:v>Jun 2023</c:v>
                </c:pt>
                <c:pt idx="2099">
                  <c:v>Jun 2023</c:v>
                </c:pt>
                <c:pt idx="2100">
                  <c:v>Jun 2023</c:v>
                </c:pt>
                <c:pt idx="2101">
                  <c:v>Jun 2023</c:v>
                </c:pt>
                <c:pt idx="2102">
                  <c:v>Jun 2023</c:v>
                </c:pt>
                <c:pt idx="2103">
                  <c:v>Jun 2023</c:v>
                </c:pt>
                <c:pt idx="2104">
                  <c:v>Jun 2023</c:v>
                </c:pt>
                <c:pt idx="2105">
                  <c:v>Jun 2023</c:v>
                </c:pt>
                <c:pt idx="2106">
                  <c:v>Jun 2023</c:v>
                </c:pt>
                <c:pt idx="2107">
                  <c:v>Jun 2023</c:v>
                </c:pt>
                <c:pt idx="2108">
                  <c:v>Jun 2023</c:v>
                </c:pt>
                <c:pt idx="2109">
                  <c:v>Jun 2023</c:v>
                </c:pt>
                <c:pt idx="2110">
                  <c:v>Jun 2023</c:v>
                </c:pt>
                <c:pt idx="2111">
                  <c:v>Jun 2023</c:v>
                </c:pt>
                <c:pt idx="2112">
                  <c:v>Jun 2023</c:v>
                </c:pt>
                <c:pt idx="2113">
                  <c:v>Jun 2023</c:v>
                </c:pt>
                <c:pt idx="2114">
                  <c:v>Jun 2023</c:v>
                </c:pt>
                <c:pt idx="2115">
                  <c:v>Jun 2023</c:v>
                </c:pt>
                <c:pt idx="2116">
                  <c:v>Jun 2023</c:v>
                </c:pt>
                <c:pt idx="2117">
                  <c:v>Jun 2023</c:v>
                </c:pt>
                <c:pt idx="2118">
                  <c:v>Jun 2023</c:v>
                </c:pt>
                <c:pt idx="2119">
                  <c:v>Jul 2023</c:v>
                </c:pt>
                <c:pt idx="2120">
                  <c:v>Jul 2023</c:v>
                </c:pt>
                <c:pt idx="2121">
                  <c:v>Jul 2023</c:v>
                </c:pt>
                <c:pt idx="2122">
                  <c:v>Jul 2023</c:v>
                </c:pt>
                <c:pt idx="2123">
                  <c:v>Jul 2023</c:v>
                </c:pt>
                <c:pt idx="2124">
                  <c:v>Jul 2023</c:v>
                </c:pt>
                <c:pt idx="2125">
                  <c:v>Jul 2023</c:v>
                </c:pt>
                <c:pt idx="2126">
                  <c:v>Jul 2023</c:v>
                </c:pt>
                <c:pt idx="2127">
                  <c:v>Jul 2023</c:v>
                </c:pt>
                <c:pt idx="2128">
                  <c:v>Jul 2023</c:v>
                </c:pt>
                <c:pt idx="2129">
                  <c:v>Jul 2023</c:v>
                </c:pt>
                <c:pt idx="2130">
                  <c:v>Jul 2023</c:v>
                </c:pt>
                <c:pt idx="2131">
                  <c:v>Jul 2023</c:v>
                </c:pt>
                <c:pt idx="2132">
                  <c:v>Jul 2023</c:v>
                </c:pt>
                <c:pt idx="2133">
                  <c:v>Jul 2023</c:v>
                </c:pt>
                <c:pt idx="2134">
                  <c:v>Jul 2023</c:v>
                </c:pt>
                <c:pt idx="2135">
                  <c:v>Jul 2023</c:v>
                </c:pt>
                <c:pt idx="2136">
                  <c:v>Jul 2023</c:v>
                </c:pt>
                <c:pt idx="2137">
                  <c:v>Jul 2023</c:v>
                </c:pt>
                <c:pt idx="2138">
                  <c:v>Jul 2023</c:v>
                </c:pt>
                <c:pt idx="2139">
                  <c:v>Aug 2023</c:v>
                </c:pt>
                <c:pt idx="2140">
                  <c:v>Aug 2023</c:v>
                </c:pt>
                <c:pt idx="2141">
                  <c:v>Aug 2023</c:v>
                </c:pt>
                <c:pt idx="2142">
                  <c:v>Aug 2023</c:v>
                </c:pt>
                <c:pt idx="2143">
                  <c:v>Aug 2023</c:v>
                </c:pt>
                <c:pt idx="2144">
                  <c:v>Aug 2023</c:v>
                </c:pt>
                <c:pt idx="2145">
                  <c:v>Aug 2023</c:v>
                </c:pt>
                <c:pt idx="2146">
                  <c:v>Aug 2023</c:v>
                </c:pt>
                <c:pt idx="2147">
                  <c:v>Aug 2023</c:v>
                </c:pt>
                <c:pt idx="2148">
                  <c:v>Aug 2023</c:v>
                </c:pt>
                <c:pt idx="2149">
                  <c:v>Aug 2023</c:v>
                </c:pt>
                <c:pt idx="2150">
                  <c:v>Aug 2023</c:v>
                </c:pt>
                <c:pt idx="2151">
                  <c:v>Aug 2023</c:v>
                </c:pt>
                <c:pt idx="2152">
                  <c:v>Aug 2023</c:v>
                </c:pt>
                <c:pt idx="2153">
                  <c:v>Aug 2023</c:v>
                </c:pt>
                <c:pt idx="2154">
                  <c:v>Aug 2023</c:v>
                </c:pt>
                <c:pt idx="2155">
                  <c:v>Aug 2023</c:v>
                </c:pt>
                <c:pt idx="2156">
                  <c:v>Aug 2023</c:v>
                </c:pt>
                <c:pt idx="2157">
                  <c:v>Aug 2023</c:v>
                </c:pt>
                <c:pt idx="2158">
                  <c:v>Aug 2023</c:v>
                </c:pt>
                <c:pt idx="2159">
                  <c:v>Aug 2023</c:v>
                </c:pt>
                <c:pt idx="2160">
                  <c:v>Aug 2023</c:v>
                </c:pt>
                <c:pt idx="2161">
                  <c:v>Aug 2023</c:v>
                </c:pt>
                <c:pt idx="2162">
                  <c:v>Sep 2023</c:v>
                </c:pt>
                <c:pt idx="2163">
                  <c:v>Sep 2023</c:v>
                </c:pt>
                <c:pt idx="2164">
                  <c:v>Sep 2023</c:v>
                </c:pt>
                <c:pt idx="2165">
                  <c:v>Sep 2023</c:v>
                </c:pt>
                <c:pt idx="2166">
                  <c:v>Sep 2023</c:v>
                </c:pt>
                <c:pt idx="2167">
                  <c:v>Sep 2023</c:v>
                </c:pt>
                <c:pt idx="2168">
                  <c:v>Sep 2023</c:v>
                </c:pt>
                <c:pt idx="2169">
                  <c:v>Sep 2023</c:v>
                </c:pt>
                <c:pt idx="2170">
                  <c:v>Sep 2023</c:v>
                </c:pt>
                <c:pt idx="2171">
                  <c:v>Sep 2023</c:v>
                </c:pt>
                <c:pt idx="2172">
                  <c:v>Sep 2023</c:v>
                </c:pt>
                <c:pt idx="2173">
                  <c:v>Sep 2023</c:v>
                </c:pt>
                <c:pt idx="2174">
                  <c:v>Sep 2023</c:v>
                </c:pt>
                <c:pt idx="2175">
                  <c:v>Sep 2023</c:v>
                </c:pt>
                <c:pt idx="2176">
                  <c:v>Sep 2023</c:v>
                </c:pt>
                <c:pt idx="2177">
                  <c:v>Sep 2023</c:v>
                </c:pt>
                <c:pt idx="2178">
                  <c:v>Sep 2023</c:v>
                </c:pt>
                <c:pt idx="2179">
                  <c:v>Sep 2023</c:v>
                </c:pt>
                <c:pt idx="2180">
                  <c:v>Sep 2023</c:v>
                </c:pt>
                <c:pt idx="2181">
                  <c:v>Sep 2023</c:v>
                </c:pt>
                <c:pt idx="2182">
                  <c:v>Oct 2023</c:v>
                </c:pt>
                <c:pt idx="2183">
                  <c:v>Oct 2023</c:v>
                </c:pt>
                <c:pt idx="2184">
                  <c:v>Oct 2023</c:v>
                </c:pt>
                <c:pt idx="2185">
                  <c:v>Oct 2023</c:v>
                </c:pt>
                <c:pt idx="2186">
                  <c:v>Oct 2023</c:v>
                </c:pt>
                <c:pt idx="2187">
                  <c:v>Oct 2023</c:v>
                </c:pt>
                <c:pt idx="2188">
                  <c:v>Oct 2023</c:v>
                </c:pt>
                <c:pt idx="2189">
                  <c:v>Oct 2023</c:v>
                </c:pt>
                <c:pt idx="2190">
                  <c:v>Oct 2023</c:v>
                </c:pt>
                <c:pt idx="2191">
                  <c:v>Oct 2023</c:v>
                </c:pt>
                <c:pt idx="2192">
                  <c:v>Oct 2023</c:v>
                </c:pt>
                <c:pt idx="2193">
                  <c:v>Oct 2023</c:v>
                </c:pt>
                <c:pt idx="2194">
                  <c:v>Oct 2023</c:v>
                </c:pt>
                <c:pt idx="2195">
                  <c:v>Oct 2023</c:v>
                </c:pt>
                <c:pt idx="2196">
                  <c:v>Oct 2023</c:v>
                </c:pt>
                <c:pt idx="2197">
                  <c:v>Oct 2023</c:v>
                </c:pt>
                <c:pt idx="2198">
                  <c:v>Oct 2023</c:v>
                </c:pt>
                <c:pt idx="2199">
                  <c:v>Oct 2023</c:v>
                </c:pt>
                <c:pt idx="2200">
                  <c:v>Oct 2023</c:v>
                </c:pt>
                <c:pt idx="2201">
                  <c:v>Oct 2023</c:v>
                </c:pt>
                <c:pt idx="2202">
                  <c:v>Oct 2023</c:v>
                </c:pt>
                <c:pt idx="2203">
                  <c:v>Oct 2023</c:v>
                </c:pt>
                <c:pt idx="2204">
                  <c:v>Nov 2023</c:v>
                </c:pt>
                <c:pt idx="2205">
                  <c:v>Nov 2023</c:v>
                </c:pt>
                <c:pt idx="2206">
                  <c:v>Nov 2023</c:v>
                </c:pt>
                <c:pt idx="2207">
                  <c:v>Nov 2023</c:v>
                </c:pt>
                <c:pt idx="2208">
                  <c:v>Nov 2023</c:v>
                </c:pt>
                <c:pt idx="2209">
                  <c:v>Nov 2023</c:v>
                </c:pt>
                <c:pt idx="2210">
                  <c:v>Nov 2023</c:v>
                </c:pt>
                <c:pt idx="2211">
                  <c:v>Nov 2023</c:v>
                </c:pt>
                <c:pt idx="2212">
                  <c:v>Nov 2023</c:v>
                </c:pt>
                <c:pt idx="2213">
                  <c:v>Nov 2023</c:v>
                </c:pt>
                <c:pt idx="2214">
                  <c:v>Nov 2023</c:v>
                </c:pt>
                <c:pt idx="2215">
                  <c:v>Nov 2023</c:v>
                </c:pt>
                <c:pt idx="2216">
                  <c:v>Nov 2023</c:v>
                </c:pt>
                <c:pt idx="2217">
                  <c:v>Nov 2023</c:v>
                </c:pt>
                <c:pt idx="2218">
                  <c:v>Nov 2023</c:v>
                </c:pt>
                <c:pt idx="2219">
                  <c:v>Nov 2023</c:v>
                </c:pt>
                <c:pt idx="2220">
                  <c:v>Nov 2023</c:v>
                </c:pt>
                <c:pt idx="2221">
                  <c:v>Nov 2023</c:v>
                </c:pt>
                <c:pt idx="2222">
                  <c:v>Nov 2023</c:v>
                </c:pt>
                <c:pt idx="2223">
                  <c:v>Nov 2023</c:v>
                </c:pt>
                <c:pt idx="2224">
                  <c:v>Nov 2023</c:v>
                </c:pt>
                <c:pt idx="2225">
                  <c:v>Dec 2023</c:v>
                </c:pt>
                <c:pt idx="2226">
                  <c:v>Dec 2023</c:v>
                </c:pt>
                <c:pt idx="2227">
                  <c:v>Dec 2023</c:v>
                </c:pt>
                <c:pt idx="2228">
                  <c:v>Dec 2023</c:v>
                </c:pt>
                <c:pt idx="2229">
                  <c:v>Dec 2023</c:v>
                </c:pt>
                <c:pt idx="2230">
                  <c:v>Dec 2023</c:v>
                </c:pt>
                <c:pt idx="2231">
                  <c:v>Dec 2023</c:v>
                </c:pt>
                <c:pt idx="2232">
                  <c:v>Dec 2023</c:v>
                </c:pt>
                <c:pt idx="2233">
                  <c:v>Dec 2023</c:v>
                </c:pt>
                <c:pt idx="2234">
                  <c:v>Dec 2023</c:v>
                </c:pt>
                <c:pt idx="2235">
                  <c:v>Dec 2023</c:v>
                </c:pt>
                <c:pt idx="2236">
                  <c:v>Dec 2023</c:v>
                </c:pt>
                <c:pt idx="2237">
                  <c:v>Dec 2023</c:v>
                </c:pt>
                <c:pt idx="2238">
                  <c:v>Dec 2023</c:v>
                </c:pt>
                <c:pt idx="2239">
                  <c:v>Dec 2023</c:v>
                </c:pt>
                <c:pt idx="2240">
                  <c:v>Dec 2023</c:v>
                </c:pt>
                <c:pt idx="2241">
                  <c:v>Dec 2023</c:v>
                </c:pt>
                <c:pt idx="2242">
                  <c:v>Dec 2023</c:v>
                </c:pt>
                <c:pt idx="2243">
                  <c:v>Dec 2023</c:v>
                </c:pt>
                <c:pt idx="2244">
                  <c:v>Dec 2023</c:v>
                </c:pt>
                <c:pt idx="2245">
                  <c:v>Jan 2024</c:v>
                </c:pt>
                <c:pt idx="2246">
                  <c:v>Jan 2024</c:v>
                </c:pt>
                <c:pt idx="2247">
                  <c:v>Jan 2024</c:v>
                </c:pt>
                <c:pt idx="2248">
                  <c:v>Jan 2024</c:v>
                </c:pt>
                <c:pt idx="2249">
                  <c:v>Jan 2024</c:v>
                </c:pt>
                <c:pt idx="2250">
                  <c:v>Jan 2024</c:v>
                </c:pt>
                <c:pt idx="2251">
                  <c:v>Jan 2024</c:v>
                </c:pt>
                <c:pt idx="2252">
                  <c:v>Jan 2024</c:v>
                </c:pt>
                <c:pt idx="2253">
                  <c:v>Jan 2024</c:v>
                </c:pt>
                <c:pt idx="2254">
                  <c:v>Jan 2024</c:v>
                </c:pt>
                <c:pt idx="2255">
                  <c:v>Jan 2024</c:v>
                </c:pt>
                <c:pt idx="2256">
                  <c:v>Jan 2024</c:v>
                </c:pt>
                <c:pt idx="2257">
                  <c:v>Jan 2024</c:v>
                </c:pt>
                <c:pt idx="2258">
                  <c:v>Jan 2024</c:v>
                </c:pt>
                <c:pt idx="2259">
                  <c:v>Jan 2024</c:v>
                </c:pt>
                <c:pt idx="2260">
                  <c:v>Jan 2024</c:v>
                </c:pt>
                <c:pt idx="2261">
                  <c:v>Jan 2024</c:v>
                </c:pt>
                <c:pt idx="2262">
                  <c:v>Jan 2024</c:v>
                </c:pt>
                <c:pt idx="2263">
                  <c:v>Jan 2024</c:v>
                </c:pt>
                <c:pt idx="2264">
                  <c:v>Jan 2024</c:v>
                </c:pt>
                <c:pt idx="2265">
                  <c:v>Jan 2024</c:v>
                </c:pt>
              </c:strCache>
            </c:strRef>
          </c:cat>
          <c:val>
            <c:numRef>
              <c:f>report!$D$13:$D$2278</c:f>
            </c:numRef>
          </c:val>
          <c:smooth val="0"/>
          <c:extLst>
            <c:ext xmlns:c16="http://schemas.microsoft.com/office/drawing/2014/chart" uri="{C3380CC4-5D6E-409C-BE32-E72D297353CC}">
              <c16:uniqueId val="{00000001-8D3B-434B-9F4F-9F7495670016}"/>
            </c:ext>
          </c:extLst>
        </c:ser>
        <c:ser>
          <c:idx val="2"/>
          <c:order val="2"/>
          <c:tx>
            <c:strRef>
              <c:f>report!$E$12</c:f>
              <c:strCache>
                <c:ptCount val="1"/>
                <c:pt idx="0">
                  <c:v>Low</c:v>
                </c:pt>
              </c:strCache>
            </c:strRef>
          </c:tx>
          <c:spPr>
            <a:ln w="28575" cap="rnd">
              <a:solidFill>
                <a:schemeClr val="accent3"/>
              </a:solidFill>
              <a:round/>
            </a:ln>
            <a:effectLst/>
          </c:spPr>
          <c:marker>
            <c:symbol val="none"/>
          </c:marker>
          <c:cat>
            <c:strRef>
              <c:f>report!$B$13:$B$2278</c:f>
              <c:strCache>
                <c:ptCount val="2266"/>
                <c:pt idx="0">
                  <c:v>Jan 2015</c:v>
                </c:pt>
                <c:pt idx="1">
                  <c:v>Feb 2015</c:v>
                </c:pt>
                <c:pt idx="2">
                  <c:v>Feb 2015</c:v>
                </c:pt>
                <c:pt idx="3">
                  <c:v>Feb 2015</c:v>
                </c:pt>
                <c:pt idx="4">
                  <c:v>Feb 2015</c:v>
                </c:pt>
                <c:pt idx="5">
                  <c:v>Feb 2015</c:v>
                </c:pt>
                <c:pt idx="6">
                  <c:v>Feb 2015</c:v>
                </c:pt>
                <c:pt idx="7">
                  <c:v>Feb 2015</c:v>
                </c:pt>
                <c:pt idx="8">
                  <c:v>Feb 2015</c:v>
                </c:pt>
                <c:pt idx="9">
                  <c:v>Feb 2015</c:v>
                </c:pt>
                <c:pt idx="10">
                  <c:v>Feb 2015</c:v>
                </c:pt>
                <c:pt idx="11">
                  <c:v>Feb 2015</c:v>
                </c:pt>
                <c:pt idx="12">
                  <c:v>Feb 2015</c:v>
                </c:pt>
                <c:pt idx="13">
                  <c:v>Feb 2015</c:v>
                </c:pt>
                <c:pt idx="14">
                  <c:v>Feb 2015</c:v>
                </c:pt>
                <c:pt idx="15">
                  <c:v>Feb 2015</c:v>
                </c:pt>
                <c:pt idx="16">
                  <c:v>Feb 2015</c:v>
                </c:pt>
                <c:pt idx="17">
                  <c:v>Feb 2015</c:v>
                </c:pt>
                <c:pt idx="18">
                  <c:v>Feb 2015</c:v>
                </c:pt>
                <c:pt idx="19">
                  <c:v>Feb 2015</c:v>
                </c:pt>
                <c:pt idx="20">
                  <c:v>Mar 2015</c:v>
                </c:pt>
                <c:pt idx="21">
                  <c:v>Mar 2015</c:v>
                </c:pt>
                <c:pt idx="22">
                  <c:v>Mar 2015</c:v>
                </c:pt>
                <c:pt idx="23">
                  <c:v>Mar 2015</c:v>
                </c:pt>
                <c:pt idx="24">
                  <c:v>Mar 2015</c:v>
                </c:pt>
                <c:pt idx="25">
                  <c:v>Mar 2015</c:v>
                </c:pt>
                <c:pt idx="26">
                  <c:v>Mar 2015</c:v>
                </c:pt>
                <c:pt idx="27">
                  <c:v>Mar 2015</c:v>
                </c:pt>
                <c:pt idx="28">
                  <c:v>Mar 2015</c:v>
                </c:pt>
                <c:pt idx="29">
                  <c:v>Mar 2015</c:v>
                </c:pt>
                <c:pt idx="30">
                  <c:v>Mar 2015</c:v>
                </c:pt>
                <c:pt idx="31">
                  <c:v>Mar 2015</c:v>
                </c:pt>
                <c:pt idx="32">
                  <c:v>Mar 2015</c:v>
                </c:pt>
                <c:pt idx="33">
                  <c:v>Mar 2015</c:v>
                </c:pt>
                <c:pt idx="34">
                  <c:v>Mar 2015</c:v>
                </c:pt>
                <c:pt idx="35">
                  <c:v>Mar 2015</c:v>
                </c:pt>
                <c:pt idx="36">
                  <c:v>Mar 2015</c:v>
                </c:pt>
                <c:pt idx="37">
                  <c:v>Mar 2015</c:v>
                </c:pt>
                <c:pt idx="38">
                  <c:v>Mar 2015</c:v>
                </c:pt>
                <c:pt idx="39">
                  <c:v>Mar 2015</c:v>
                </c:pt>
                <c:pt idx="40">
                  <c:v>Mar 2015</c:v>
                </c:pt>
                <c:pt idx="41">
                  <c:v>Mar 2015</c:v>
                </c:pt>
                <c:pt idx="42">
                  <c:v>Apr 2015</c:v>
                </c:pt>
                <c:pt idx="43">
                  <c:v>Apr 2015</c:v>
                </c:pt>
                <c:pt idx="44">
                  <c:v>Apr 2015</c:v>
                </c:pt>
                <c:pt idx="45">
                  <c:v>Apr 2015</c:v>
                </c:pt>
                <c:pt idx="46">
                  <c:v>Apr 2015</c:v>
                </c:pt>
                <c:pt idx="47">
                  <c:v>Apr 2015</c:v>
                </c:pt>
                <c:pt idx="48">
                  <c:v>Apr 2015</c:v>
                </c:pt>
                <c:pt idx="49">
                  <c:v>Apr 2015</c:v>
                </c:pt>
                <c:pt idx="50">
                  <c:v>Apr 2015</c:v>
                </c:pt>
                <c:pt idx="51">
                  <c:v>Apr 2015</c:v>
                </c:pt>
                <c:pt idx="52">
                  <c:v>Apr 2015</c:v>
                </c:pt>
                <c:pt idx="53">
                  <c:v>Apr 2015</c:v>
                </c:pt>
                <c:pt idx="54">
                  <c:v>Apr 2015</c:v>
                </c:pt>
                <c:pt idx="55">
                  <c:v>Apr 2015</c:v>
                </c:pt>
                <c:pt idx="56">
                  <c:v>Apr 2015</c:v>
                </c:pt>
                <c:pt idx="57">
                  <c:v>Apr 2015</c:v>
                </c:pt>
                <c:pt idx="58">
                  <c:v>Apr 2015</c:v>
                </c:pt>
                <c:pt idx="59">
                  <c:v>Apr 2015</c:v>
                </c:pt>
                <c:pt idx="60">
                  <c:v>Apr 2015</c:v>
                </c:pt>
                <c:pt idx="61">
                  <c:v>Apr 2015</c:v>
                </c:pt>
                <c:pt idx="62">
                  <c:v>Apr 2015</c:v>
                </c:pt>
                <c:pt idx="63">
                  <c:v>May 2015</c:v>
                </c:pt>
                <c:pt idx="64">
                  <c:v>May 2015</c:v>
                </c:pt>
                <c:pt idx="65">
                  <c:v>May 2015</c:v>
                </c:pt>
                <c:pt idx="66">
                  <c:v>May 2015</c:v>
                </c:pt>
                <c:pt idx="67">
                  <c:v>May 2015</c:v>
                </c:pt>
                <c:pt idx="68">
                  <c:v>May 2015</c:v>
                </c:pt>
                <c:pt idx="69">
                  <c:v>May 2015</c:v>
                </c:pt>
                <c:pt idx="70">
                  <c:v>May 2015</c:v>
                </c:pt>
                <c:pt idx="71">
                  <c:v>May 2015</c:v>
                </c:pt>
                <c:pt idx="72">
                  <c:v>May 2015</c:v>
                </c:pt>
                <c:pt idx="73">
                  <c:v>May 2015</c:v>
                </c:pt>
                <c:pt idx="74">
                  <c:v>May 2015</c:v>
                </c:pt>
                <c:pt idx="75">
                  <c:v>May 2015</c:v>
                </c:pt>
                <c:pt idx="76">
                  <c:v>May 2015</c:v>
                </c:pt>
                <c:pt idx="77">
                  <c:v>May 2015</c:v>
                </c:pt>
                <c:pt idx="78">
                  <c:v>May 2015</c:v>
                </c:pt>
                <c:pt idx="79">
                  <c:v>May 2015</c:v>
                </c:pt>
                <c:pt idx="80">
                  <c:v>May 2015</c:v>
                </c:pt>
                <c:pt idx="81">
                  <c:v>May 2015</c:v>
                </c:pt>
                <c:pt idx="82">
                  <c:v>May 2015</c:v>
                </c:pt>
                <c:pt idx="83">
                  <c:v>Jun 2015</c:v>
                </c:pt>
                <c:pt idx="84">
                  <c:v>Jun 2015</c:v>
                </c:pt>
                <c:pt idx="85">
                  <c:v>Jun 2015</c:v>
                </c:pt>
                <c:pt idx="86">
                  <c:v>Jun 2015</c:v>
                </c:pt>
                <c:pt idx="87">
                  <c:v>Jun 2015</c:v>
                </c:pt>
                <c:pt idx="88">
                  <c:v>Jun 2015</c:v>
                </c:pt>
                <c:pt idx="89">
                  <c:v>Jun 2015</c:v>
                </c:pt>
                <c:pt idx="90">
                  <c:v>Jun 2015</c:v>
                </c:pt>
                <c:pt idx="91">
                  <c:v>Jun 2015</c:v>
                </c:pt>
                <c:pt idx="92">
                  <c:v>Jun 2015</c:v>
                </c:pt>
                <c:pt idx="93">
                  <c:v>Jun 2015</c:v>
                </c:pt>
                <c:pt idx="94">
                  <c:v>Jun 2015</c:v>
                </c:pt>
                <c:pt idx="95">
                  <c:v>Jun 2015</c:v>
                </c:pt>
                <c:pt idx="96">
                  <c:v>Jun 2015</c:v>
                </c:pt>
                <c:pt idx="97">
                  <c:v>Jun 2015</c:v>
                </c:pt>
                <c:pt idx="98">
                  <c:v>Jun 2015</c:v>
                </c:pt>
                <c:pt idx="99">
                  <c:v>Jun 2015</c:v>
                </c:pt>
                <c:pt idx="100">
                  <c:v>Jun 2015</c:v>
                </c:pt>
                <c:pt idx="101">
                  <c:v>Jun 2015</c:v>
                </c:pt>
                <c:pt idx="102">
                  <c:v>Jun 2015</c:v>
                </c:pt>
                <c:pt idx="103">
                  <c:v>Jun 2015</c:v>
                </c:pt>
                <c:pt idx="104">
                  <c:v>Jun 2015</c:v>
                </c:pt>
                <c:pt idx="105">
                  <c:v>Jul 2015</c:v>
                </c:pt>
                <c:pt idx="106">
                  <c:v>Jul 2015</c:v>
                </c:pt>
                <c:pt idx="107">
                  <c:v>Jul 2015</c:v>
                </c:pt>
                <c:pt idx="108">
                  <c:v>Jul 2015</c:v>
                </c:pt>
                <c:pt idx="109">
                  <c:v>Jul 2015</c:v>
                </c:pt>
                <c:pt idx="110">
                  <c:v>Jul 2015</c:v>
                </c:pt>
                <c:pt idx="111">
                  <c:v>Jul 2015</c:v>
                </c:pt>
                <c:pt idx="112">
                  <c:v>Jul 2015</c:v>
                </c:pt>
                <c:pt idx="113">
                  <c:v>Jul 2015</c:v>
                </c:pt>
                <c:pt idx="114">
                  <c:v>Jul 2015</c:v>
                </c:pt>
                <c:pt idx="115">
                  <c:v>Jul 2015</c:v>
                </c:pt>
                <c:pt idx="116">
                  <c:v>Jul 2015</c:v>
                </c:pt>
                <c:pt idx="117">
                  <c:v>Jul 2015</c:v>
                </c:pt>
                <c:pt idx="118">
                  <c:v>Jul 2015</c:v>
                </c:pt>
                <c:pt idx="119">
                  <c:v>Jul 2015</c:v>
                </c:pt>
                <c:pt idx="120">
                  <c:v>Jul 2015</c:v>
                </c:pt>
                <c:pt idx="121">
                  <c:v>Jul 2015</c:v>
                </c:pt>
                <c:pt idx="122">
                  <c:v>Jul 2015</c:v>
                </c:pt>
                <c:pt idx="123">
                  <c:v>Jul 2015</c:v>
                </c:pt>
                <c:pt idx="124">
                  <c:v>Jul 2015</c:v>
                </c:pt>
                <c:pt idx="125">
                  <c:v>Jul 2015</c:v>
                </c:pt>
                <c:pt idx="126">
                  <c:v>Jul 2015</c:v>
                </c:pt>
                <c:pt idx="127">
                  <c:v>Aug 2015</c:v>
                </c:pt>
                <c:pt idx="128">
                  <c:v>Aug 2015</c:v>
                </c:pt>
                <c:pt idx="129">
                  <c:v>Aug 2015</c:v>
                </c:pt>
                <c:pt idx="130">
                  <c:v>Aug 2015</c:v>
                </c:pt>
                <c:pt idx="131">
                  <c:v>Aug 2015</c:v>
                </c:pt>
                <c:pt idx="132">
                  <c:v>Aug 2015</c:v>
                </c:pt>
                <c:pt idx="133">
                  <c:v>Aug 2015</c:v>
                </c:pt>
                <c:pt idx="134">
                  <c:v>Aug 2015</c:v>
                </c:pt>
                <c:pt idx="135">
                  <c:v>Aug 2015</c:v>
                </c:pt>
                <c:pt idx="136">
                  <c:v>Aug 2015</c:v>
                </c:pt>
                <c:pt idx="137">
                  <c:v>Aug 2015</c:v>
                </c:pt>
                <c:pt idx="138">
                  <c:v>Aug 2015</c:v>
                </c:pt>
                <c:pt idx="139">
                  <c:v>Aug 2015</c:v>
                </c:pt>
                <c:pt idx="140">
                  <c:v>Aug 2015</c:v>
                </c:pt>
                <c:pt idx="141">
                  <c:v>Aug 2015</c:v>
                </c:pt>
                <c:pt idx="142">
                  <c:v>Aug 2015</c:v>
                </c:pt>
                <c:pt idx="143">
                  <c:v>Aug 2015</c:v>
                </c:pt>
                <c:pt idx="144">
                  <c:v>Aug 2015</c:v>
                </c:pt>
                <c:pt idx="145">
                  <c:v>Aug 2015</c:v>
                </c:pt>
                <c:pt idx="146">
                  <c:v>Aug 2015</c:v>
                </c:pt>
                <c:pt idx="147">
                  <c:v>Aug 2015</c:v>
                </c:pt>
                <c:pt idx="148">
                  <c:v>Sep 2015</c:v>
                </c:pt>
                <c:pt idx="149">
                  <c:v>Sep 2015</c:v>
                </c:pt>
                <c:pt idx="150">
                  <c:v>Sep 2015</c:v>
                </c:pt>
                <c:pt idx="151">
                  <c:v>Sep 2015</c:v>
                </c:pt>
                <c:pt idx="152">
                  <c:v>Sep 2015</c:v>
                </c:pt>
                <c:pt idx="153">
                  <c:v>Sep 2015</c:v>
                </c:pt>
                <c:pt idx="154">
                  <c:v>Sep 2015</c:v>
                </c:pt>
                <c:pt idx="155">
                  <c:v>Sep 2015</c:v>
                </c:pt>
                <c:pt idx="156">
                  <c:v>Sep 2015</c:v>
                </c:pt>
                <c:pt idx="157">
                  <c:v>Sep 2015</c:v>
                </c:pt>
                <c:pt idx="158">
                  <c:v>Sep 2015</c:v>
                </c:pt>
                <c:pt idx="159">
                  <c:v>Sep 2015</c:v>
                </c:pt>
                <c:pt idx="160">
                  <c:v>Sep 2015</c:v>
                </c:pt>
                <c:pt idx="161">
                  <c:v>Sep 2015</c:v>
                </c:pt>
                <c:pt idx="162">
                  <c:v>Sep 2015</c:v>
                </c:pt>
                <c:pt idx="163">
                  <c:v>Sep 2015</c:v>
                </c:pt>
                <c:pt idx="164">
                  <c:v>Sep 2015</c:v>
                </c:pt>
                <c:pt idx="165">
                  <c:v>Sep 2015</c:v>
                </c:pt>
                <c:pt idx="166">
                  <c:v>Sep 2015</c:v>
                </c:pt>
                <c:pt idx="167">
                  <c:v>Sep 2015</c:v>
                </c:pt>
                <c:pt idx="168">
                  <c:v>Sep 2015</c:v>
                </c:pt>
                <c:pt idx="169">
                  <c:v>Oct 2015</c:v>
                </c:pt>
                <c:pt idx="170">
                  <c:v>Oct 2015</c:v>
                </c:pt>
                <c:pt idx="171">
                  <c:v>Oct 2015</c:v>
                </c:pt>
                <c:pt idx="172">
                  <c:v>Oct 2015</c:v>
                </c:pt>
                <c:pt idx="173">
                  <c:v>Oct 2015</c:v>
                </c:pt>
                <c:pt idx="174">
                  <c:v>Oct 2015</c:v>
                </c:pt>
                <c:pt idx="175">
                  <c:v>Oct 2015</c:v>
                </c:pt>
                <c:pt idx="176">
                  <c:v>Oct 2015</c:v>
                </c:pt>
                <c:pt idx="177">
                  <c:v>Oct 2015</c:v>
                </c:pt>
                <c:pt idx="178">
                  <c:v>Oct 2015</c:v>
                </c:pt>
                <c:pt idx="179">
                  <c:v>Oct 2015</c:v>
                </c:pt>
                <c:pt idx="180">
                  <c:v>Oct 2015</c:v>
                </c:pt>
                <c:pt idx="181">
                  <c:v>Oct 2015</c:v>
                </c:pt>
                <c:pt idx="182">
                  <c:v>Oct 2015</c:v>
                </c:pt>
                <c:pt idx="183">
                  <c:v>Oct 2015</c:v>
                </c:pt>
                <c:pt idx="184">
                  <c:v>Oct 2015</c:v>
                </c:pt>
                <c:pt idx="185">
                  <c:v>Oct 2015</c:v>
                </c:pt>
                <c:pt idx="186">
                  <c:v>Oct 2015</c:v>
                </c:pt>
                <c:pt idx="187">
                  <c:v>Oct 2015</c:v>
                </c:pt>
                <c:pt idx="188">
                  <c:v>Oct 2015</c:v>
                </c:pt>
                <c:pt idx="189">
                  <c:v>Oct 2015</c:v>
                </c:pt>
                <c:pt idx="190">
                  <c:v>Oct 2015</c:v>
                </c:pt>
                <c:pt idx="191">
                  <c:v>Nov 2015</c:v>
                </c:pt>
                <c:pt idx="192">
                  <c:v>Nov 2015</c:v>
                </c:pt>
                <c:pt idx="193">
                  <c:v>Nov 2015</c:v>
                </c:pt>
                <c:pt idx="194">
                  <c:v>Nov 2015</c:v>
                </c:pt>
                <c:pt idx="195">
                  <c:v>Nov 2015</c:v>
                </c:pt>
                <c:pt idx="196">
                  <c:v>Nov 2015</c:v>
                </c:pt>
                <c:pt idx="197">
                  <c:v>Nov 2015</c:v>
                </c:pt>
                <c:pt idx="198">
                  <c:v>Nov 2015</c:v>
                </c:pt>
                <c:pt idx="199">
                  <c:v>Nov 2015</c:v>
                </c:pt>
                <c:pt idx="200">
                  <c:v>Nov 2015</c:v>
                </c:pt>
                <c:pt idx="201">
                  <c:v>Nov 2015</c:v>
                </c:pt>
                <c:pt idx="202">
                  <c:v>Nov 2015</c:v>
                </c:pt>
                <c:pt idx="203">
                  <c:v>Nov 2015</c:v>
                </c:pt>
                <c:pt idx="204">
                  <c:v>Nov 2015</c:v>
                </c:pt>
                <c:pt idx="205">
                  <c:v>Nov 2015</c:v>
                </c:pt>
                <c:pt idx="206">
                  <c:v>Nov 2015</c:v>
                </c:pt>
                <c:pt idx="207">
                  <c:v>Nov 2015</c:v>
                </c:pt>
                <c:pt idx="208">
                  <c:v>Nov 2015</c:v>
                </c:pt>
                <c:pt idx="209">
                  <c:v>Nov 2015</c:v>
                </c:pt>
                <c:pt idx="210">
                  <c:v>Nov 2015</c:v>
                </c:pt>
                <c:pt idx="211">
                  <c:v>Dec 2015</c:v>
                </c:pt>
                <c:pt idx="212">
                  <c:v>Dec 2015</c:v>
                </c:pt>
                <c:pt idx="213">
                  <c:v>Dec 2015</c:v>
                </c:pt>
                <c:pt idx="214">
                  <c:v>Dec 2015</c:v>
                </c:pt>
                <c:pt idx="215">
                  <c:v>Dec 2015</c:v>
                </c:pt>
                <c:pt idx="216">
                  <c:v>Dec 2015</c:v>
                </c:pt>
                <c:pt idx="217">
                  <c:v>Dec 2015</c:v>
                </c:pt>
                <c:pt idx="218">
                  <c:v>Dec 2015</c:v>
                </c:pt>
                <c:pt idx="219">
                  <c:v>Dec 2015</c:v>
                </c:pt>
                <c:pt idx="220">
                  <c:v>Dec 2015</c:v>
                </c:pt>
                <c:pt idx="221">
                  <c:v>Dec 2015</c:v>
                </c:pt>
                <c:pt idx="222">
                  <c:v>Dec 2015</c:v>
                </c:pt>
                <c:pt idx="223">
                  <c:v>Dec 2015</c:v>
                </c:pt>
                <c:pt idx="224">
                  <c:v>Dec 2015</c:v>
                </c:pt>
                <c:pt idx="225">
                  <c:v>Dec 2015</c:v>
                </c:pt>
                <c:pt idx="226">
                  <c:v>Dec 2015</c:v>
                </c:pt>
                <c:pt idx="227">
                  <c:v>Dec 2015</c:v>
                </c:pt>
                <c:pt idx="228">
                  <c:v>Dec 2015</c:v>
                </c:pt>
                <c:pt idx="229">
                  <c:v>Dec 2015</c:v>
                </c:pt>
                <c:pt idx="230">
                  <c:v>Dec 2015</c:v>
                </c:pt>
                <c:pt idx="231">
                  <c:v>Dec 2015</c:v>
                </c:pt>
                <c:pt idx="232">
                  <c:v>Dec 2015</c:v>
                </c:pt>
                <c:pt idx="233">
                  <c:v>Jan 2016</c:v>
                </c:pt>
                <c:pt idx="234">
                  <c:v>Jan 2016</c:v>
                </c:pt>
                <c:pt idx="235">
                  <c:v>Jan 2016</c:v>
                </c:pt>
                <c:pt idx="236">
                  <c:v>Jan 2016</c:v>
                </c:pt>
                <c:pt idx="237">
                  <c:v>Jan 2016</c:v>
                </c:pt>
                <c:pt idx="238">
                  <c:v>Jan 2016</c:v>
                </c:pt>
                <c:pt idx="239">
                  <c:v>Jan 2016</c:v>
                </c:pt>
                <c:pt idx="240">
                  <c:v>Jan 2016</c:v>
                </c:pt>
                <c:pt idx="241">
                  <c:v>Jan 2016</c:v>
                </c:pt>
                <c:pt idx="242">
                  <c:v>Jan 2016</c:v>
                </c:pt>
                <c:pt idx="243">
                  <c:v>Jan 2016</c:v>
                </c:pt>
                <c:pt idx="244">
                  <c:v>Jan 2016</c:v>
                </c:pt>
                <c:pt idx="245">
                  <c:v>Jan 2016</c:v>
                </c:pt>
                <c:pt idx="246">
                  <c:v>Jan 2016</c:v>
                </c:pt>
                <c:pt idx="247">
                  <c:v>Jan 2016</c:v>
                </c:pt>
                <c:pt idx="248">
                  <c:v>Jan 2016</c:v>
                </c:pt>
                <c:pt idx="249">
                  <c:v>Jan 2016</c:v>
                </c:pt>
                <c:pt idx="250">
                  <c:v>Jan 2016</c:v>
                </c:pt>
                <c:pt idx="251">
                  <c:v>Jan 2016</c:v>
                </c:pt>
                <c:pt idx="252">
                  <c:v>Feb 2016</c:v>
                </c:pt>
                <c:pt idx="253">
                  <c:v>Feb 2016</c:v>
                </c:pt>
                <c:pt idx="254">
                  <c:v>Feb 2016</c:v>
                </c:pt>
                <c:pt idx="255">
                  <c:v>Feb 2016</c:v>
                </c:pt>
                <c:pt idx="256">
                  <c:v>Feb 2016</c:v>
                </c:pt>
                <c:pt idx="257">
                  <c:v>Feb 2016</c:v>
                </c:pt>
                <c:pt idx="258">
                  <c:v>Feb 2016</c:v>
                </c:pt>
                <c:pt idx="259">
                  <c:v>Feb 2016</c:v>
                </c:pt>
                <c:pt idx="260">
                  <c:v>Feb 2016</c:v>
                </c:pt>
                <c:pt idx="261">
                  <c:v>Feb 2016</c:v>
                </c:pt>
                <c:pt idx="262">
                  <c:v>Feb 2016</c:v>
                </c:pt>
                <c:pt idx="263">
                  <c:v>Feb 2016</c:v>
                </c:pt>
                <c:pt idx="264">
                  <c:v>Feb 2016</c:v>
                </c:pt>
                <c:pt idx="265">
                  <c:v>Feb 2016</c:v>
                </c:pt>
                <c:pt idx="266">
                  <c:v>Feb 2016</c:v>
                </c:pt>
                <c:pt idx="267">
                  <c:v>Feb 2016</c:v>
                </c:pt>
                <c:pt idx="268">
                  <c:v>Feb 2016</c:v>
                </c:pt>
                <c:pt idx="269">
                  <c:v>Feb 2016</c:v>
                </c:pt>
                <c:pt idx="270">
                  <c:v>Feb 2016</c:v>
                </c:pt>
                <c:pt idx="271">
                  <c:v>Feb 2016</c:v>
                </c:pt>
                <c:pt idx="272">
                  <c:v>Mar 2016</c:v>
                </c:pt>
                <c:pt idx="273">
                  <c:v>Mar 2016</c:v>
                </c:pt>
                <c:pt idx="274">
                  <c:v>Mar 2016</c:v>
                </c:pt>
                <c:pt idx="275">
                  <c:v>Mar 2016</c:v>
                </c:pt>
                <c:pt idx="276">
                  <c:v>Mar 2016</c:v>
                </c:pt>
                <c:pt idx="277">
                  <c:v>Mar 2016</c:v>
                </c:pt>
                <c:pt idx="278">
                  <c:v>Mar 2016</c:v>
                </c:pt>
                <c:pt idx="279">
                  <c:v>Mar 2016</c:v>
                </c:pt>
                <c:pt idx="280">
                  <c:v>Mar 2016</c:v>
                </c:pt>
                <c:pt idx="281">
                  <c:v>Mar 2016</c:v>
                </c:pt>
                <c:pt idx="282">
                  <c:v>Mar 2016</c:v>
                </c:pt>
                <c:pt idx="283">
                  <c:v>Mar 2016</c:v>
                </c:pt>
                <c:pt idx="284">
                  <c:v>Mar 2016</c:v>
                </c:pt>
                <c:pt idx="285">
                  <c:v>Mar 2016</c:v>
                </c:pt>
                <c:pt idx="286">
                  <c:v>Mar 2016</c:v>
                </c:pt>
                <c:pt idx="287">
                  <c:v>Mar 2016</c:v>
                </c:pt>
                <c:pt idx="288">
                  <c:v>Mar 2016</c:v>
                </c:pt>
                <c:pt idx="289">
                  <c:v>Mar 2016</c:v>
                </c:pt>
                <c:pt idx="290">
                  <c:v>Mar 2016</c:v>
                </c:pt>
                <c:pt idx="291">
                  <c:v>Mar 2016</c:v>
                </c:pt>
                <c:pt idx="292">
                  <c:v>Mar 2016</c:v>
                </c:pt>
                <c:pt idx="293">
                  <c:v>Mar 2016</c:v>
                </c:pt>
                <c:pt idx="294">
                  <c:v>Apr 2016</c:v>
                </c:pt>
                <c:pt idx="295">
                  <c:v>Apr 2016</c:v>
                </c:pt>
                <c:pt idx="296">
                  <c:v>Apr 2016</c:v>
                </c:pt>
                <c:pt idx="297">
                  <c:v>Apr 2016</c:v>
                </c:pt>
                <c:pt idx="298">
                  <c:v>Apr 2016</c:v>
                </c:pt>
                <c:pt idx="299">
                  <c:v>Apr 2016</c:v>
                </c:pt>
                <c:pt idx="300">
                  <c:v>Apr 2016</c:v>
                </c:pt>
                <c:pt idx="301">
                  <c:v>Apr 2016</c:v>
                </c:pt>
                <c:pt idx="302">
                  <c:v>Apr 2016</c:v>
                </c:pt>
                <c:pt idx="303">
                  <c:v>Apr 2016</c:v>
                </c:pt>
                <c:pt idx="304">
                  <c:v>Apr 2016</c:v>
                </c:pt>
                <c:pt idx="305">
                  <c:v>Apr 2016</c:v>
                </c:pt>
                <c:pt idx="306">
                  <c:v>Apr 2016</c:v>
                </c:pt>
                <c:pt idx="307">
                  <c:v>Apr 2016</c:v>
                </c:pt>
                <c:pt idx="308">
                  <c:v>Apr 2016</c:v>
                </c:pt>
                <c:pt idx="309">
                  <c:v>Apr 2016</c:v>
                </c:pt>
                <c:pt idx="310">
                  <c:v>Apr 2016</c:v>
                </c:pt>
                <c:pt idx="311">
                  <c:v>Apr 2016</c:v>
                </c:pt>
                <c:pt idx="312">
                  <c:v>Apr 2016</c:v>
                </c:pt>
                <c:pt idx="313">
                  <c:v>Apr 2016</c:v>
                </c:pt>
                <c:pt idx="314">
                  <c:v>Apr 2016</c:v>
                </c:pt>
                <c:pt idx="315">
                  <c:v>May 2016</c:v>
                </c:pt>
                <c:pt idx="316">
                  <c:v>May 2016</c:v>
                </c:pt>
                <c:pt idx="317">
                  <c:v>May 2016</c:v>
                </c:pt>
                <c:pt idx="318">
                  <c:v>May 2016</c:v>
                </c:pt>
                <c:pt idx="319">
                  <c:v>May 2016</c:v>
                </c:pt>
                <c:pt idx="320">
                  <c:v>May 2016</c:v>
                </c:pt>
                <c:pt idx="321">
                  <c:v>May 2016</c:v>
                </c:pt>
                <c:pt idx="322">
                  <c:v>May 2016</c:v>
                </c:pt>
                <c:pt idx="323">
                  <c:v>May 2016</c:v>
                </c:pt>
                <c:pt idx="324">
                  <c:v>May 2016</c:v>
                </c:pt>
                <c:pt idx="325">
                  <c:v>May 2016</c:v>
                </c:pt>
                <c:pt idx="326">
                  <c:v>May 2016</c:v>
                </c:pt>
                <c:pt idx="327">
                  <c:v>May 2016</c:v>
                </c:pt>
                <c:pt idx="328">
                  <c:v>May 2016</c:v>
                </c:pt>
                <c:pt idx="329">
                  <c:v>May 2016</c:v>
                </c:pt>
                <c:pt idx="330">
                  <c:v>May 2016</c:v>
                </c:pt>
                <c:pt idx="331">
                  <c:v>May 2016</c:v>
                </c:pt>
                <c:pt idx="332">
                  <c:v>May 2016</c:v>
                </c:pt>
                <c:pt idx="333">
                  <c:v>May 2016</c:v>
                </c:pt>
                <c:pt idx="334">
                  <c:v>May 2016</c:v>
                </c:pt>
                <c:pt idx="335">
                  <c:v>May 2016</c:v>
                </c:pt>
                <c:pt idx="336">
                  <c:v>Jun 2016</c:v>
                </c:pt>
                <c:pt idx="337">
                  <c:v>Jun 2016</c:v>
                </c:pt>
                <c:pt idx="338">
                  <c:v>Jun 2016</c:v>
                </c:pt>
                <c:pt idx="339">
                  <c:v>Jun 2016</c:v>
                </c:pt>
                <c:pt idx="340">
                  <c:v>Jun 2016</c:v>
                </c:pt>
                <c:pt idx="341">
                  <c:v>Jun 2016</c:v>
                </c:pt>
                <c:pt idx="342">
                  <c:v>Jun 2016</c:v>
                </c:pt>
                <c:pt idx="343">
                  <c:v>Jun 2016</c:v>
                </c:pt>
                <c:pt idx="344">
                  <c:v>Jun 2016</c:v>
                </c:pt>
                <c:pt idx="345">
                  <c:v>Jun 2016</c:v>
                </c:pt>
                <c:pt idx="346">
                  <c:v>Jun 2016</c:v>
                </c:pt>
                <c:pt idx="347">
                  <c:v>Jun 2016</c:v>
                </c:pt>
                <c:pt idx="348">
                  <c:v>Jun 2016</c:v>
                </c:pt>
                <c:pt idx="349">
                  <c:v>Jun 2016</c:v>
                </c:pt>
                <c:pt idx="350">
                  <c:v>Jun 2016</c:v>
                </c:pt>
                <c:pt idx="351">
                  <c:v>Jun 2016</c:v>
                </c:pt>
                <c:pt idx="352">
                  <c:v>Jun 2016</c:v>
                </c:pt>
                <c:pt idx="353">
                  <c:v>Jun 2016</c:v>
                </c:pt>
                <c:pt idx="354">
                  <c:v>Jun 2016</c:v>
                </c:pt>
                <c:pt idx="355">
                  <c:v>Jun 2016</c:v>
                </c:pt>
                <c:pt idx="356">
                  <c:v>Jun 2016</c:v>
                </c:pt>
                <c:pt idx="357">
                  <c:v>Jun 2016</c:v>
                </c:pt>
                <c:pt idx="358">
                  <c:v>Jul 2016</c:v>
                </c:pt>
                <c:pt idx="359">
                  <c:v>Jul 2016</c:v>
                </c:pt>
                <c:pt idx="360">
                  <c:v>Jul 2016</c:v>
                </c:pt>
                <c:pt idx="361">
                  <c:v>Jul 2016</c:v>
                </c:pt>
                <c:pt idx="362">
                  <c:v>Jul 2016</c:v>
                </c:pt>
                <c:pt idx="363">
                  <c:v>Jul 2016</c:v>
                </c:pt>
                <c:pt idx="364">
                  <c:v>Jul 2016</c:v>
                </c:pt>
                <c:pt idx="365">
                  <c:v>Jul 2016</c:v>
                </c:pt>
                <c:pt idx="366">
                  <c:v>Jul 2016</c:v>
                </c:pt>
                <c:pt idx="367">
                  <c:v>Jul 2016</c:v>
                </c:pt>
                <c:pt idx="368">
                  <c:v>Jul 2016</c:v>
                </c:pt>
                <c:pt idx="369">
                  <c:v>Jul 2016</c:v>
                </c:pt>
                <c:pt idx="370">
                  <c:v>Jul 2016</c:v>
                </c:pt>
                <c:pt idx="371">
                  <c:v>Jul 2016</c:v>
                </c:pt>
                <c:pt idx="372">
                  <c:v>Jul 2016</c:v>
                </c:pt>
                <c:pt idx="373">
                  <c:v>Jul 2016</c:v>
                </c:pt>
                <c:pt idx="374">
                  <c:v>Jul 2016</c:v>
                </c:pt>
                <c:pt idx="375">
                  <c:v>Jul 2016</c:v>
                </c:pt>
                <c:pt idx="376">
                  <c:v>Jul 2016</c:v>
                </c:pt>
                <c:pt idx="377">
                  <c:v>Jul 2016</c:v>
                </c:pt>
                <c:pt idx="378">
                  <c:v>Aug 2016</c:v>
                </c:pt>
                <c:pt idx="379">
                  <c:v>Aug 2016</c:v>
                </c:pt>
                <c:pt idx="380">
                  <c:v>Aug 2016</c:v>
                </c:pt>
                <c:pt idx="381">
                  <c:v>Aug 2016</c:v>
                </c:pt>
                <c:pt idx="382">
                  <c:v>Aug 2016</c:v>
                </c:pt>
                <c:pt idx="383">
                  <c:v>Aug 2016</c:v>
                </c:pt>
                <c:pt idx="384">
                  <c:v>Aug 2016</c:v>
                </c:pt>
                <c:pt idx="385">
                  <c:v>Aug 2016</c:v>
                </c:pt>
                <c:pt idx="386">
                  <c:v>Aug 2016</c:v>
                </c:pt>
                <c:pt idx="387">
                  <c:v>Aug 2016</c:v>
                </c:pt>
                <c:pt idx="388">
                  <c:v>Aug 2016</c:v>
                </c:pt>
                <c:pt idx="389">
                  <c:v>Aug 2016</c:v>
                </c:pt>
                <c:pt idx="390">
                  <c:v>Aug 2016</c:v>
                </c:pt>
                <c:pt idx="391">
                  <c:v>Aug 2016</c:v>
                </c:pt>
                <c:pt idx="392">
                  <c:v>Aug 2016</c:v>
                </c:pt>
                <c:pt idx="393">
                  <c:v>Aug 2016</c:v>
                </c:pt>
                <c:pt idx="394">
                  <c:v>Aug 2016</c:v>
                </c:pt>
                <c:pt idx="395">
                  <c:v>Aug 2016</c:v>
                </c:pt>
                <c:pt idx="396">
                  <c:v>Aug 2016</c:v>
                </c:pt>
                <c:pt idx="397">
                  <c:v>Aug 2016</c:v>
                </c:pt>
                <c:pt idx="398">
                  <c:v>Aug 2016</c:v>
                </c:pt>
                <c:pt idx="399">
                  <c:v>Aug 2016</c:v>
                </c:pt>
                <c:pt idx="400">
                  <c:v>Aug 2016</c:v>
                </c:pt>
                <c:pt idx="401">
                  <c:v>Sep 2016</c:v>
                </c:pt>
                <c:pt idx="402">
                  <c:v>Sep 2016</c:v>
                </c:pt>
                <c:pt idx="403">
                  <c:v>Sep 2016</c:v>
                </c:pt>
                <c:pt idx="404">
                  <c:v>Sep 2016</c:v>
                </c:pt>
                <c:pt idx="405">
                  <c:v>Sep 2016</c:v>
                </c:pt>
                <c:pt idx="406">
                  <c:v>Sep 2016</c:v>
                </c:pt>
                <c:pt idx="407">
                  <c:v>Sep 2016</c:v>
                </c:pt>
                <c:pt idx="408">
                  <c:v>Sep 2016</c:v>
                </c:pt>
                <c:pt idx="409">
                  <c:v>Sep 2016</c:v>
                </c:pt>
                <c:pt idx="410">
                  <c:v>Sep 2016</c:v>
                </c:pt>
                <c:pt idx="411">
                  <c:v>Sep 2016</c:v>
                </c:pt>
                <c:pt idx="412">
                  <c:v>Sep 2016</c:v>
                </c:pt>
                <c:pt idx="413">
                  <c:v>Sep 2016</c:v>
                </c:pt>
                <c:pt idx="414">
                  <c:v>Sep 2016</c:v>
                </c:pt>
                <c:pt idx="415">
                  <c:v>Sep 2016</c:v>
                </c:pt>
                <c:pt idx="416">
                  <c:v>Sep 2016</c:v>
                </c:pt>
                <c:pt idx="417">
                  <c:v>Sep 2016</c:v>
                </c:pt>
                <c:pt idx="418">
                  <c:v>Sep 2016</c:v>
                </c:pt>
                <c:pt idx="419">
                  <c:v>Sep 2016</c:v>
                </c:pt>
                <c:pt idx="420">
                  <c:v>Sep 2016</c:v>
                </c:pt>
                <c:pt idx="421">
                  <c:v>Sep 2016</c:v>
                </c:pt>
                <c:pt idx="422">
                  <c:v>Oct 2016</c:v>
                </c:pt>
                <c:pt idx="423">
                  <c:v>Oct 2016</c:v>
                </c:pt>
                <c:pt idx="424">
                  <c:v>Oct 2016</c:v>
                </c:pt>
                <c:pt idx="425">
                  <c:v>Oct 2016</c:v>
                </c:pt>
                <c:pt idx="426">
                  <c:v>Oct 2016</c:v>
                </c:pt>
                <c:pt idx="427">
                  <c:v>Oct 2016</c:v>
                </c:pt>
                <c:pt idx="428">
                  <c:v>Oct 2016</c:v>
                </c:pt>
                <c:pt idx="429">
                  <c:v>Oct 2016</c:v>
                </c:pt>
                <c:pt idx="430">
                  <c:v>Oct 2016</c:v>
                </c:pt>
                <c:pt idx="431">
                  <c:v>Oct 2016</c:v>
                </c:pt>
                <c:pt idx="432">
                  <c:v>Oct 2016</c:v>
                </c:pt>
                <c:pt idx="433">
                  <c:v>Oct 2016</c:v>
                </c:pt>
                <c:pt idx="434">
                  <c:v>Oct 2016</c:v>
                </c:pt>
                <c:pt idx="435">
                  <c:v>Oct 2016</c:v>
                </c:pt>
                <c:pt idx="436">
                  <c:v>Oct 2016</c:v>
                </c:pt>
                <c:pt idx="437">
                  <c:v>Oct 2016</c:v>
                </c:pt>
                <c:pt idx="438">
                  <c:v>Oct 2016</c:v>
                </c:pt>
                <c:pt idx="439">
                  <c:v>Oct 2016</c:v>
                </c:pt>
                <c:pt idx="440">
                  <c:v>Oct 2016</c:v>
                </c:pt>
                <c:pt idx="441">
                  <c:v>Oct 2016</c:v>
                </c:pt>
                <c:pt idx="442">
                  <c:v>Oct 2016</c:v>
                </c:pt>
                <c:pt idx="443">
                  <c:v>Nov 2016</c:v>
                </c:pt>
                <c:pt idx="444">
                  <c:v>Nov 2016</c:v>
                </c:pt>
                <c:pt idx="445">
                  <c:v>Nov 2016</c:v>
                </c:pt>
                <c:pt idx="446">
                  <c:v>Nov 2016</c:v>
                </c:pt>
                <c:pt idx="447">
                  <c:v>Nov 2016</c:v>
                </c:pt>
                <c:pt idx="448">
                  <c:v>Nov 2016</c:v>
                </c:pt>
                <c:pt idx="449">
                  <c:v>Nov 2016</c:v>
                </c:pt>
                <c:pt idx="450">
                  <c:v>Nov 2016</c:v>
                </c:pt>
                <c:pt idx="451">
                  <c:v>Nov 2016</c:v>
                </c:pt>
                <c:pt idx="452">
                  <c:v>Nov 2016</c:v>
                </c:pt>
                <c:pt idx="453">
                  <c:v>Nov 2016</c:v>
                </c:pt>
                <c:pt idx="454">
                  <c:v>Nov 2016</c:v>
                </c:pt>
                <c:pt idx="455">
                  <c:v>Nov 2016</c:v>
                </c:pt>
                <c:pt idx="456">
                  <c:v>Nov 2016</c:v>
                </c:pt>
                <c:pt idx="457">
                  <c:v>Nov 2016</c:v>
                </c:pt>
                <c:pt idx="458">
                  <c:v>Nov 2016</c:v>
                </c:pt>
                <c:pt idx="459">
                  <c:v>Nov 2016</c:v>
                </c:pt>
                <c:pt idx="460">
                  <c:v>Nov 2016</c:v>
                </c:pt>
                <c:pt idx="461">
                  <c:v>Nov 2016</c:v>
                </c:pt>
                <c:pt idx="462">
                  <c:v>Nov 2016</c:v>
                </c:pt>
                <c:pt idx="463">
                  <c:v>Nov 2016</c:v>
                </c:pt>
                <c:pt idx="464">
                  <c:v>Dec 2016</c:v>
                </c:pt>
                <c:pt idx="465">
                  <c:v>Dec 2016</c:v>
                </c:pt>
                <c:pt idx="466">
                  <c:v>Dec 2016</c:v>
                </c:pt>
                <c:pt idx="467">
                  <c:v>Dec 2016</c:v>
                </c:pt>
                <c:pt idx="468">
                  <c:v>Dec 2016</c:v>
                </c:pt>
                <c:pt idx="469">
                  <c:v>Dec 2016</c:v>
                </c:pt>
                <c:pt idx="470">
                  <c:v>Dec 2016</c:v>
                </c:pt>
                <c:pt idx="471">
                  <c:v>Dec 2016</c:v>
                </c:pt>
                <c:pt idx="472">
                  <c:v>Dec 2016</c:v>
                </c:pt>
                <c:pt idx="473">
                  <c:v>Dec 2016</c:v>
                </c:pt>
                <c:pt idx="474">
                  <c:v>Dec 2016</c:v>
                </c:pt>
                <c:pt idx="475">
                  <c:v>Dec 2016</c:v>
                </c:pt>
                <c:pt idx="476">
                  <c:v>Dec 2016</c:v>
                </c:pt>
                <c:pt idx="477">
                  <c:v>Dec 2016</c:v>
                </c:pt>
                <c:pt idx="478">
                  <c:v>Dec 2016</c:v>
                </c:pt>
                <c:pt idx="479">
                  <c:v>Dec 2016</c:v>
                </c:pt>
                <c:pt idx="480">
                  <c:v>Dec 2016</c:v>
                </c:pt>
                <c:pt idx="481">
                  <c:v>Dec 2016</c:v>
                </c:pt>
                <c:pt idx="482">
                  <c:v>Dec 2016</c:v>
                </c:pt>
                <c:pt idx="483">
                  <c:v>Dec 2016</c:v>
                </c:pt>
                <c:pt idx="484">
                  <c:v>Dec 2016</c:v>
                </c:pt>
                <c:pt idx="485">
                  <c:v>Jan 2017</c:v>
                </c:pt>
                <c:pt idx="486">
                  <c:v>Jan 2017</c:v>
                </c:pt>
                <c:pt idx="487">
                  <c:v>Jan 2017</c:v>
                </c:pt>
                <c:pt idx="488">
                  <c:v>Jan 2017</c:v>
                </c:pt>
                <c:pt idx="489">
                  <c:v>Jan 2017</c:v>
                </c:pt>
                <c:pt idx="490">
                  <c:v>Jan 2017</c:v>
                </c:pt>
                <c:pt idx="491">
                  <c:v>Jan 2017</c:v>
                </c:pt>
                <c:pt idx="492">
                  <c:v>Jan 2017</c:v>
                </c:pt>
                <c:pt idx="493">
                  <c:v>Jan 2017</c:v>
                </c:pt>
                <c:pt idx="494">
                  <c:v>Jan 2017</c:v>
                </c:pt>
                <c:pt idx="495">
                  <c:v>Jan 2017</c:v>
                </c:pt>
                <c:pt idx="496">
                  <c:v>Jan 2017</c:v>
                </c:pt>
                <c:pt idx="497">
                  <c:v>Jan 2017</c:v>
                </c:pt>
                <c:pt idx="498">
                  <c:v>Jan 2017</c:v>
                </c:pt>
                <c:pt idx="499">
                  <c:v>Jan 2017</c:v>
                </c:pt>
                <c:pt idx="500">
                  <c:v>Jan 2017</c:v>
                </c:pt>
                <c:pt idx="501">
                  <c:v>Jan 2017</c:v>
                </c:pt>
                <c:pt idx="502">
                  <c:v>Jan 2017</c:v>
                </c:pt>
                <c:pt idx="503">
                  <c:v>Jan 2017</c:v>
                </c:pt>
                <c:pt idx="504">
                  <c:v>Jan 2017</c:v>
                </c:pt>
                <c:pt idx="505">
                  <c:v>Feb 2017</c:v>
                </c:pt>
                <c:pt idx="506">
                  <c:v>Feb 2017</c:v>
                </c:pt>
                <c:pt idx="507">
                  <c:v>Feb 2017</c:v>
                </c:pt>
                <c:pt idx="508">
                  <c:v>Feb 2017</c:v>
                </c:pt>
                <c:pt idx="509">
                  <c:v>Feb 2017</c:v>
                </c:pt>
                <c:pt idx="510">
                  <c:v>Feb 2017</c:v>
                </c:pt>
                <c:pt idx="511">
                  <c:v>Feb 2017</c:v>
                </c:pt>
                <c:pt idx="512">
                  <c:v>Feb 2017</c:v>
                </c:pt>
                <c:pt idx="513">
                  <c:v>Feb 2017</c:v>
                </c:pt>
                <c:pt idx="514">
                  <c:v>Feb 2017</c:v>
                </c:pt>
                <c:pt idx="515">
                  <c:v>Feb 2017</c:v>
                </c:pt>
                <c:pt idx="516">
                  <c:v>Feb 2017</c:v>
                </c:pt>
                <c:pt idx="517">
                  <c:v>Feb 2017</c:v>
                </c:pt>
                <c:pt idx="518">
                  <c:v>Feb 2017</c:v>
                </c:pt>
                <c:pt idx="519">
                  <c:v>Feb 2017</c:v>
                </c:pt>
                <c:pt idx="520">
                  <c:v>Feb 2017</c:v>
                </c:pt>
                <c:pt idx="521">
                  <c:v>Feb 2017</c:v>
                </c:pt>
                <c:pt idx="522">
                  <c:v>Feb 2017</c:v>
                </c:pt>
                <c:pt idx="523">
                  <c:v>Feb 2017</c:v>
                </c:pt>
                <c:pt idx="524">
                  <c:v>Mar 2017</c:v>
                </c:pt>
                <c:pt idx="525">
                  <c:v>Mar 2017</c:v>
                </c:pt>
                <c:pt idx="526">
                  <c:v>Mar 2017</c:v>
                </c:pt>
                <c:pt idx="527">
                  <c:v>Mar 2017</c:v>
                </c:pt>
                <c:pt idx="528">
                  <c:v>Mar 2017</c:v>
                </c:pt>
                <c:pt idx="529">
                  <c:v>Mar 2017</c:v>
                </c:pt>
                <c:pt idx="530">
                  <c:v>Mar 2017</c:v>
                </c:pt>
                <c:pt idx="531">
                  <c:v>Mar 2017</c:v>
                </c:pt>
                <c:pt idx="532">
                  <c:v>Mar 2017</c:v>
                </c:pt>
                <c:pt idx="533">
                  <c:v>Mar 2017</c:v>
                </c:pt>
                <c:pt idx="534">
                  <c:v>Mar 2017</c:v>
                </c:pt>
                <c:pt idx="535">
                  <c:v>Mar 2017</c:v>
                </c:pt>
                <c:pt idx="536">
                  <c:v>Mar 2017</c:v>
                </c:pt>
                <c:pt idx="537">
                  <c:v>Mar 2017</c:v>
                </c:pt>
                <c:pt idx="538">
                  <c:v>Mar 2017</c:v>
                </c:pt>
                <c:pt idx="539">
                  <c:v>Mar 2017</c:v>
                </c:pt>
                <c:pt idx="540">
                  <c:v>Mar 2017</c:v>
                </c:pt>
                <c:pt idx="541">
                  <c:v>Mar 2017</c:v>
                </c:pt>
                <c:pt idx="542">
                  <c:v>Mar 2017</c:v>
                </c:pt>
                <c:pt idx="543">
                  <c:v>Mar 2017</c:v>
                </c:pt>
                <c:pt idx="544">
                  <c:v>Mar 2017</c:v>
                </c:pt>
                <c:pt idx="545">
                  <c:v>Mar 2017</c:v>
                </c:pt>
                <c:pt idx="546">
                  <c:v>Mar 2017</c:v>
                </c:pt>
                <c:pt idx="547">
                  <c:v>Apr 2017</c:v>
                </c:pt>
                <c:pt idx="548">
                  <c:v>Apr 2017</c:v>
                </c:pt>
                <c:pt idx="549">
                  <c:v>Apr 2017</c:v>
                </c:pt>
                <c:pt idx="550">
                  <c:v>Apr 2017</c:v>
                </c:pt>
                <c:pt idx="551">
                  <c:v>Apr 2017</c:v>
                </c:pt>
                <c:pt idx="552">
                  <c:v>Apr 2017</c:v>
                </c:pt>
                <c:pt idx="553">
                  <c:v>Apr 2017</c:v>
                </c:pt>
                <c:pt idx="554">
                  <c:v>Apr 2017</c:v>
                </c:pt>
                <c:pt idx="555">
                  <c:v>Apr 2017</c:v>
                </c:pt>
                <c:pt idx="556">
                  <c:v>Apr 2017</c:v>
                </c:pt>
                <c:pt idx="557">
                  <c:v>Apr 2017</c:v>
                </c:pt>
                <c:pt idx="558">
                  <c:v>Apr 2017</c:v>
                </c:pt>
                <c:pt idx="559">
                  <c:v>Apr 2017</c:v>
                </c:pt>
                <c:pt idx="560">
                  <c:v>Apr 2017</c:v>
                </c:pt>
                <c:pt idx="561">
                  <c:v>Apr 2017</c:v>
                </c:pt>
                <c:pt idx="562">
                  <c:v>Apr 2017</c:v>
                </c:pt>
                <c:pt idx="563">
                  <c:v>Apr 2017</c:v>
                </c:pt>
                <c:pt idx="564">
                  <c:v>Apr 2017</c:v>
                </c:pt>
                <c:pt idx="565">
                  <c:v>Apr 2017</c:v>
                </c:pt>
                <c:pt idx="566">
                  <c:v>May 2017</c:v>
                </c:pt>
                <c:pt idx="567">
                  <c:v>May 2017</c:v>
                </c:pt>
                <c:pt idx="568">
                  <c:v>May 2017</c:v>
                </c:pt>
                <c:pt idx="569">
                  <c:v>May 2017</c:v>
                </c:pt>
                <c:pt idx="570">
                  <c:v>May 2017</c:v>
                </c:pt>
                <c:pt idx="571">
                  <c:v>May 2017</c:v>
                </c:pt>
                <c:pt idx="572">
                  <c:v>May 2017</c:v>
                </c:pt>
                <c:pt idx="573">
                  <c:v>May 2017</c:v>
                </c:pt>
                <c:pt idx="574">
                  <c:v>May 2017</c:v>
                </c:pt>
                <c:pt idx="575">
                  <c:v>May 2017</c:v>
                </c:pt>
                <c:pt idx="576">
                  <c:v>May 2017</c:v>
                </c:pt>
                <c:pt idx="577">
                  <c:v>May 2017</c:v>
                </c:pt>
                <c:pt idx="578">
                  <c:v>May 2017</c:v>
                </c:pt>
                <c:pt idx="579">
                  <c:v>May 2017</c:v>
                </c:pt>
                <c:pt idx="580">
                  <c:v>May 2017</c:v>
                </c:pt>
                <c:pt idx="581">
                  <c:v>May 2017</c:v>
                </c:pt>
                <c:pt idx="582">
                  <c:v>May 2017</c:v>
                </c:pt>
                <c:pt idx="583">
                  <c:v>May 2017</c:v>
                </c:pt>
                <c:pt idx="584">
                  <c:v>May 2017</c:v>
                </c:pt>
                <c:pt idx="585">
                  <c:v>May 2017</c:v>
                </c:pt>
                <c:pt idx="586">
                  <c:v>May 2017</c:v>
                </c:pt>
                <c:pt idx="587">
                  <c:v>May 2017</c:v>
                </c:pt>
                <c:pt idx="588">
                  <c:v>Jun 2017</c:v>
                </c:pt>
                <c:pt idx="589">
                  <c:v>Jun 2017</c:v>
                </c:pt>
                <c:pt idx="590">
                  <c:v>Jun 2017</c:v>
                </c:pt>
                <c:pt idx="591">
                  <c:v>Jun 2017</c:v>
                </c:pt>
                <c:pt idx="592">
                  <c:v>Jun 2017</c:v>
                </c:pt>
                <c:pt idx="593">
                  <c:v>Jun 2017</c:v>
                </c:pt>
                <c:pt idx="594">
                  <c:v>Jun 2017</c:v>
                </c:pt>
                <c:pt idx="595">
                  <c:v>Jun 2017</c:v>
                </c:pt>
                <c:pt idx="596">
                  <c:v>Jun 2017</c:v>
                </c:pt>
                <c:pt idx="597">
                  <c:v>Jun 2017</c:v>
                </c:pt>
                <c:pt idx="598">
                  <c:v>Jun 2017</c:v>
                </c:pt>
                <c:pt idx="599">
                  <c:v>Jun 2017</c:v>
                </c:pt>
                <c:pt idx="600">
                  <c:v>Jun 2017</c:v>
                </c:pt>
                <c:pt idx="601">
                  <c:v>Jun 2017</c:v>
                </c:pt>
                <c:pt idx="602">
                  <c:v>Jun 2017</c:v>
                </c:pt>
                <c:pt idx="603">
                  <c:v>Jun 2017</c:v>
                </c:pt>
                <c:pt idx="604">
                  <c:v>Jun 2017</c:v>
                </c:pt>
                <c:pt idx="605">
                  <c:v>Jun 2017</c:v>
                </c:pt>
                <c:pt idx="606">
                  <c:v>Jun 2017</c:v>
                </c:pt>
                <c:pt idx="607">
                  <c:v>Jun 2017</c:v>
                </c:pt>
                <c:pt idx="608">
                  <c:v>Jun 2017</c:v>
                </c:pt>
                <c:pt idx="609">
                  <c:v>Jun 2017</c:v>
                </c:pt>
                <c:pt idx="610">
                  <c:v>Jul 2017</c:v>
                </c:pt>
                <c:pt idx="611">
                  <c:v>Jul 2017</c:v>
                </c:pt>
                <c:pt idx="612">
                  <c:v>Jul 2017</c:v>
                </c:pt>
                <c:pt idx="613">
                  <c:v>Jul 2017</c:v>
                </c:pt>
                <c:pt idx="614">
                  <c:v>Jul 2017</c:v>
                </c:pt>
                <c:pt idx="615">
                  <c:v>Jul 2017</c:v>
                </c:pt>
                <c:pt idx="616">
                  <c:v>Jul 2017</c:v>
                </c:pt>
                <c:pt idx="617">
                  <c:v>Jul 2017</c:v>
                </c:pt>
                <c:pt idx="618">
                  <c:v>Jul 2017</c:v>
                </c:pt>
                <c:pt idx="619">
                  <c:v>Jul 2017</c:v>
                </c:pt>
                <c:pt idx="620">
                  <c:v>Jul 2017</c:v>
                </c:pt>
                <c:pt idx="621">
                  <c:v>Jul 2017</c:v>
                </c:pt>
                <c:pt idx="622">
                  <c:v>Jul 2017</c:v>
                </c:pt>
                <c:pt idx="623">
                  <c:v>Jul 2017</c:v>
                </c:pt>
                <c:pt idx="624">
                  <c:v>Jul 2017</c:v>
                </c:pt>
                <c:pt idx="625">
                  <c:v>Jul 2017</c:v>
                </c:pt>
                <c:pt idx="626">
                  <c:v>Jul 2017</c:v>
                </c:pt>
                <c:pt idx="627">
                  <c:v>Jul 2017</c:v>
                </c:pt>
                <c:pt idx="628">
                  <c:v>Jul 2017</c:v>
                </c:pt>
                <c:pt idx="629">
                  <c:v>Jul 2017</c:v>
                </c:pt>
                <c:pt idx="630">
                  <c:v>Aug 2017</c:v>
                </c:pt>
                <c:pt idx="631">
                  <c:v>Aug 2017</c:v>
                </c:pt>
                <c:pt idx="632">
                  <c:v>Aug 2017</c:v>
                </c:pt>
                <c:pt idx="633">
                  <c:v>Aug 2017</c:v>
                </c:pt>
                <c:pt idx="634">
                  <c:v>Aug 2017</c:v>
                </c:pt>
                <c:pt idx="635">
                  <c:v>Aug 2017</c:v>
                </c:pt>
                <c:pt idx="636">
                  <c:v>Aug 2017</c:v>
                </c:pt>
                <c:pt idx="637">
                  <c:v>Aug 2017</c:v>
                </c:pt>
                <c:pt idx="638">
                  <c:v>Aug 2017</c:v>
                </c:pt>
                <c:pt idx="639">
                  <c:v>Aug 2017</c:v>
                </c:pt>
                <c:pt idx="640">
                  <c:v>Aug 2017</c:v>
                </c:pt>
                <c:pt idx="641">
                  <c:v>Aug 2017</c:v>
                </c:pt>
                <c:pt idx="642">
                  <c:v>Aug 2017</c:v>
                </c:pt>
                <c:pt idx="643">
                  <c:v>Aug 2017</c:v>
                </c:pt>
                <c:pt idx="644">
                  <c:v>Aug 2017</c:v>
                </c:pt>
                <c:pt idx="645">
                  <c:v>Aug 2017</c:v>
                </c:pt>
                <c:pt idx="646">
                  <c:v>Aug 2017</c:v>
                </c:pt>
                <c:pt idx="647">
                  <c:v>Aug 2017</c:v>
                </c:pt>
                <c:pt idx="648">
                  <c:v>Aug 2017</c:v>
                </c:pt>
                <c:pt idx="649">
                  <c:v>Aug 2017</c:v>
                </c:pt>
                <c:pt idx="650">
                  <c:v>Aug 2017</c:v>
                </c:pt>
                <c:pt idx="651">
                  <c:v>Aug 2017</c:v>
                </c:pt>
                <c:pt idx="652">
                  <c:v>Aug 2017</c:v>
                </c:pt>
                <c:pt idx="653">
                  <c:v>Sep 2017</c:v>
                </c:pt>
                <c:pt idx="654">
                  <c:v>Sep 2017</c:v>
                </c:pt>
                <c:pt idx="655">
                  <c:v>Sep 2017</c:v>
                </c:pt>
                <c:pt idx="656">
                  <c:v>Sep 2017</c:v>
                </c:pt>
                <c:pt idx="657">
                  <c:v>Sep 2017</c:v>
                </c:pt>
                <c:pt idx="658">
                  <c:v>Sep 2017</c:v>
                </c:pt>
                <c:pt idx="659">
                  <c:v>Sep 2017</c:v>
                </c:pt>
                <c:pt idx="660">
                  <c:v>Sep 2017</c:v>
                </c:pt>
                <c:pt idx="661">
                  <c:v>Sep 2017</c:v>
                </c:pt>
                <c:pt idx="662">
                  <c:v>Sep 2017</c:v>
                </c:pt>
                <c:pt idx="663">
                  <c:v>Sep 2017</c:v>
                </c:pt>
                <c:pt idx="664">
                  <c:v>Sep 2017</c:v>
                </c:pt>
                <c:pt idx="665">
                  <c:v>Sep 2017</c:v>
                </c:pt>
                <c:pt idx="666">
                  <c:v>Sep 2017</c:v>
                </c:pt>
                <c:pt idx="667">
                  <c:v>Sep 2017</c:v>
                </c:pt>
                <c:pt idx="668">
                  <c:v>Sep 2017</c:v>
                </c:pt>
                <c:pt idx="669">
                  <c:v>Sep 2017</c:v>
                </c:pt>
                <c:pt idx="670">
                  <c:v>Sep 2017</c:v>
                </c:pt>
                <c:pt idx="671">
                  <c:v>Sep 2017</c:v>
                </c:pt>
                <c:pt idx="672">
                  <c:v>Sep 2017</c:v>
                </c:pt>
                <c:pt idx="673">
                  <c:v>Oct 2017</c:v>
                </c:pt>
                <c:pt idx="674">
                  <c:v>Oct 2017</c:v>
                </c:pt>
                <c:pt idx="675">
                  <c:v>Oct 2017</c:v>
                </c:pt>
                <c:pt idx="676">
                  <c:v>Oct 2017</c:v>
                </c:pt>
                <c:pt idx="677">
                  <c:v>Oct 2017</c:v>
                </c:pt>
                <c:pt idx="678">
                  <c:v>Oct 2017</c:v>
                </c:pt>
                <c:pt idx="679">
                  <c:v>Oct 2017</c:v>
                </c:pt>
                <c:pt idx="680">
                  <c:v>Oct 2017</c:v>
                </c:pt>
                <c:pt idx="681">
                  <c:v>Oct 2017</c:v>
                </c:pt>
                <c:pt idx="682">
                  <c:v>Oct 2017</c:v>
                </c:pt>
                <c:pt idx="683">
                  <c:v>Oct 2017</c:v>
                </c:pt>
                <c:pt idx="684">
                  <c:v>Oct 2017</c:v>
                </c:pt>
                <c:pt idx="685">
                  <c:v>Oct 2017</c:v>
                </c:pt>
                <c:pt idx="686">
                  <c:v>Oct 2017</c:v>
                </c:pt>
                <c:pt idx="687">
                  <c:v>Oct 2017</c:v>
                </c:pt>
                <c:pt idx="688">
                  <c:v>Oct 2017</c:v>
                </c:pt>
                <c:pt idx="689">
                  <c:v>Oct 2017</c:v>
                </c:pt>
                <c:pt idx="690">
                  <c:v>Oct 2017</c:v>
                </c:pt>
                <c:pt idx="691">
                  <c:v>Oct 2017</c:v>
                </c:pt>
                <c:pt idx="692">
                  <c:v>Oct 2017</c:v>
                </c:pt>
                <c:pt idx="693">
                  <c:v>Oct 2017</c:v>
                </c:pt>
                <c:pt idx="694">
                  <c:v>Oct 2017</c:v>
                </c:pt>
                <c:pt idx="695">
                  <c:v>Nov 2017</c:v>
                </c:pt>
                <c:pt idx="696">
                  <c:v>Nov 2017</c:v>
                </c:pt>
                <c:pt idx="697">
                  <c:v>Nov 2017</c:v>
                </c:pt>
                <c:pt idx="698">
                  <c:v>Nov 2017</c:v>
                </c:pt>
                <c:pt idx="699">
                  <c:v>Nov 2017</c:v>
                </c:pt>
                <c:pt idx="700">
                  <c:v>Nov 2017</c:v>
                </c:pt>
                <c:pt idx="701">
                  <c:v>Nov 2017</c:v>
                </c:pt>
                <c:pt idx="702">
                  <c:v>Nov 2017</c:v>
                </c:pt>
                <c:pt idx="703">
                  <c:v>Nov 2017</c:v>
                </c:pt>
                <c:pt idx="704">
                  <c:v>Nov 2017</c:v>
                </c:pt>
                <c:pt idx="705">
                  <c:v>Nov 2017</c:v>
                </c:pt>
                <c:pt idx="706">
                  <c:v>Nov 2017</c:v>
                </c:pt>
                <c:pt idx="707">
                  <c:v>Nov 2017</c:v>
                </c:pt>
                <c:pt idx="708">
                  <c:v>Nov 2017</c:v>
                </c:pt>
                <c:pt idx="709">
                  <c:v>Nov 2017</c:v>
                </c:pt>
                <c:pt idx="710">
                  <c:v>Nov 2017</c:v>
                </c:pt>
                <c:pt idx="711">
                  <c:v>Nov 2017</c:v>
                </c:pt>
                <c:pt idx="712">
                  <c:v>Nov 2017</c:v>
                </c:pt>
                <c:pt idx="713">
                  <c:v>Nov 2017</c:v>
                </c:pt>
                <c:pt idx="714">
                  <c:v>Nov 2017</c:v>
                </c:pt>
                <c:pt idx="715">
                  <c:v>Nov 2017</c:v>
                </c:pt>
                <c:pt idx="716">
                  <c:v>Dec 2017</c:v>
                </c:pt>
                <c:pt idx="717">
                  <c:v>Dec 2017</c:v>
                </c:pt>
                <c:pt idx="718">
                  <c:v>Dec 2017</c:v>
                </c:pt>
                <c:pt idx="719">
                  <c:v>Dec 2017</c:v>
                </c:pt>
                <c:pt idx="720">
                  <c:v>Dec 2017</c:v>
                </c:pt>
                <c:pt idx="721">
                  <c:v>Dec 2017</c:v>
                </c:pt>
                <c:pt idx="722">
                  <c:v>Dec 2017</c:v>
                </c:pt>
                <c:pt idx="723">
                  <c:v>Dec 2017</c:v>
                </c:pt>
                <c:pt idx="724">
                  <c:v>Dec 2017</c:v>
                </c:pt>
                <c:pt idx="725">
                  <c:v>Dec 2017</c:v>
                </c:pt>
                <c:pt idx="726">
                  <c:v>Dec 2017</c:v>
                </c:pt>
                <c:pt idx="727">
                  <c:v>Dec 2017</c:v>
                </c:pt>
                <c:pt idx="728">
                  <c:v>Dec 2017</c:v>
                </c:pt>
                <c:pt idx="729">
                  <c:v>Dec 2017</c:v>
                </c:pt>
                <c:pt idx="730">
                  <c:v>Dec 2017</c:v>
                </c:pt>
                <c:pt idx="731">
                  <c:v>Dec 2017</c:v>
                </c:pt>
                <c:pt idx="732">
                  <c:v>Dec 2017</c:v>
                </c:pt>
                <c:pt idx="733">
                  <c:v>Dec 2017</c:v>
                </c:pt>
                <c:pt idx="734">
                  <c:v>Dec 2017</c:v>
                </c:pt>
                <c:pt idx="735">
                  <c:v>Dec 2017</c:v>
                </c:pt>
                <c:pt idx="736">
                  <c:v>Jan 2018</c:v>
                </c:pt>
                <c:pt idx="737">
                  <c:v>Jan 2018</c:v>
                </c:pt>
                <c:pt idx="738">
                  <c:v>Jan 2018</c:v>
                </c:pt>
                <c:pt idx="739">
                  <c:v>Jan 2018</c:v>
                </c:pt>
                <c:pt idx="740">
                  <c:v>Jan 2018</c:v>
                </c:pt>
                <c:pt idx="741">
                  <c:v>Jan 2018</c:v>
                </c:pt>
                <c:pt idx="742">
                  <c:v>Jan 2018</c:v>
                </c:pt>
                <c:pt idx="743">
                  <c:v>Jan 2018</c:v>
                </c:pt>
                <c:pt idx="744">
                  <c:v>Jan 2018</c:v>
                </c:pt>
                <c:pt idx="745">
                  <c:v>Jan 2018</c:v>
                </c:pt>
                <c:pt idx="746">
                  <c:v>Jan 2018</c:v>
                </c:pt>
                <c:pt idx="747">
                  <c:v>Jan 2018</c:v>
                </c:pt>
                <c:pt idx="748">
                  <c:v>Jan 2018</c:v>
                </c:pt>
                <c:pt idx="749">
                  <c:v>Jan 2018</c:v>
                </c:pt>
                <c:pt idx="750">
                  <c:v>Jan 2018</c:v>
                </c:pt>
                <c:pt idx="751">
                  <c:v>Jan 2018</c:v>
                </c:pt>
                <c:pt idx="752">
                  <c:v>Jan 2018</c:v>
                </c:pt>
                <c:pt idx="753">
                  <c:v>Jan 2018</c:v>
                </c:pt>
                <c:pt idx="754">
                  <c:v>Jan 2018</c:v>
                </c:pt>
                <c:pt idx="755">
                  <c:v>Jan 2018</c:v>
                </c:pt>
                <c:pt idx="756">
                  <c:v>Jan 2018</c:v>
                </c:pt>
                <c:pt idx="757">
                  <c:v>Feb 2018</c:v>
                </c:pt>
                <c:pt idx="758">
                  <c:v>Feb 2018</c:v>
                </c:pt>
                <c:pt idx="759">
                  <c:v>Feb 2018</c:v>
                </c:pt>
                <c:pt idx="760">
                  <c:v>Feb 2018</c:v>
                </c:pt>
                <c:pt idx="761">
                  <c:v>Feb 2018</c:v>
                </c:pt>
                <c:pt idx="762">
                  <c:v>Feb 2018</c:v>
                </c:pt>
                <c:pt idx="763">
                  <c:v>Feb 2018</c:v>
                </c:pt>
                <c:pt idx="764">
                  <c:v>Feb 2018</c:v>
                </c:pt>
                <c:pt idx="765">
                  <c:v>Feb 2018</c:v>
                </c:pt>
                <c:pt idx="766">
                  <c:v>Feb 2018</c:v>
                </c:pt>
                <c:pt idx="767">
                  <c:v>Feb 2018</c:v>
                </c:pt>
                <c:pt idx="768">
                  <c:v>Feb 2018</c:v>
                </c:pt>
                <c:pt idx="769">
                  <c:v>Feb 2018</c:v>
                </c:pt>
                <c:pt idx="770">
                  <c:v>Feb 2018</c:v>
                </c:pt>
                <c:pt idx="771">
                  <c:v>Feb 2018</c:v>
                </c:pt>
                <c:pt idx="772">
                  <c:v>Feb 2018</c:v>
                </c:pt>
                <c:pt idx="773">
                  <c:v>Feb 2018</c:v>
                </c:pt>
                <c:pt idx="774">
                  <c:v>Feb 2018</c:v>
                </c:pt>
                <c:pt idx="775">
                  <c:v>Feb 2018</c:v>
                </c:pt>
                <c:pt idx="776">
                  <c:v>Mar 2018</c:v>
                </c:pt>
                <c:pt idx="777">
                  <c:v>Mar 2018</c:v>
                </c:pt>
                <c:pt idx="778">
                  <c:v>Mar 2018</c:v>
                </c:pt>
                <c:pt idx="779">
                  <c:v>Mar 2018</c:v>
                </c:pt>
                <c:pt idx="780">
                  <c:v>Mar 2018</c:v>
                </c:pt>
                <c:pt idx="781">
                  <c:v>Mar 2018</c:v>
                </c:pt>
                <c:pt idx="782">
                  <c:v>Mar 2018</c:v>
                </c:pt>
                <c:pt idx="783">
                  <c:v>Mar 2018</c:v>
                </c:pt>
                <c:pt idx="784">
                  <c:v>Mar 2018</c:v>
                </c:pt>
                <c:pt idx="785">
                  <c:v>Mar 2018</c:v>
                </c:pt>
                <c:pt idx="786">
                  <c:v>Mar 2018</c:v>
                </c:pt>
                <c:pt idx="787">
                  <c:v>Mar 2018</c:v>
                </c:pt>
                <c:pt idx="788">
                  <c:v>Mar 2018</c:v>
                </c:pt>
                <c:pt idx="789">
                  <c:v>Mar 2018</c:v>
                </c:pt>
                <c:pt idx="790">
                  <c:v>Mar 2018</c:v>
                </c:pt>
                <c:pt idx="791">
                  <c:v>Mar 2018</c:v>
                </c:pt>
                <c:pt idx="792">
                  <c:v>Mar 2018</c:v>
                </c:pt>
                <c:pt idx="793">
                  <c:v>Mar 2018</c:v>
                </c:pt>
                <c:pt idx="794">
                  <c:v>Mar 2018</c:v>
                </c:pt>
                <c:pt idx="795">
                  <c:v>Mar 2018</c:v>
                </c:pt>
                <c:pt idx="796">
                  <c:v>Mar 2018</c:v>
                </c:pt>
                <c:pt idx="797">
                  <c:v>Apr 2018</c:v>
                </c:pt>
                <c:pt idx="798">
                  <c:v>Apr 2018</c:v>
                </c:pt>
                <c:pt idx="799">
                  <c:v>Apr 2018</c:v>
                </c:pt>
                <c:pt idx="800">
                  <c:v>Apr 2018</c:v>
                </c:pt>
                <c:pt idx="801">
                  <c:v>Apr 2018</c:v>
                </c:pt>
                <c:pt idx="802">
                  <c:v>Apr 2018</c:v>
                </c:pt>
                <c:pt idx="803">
                  <c:v>Apr 2018</c:v>
                </c:pt>
                <c:pt idx="804">
                  <c:v>Apr 2018</c:v>
                </c:pt>
                <c:pt idx="805">
                  <c:v>Apr 2018</c:v>
                </c:pt>
                <c:pt idx="806">
                  <c:v>Apr 2018</c:v>
                </c:pt>
                <c:pt idx="807">
                  <c:v>Apr 2018</c:v>
                </c:pt>
                <c:pt idx="808">
                  <c:v>Apr 2018</c:v>
                </c:pt>
                <c:pt idx="809">
                  <c:v>Apr 2018</c:v>
                </c:pt>
                <c:pt idx="810">
                  <c:v>Apr 2018</c:v>
                </c:pt>
                <c:pt idx="811">
                  <c:v>Apr 2018</c:v>
                </c:pt>
                <c:pt idx="812">
                  <c:v>Apr 2018</c:v>
                </c:pt>
                <c:pt idx="813">
                  <c:v>Apr 2018</c:v>
                </c:pt>
                <c:pt idx="814">
                  <c:v>Apr 2018</c:v>
                </c:pt>
                <c:pt idx="815">
                  <c:v>Apr 2018</c:v>
                </c:pt>
                <c:pt idx="816">
                  <c:v>Apr 2018</c:v>
                </c:pt>
                <c:pt idx="817">
                  <c:v>Apr 2018</c:v>
                </c:pt>
                <c:pt idx="818">
                  <c:v>May 2018</c:v>
                </c:pt>
                <c:pt idx="819">
                  <c:v>May 2018</c:v>
                </c:pt>
                <c:pt idx="820">
                  <c:v>May 2018</c:v>
                </c:pt>
                <c:pt idx="821">
                  <c:v>May 2018</c:v>
                </c:pt>
                <c:pt idx="822">
                  <c:v>May 2018</c:v>
                </c:pt>
                <c:pt idx="823">
                  <c:v>May 2018</c:v>
                </c:pt>
                <c:pt idx="824">
                  <c:v>May 2018</c:v>
                </c:pt>
                <c:pt idx="825">
                  <c:v>May 2018</c:v>
                </c:pt>
                <c:pt idx="826">
                  <c:v>May 2018</c:v>
                </c:pt>
                <c:pt idx="827">
                  <c:v>May 2018</c:v>
                </c:pt>
                <c:pt idx="828">
                  <c:v>May 2018</c:v>
                </c:pt>
                <c:pt idx="829">
                  <c:v>May 2018</c:v>
                </c:pt>
                <c:pt idx="830">
                  <c:v>May 2018</c:v>
                </c:pt>
                <c:pt idx="831">
                  <c:v>May 2018</c:v>
                </c:pt>
                <c:pt idx="832">
                  <c:v>May 2018</c:v>
                </c:pt>
                <c:pt idx="833">
                  <c:v>May 2018</c:v>
                </c:pt>
                <c:pt idx="834">
                  <c:v>May 2018</c:v>
                </c:pt>
                <c:pt idx="835">
                  <c:v>May 2018</c:v>
                </c:pt>
                <c:pt idx="836">
                  <c:v>May 2018</c:v>
                </c:pt>
                <c:pt idx="837">
                  <c:v>May 2018</c:v>
                </c:pt>
                <c:pt idx="838">
                  <c:v>May 2018</c:v>
                </c:pt>
                <c:pt idx="839">
                  <c:v>May 2018</c:v>
                </c:pt>
                <c:pt idx="840">
                  <c:v>Jun 2018</c:v>
                </c:pt>
                <c:pt idx="841">
                  <c:v>Jun 2018</c:v>
                </c:pt>
                <c:pt idx="842">
                  <c:v>Jun 2018</c:v>
                </c:pt>
                <c:pt idx="843">
                  <c:v>Jun 2018</c:v>
                </c:pt>
                <c:pt idx="844">
                  <c:v>Jun 2018</c:v>
                </c:pt>
                <c:pt idx="845">
                  <c:v>Jun 2018</c:v>
                </c:pt>
                <c:pt idx="846">
                  <c:v>Jun 2018</c:v>
                </c:pt>
                <c:pt idx="847">
                  <c:v>Jun 2018</c:v>
                </c:pt>
                <c:pt idx="848">
                  <c:v>Jun 2018</c:v>
                </c:pt>
                <c:pt idx="849">
                  <c:v>Jun 2018</c:v>
                </c:pt>
                <c:pt idx="850">
                  <c:v>Jun 2018</c:v>
                </c:pt>
                <c:pt idx="851">
                  <c:v>Jun 2018</c:v>
                </c:pt>
                <c:pt idx="852">
                  <c:v>Jun 2018</c:v>
                </c:pt>
                <c:pt idx="853">
                  <c:v>Jun 2018</c:v>
                </c:pt>
                <c:pt idx="854">
                  <c:v>Jun 2018</c:v>
                </c:pt>
                <c:pt idx="855">
                  <c:v>Jun 2018</c:v>
                </c:pt>
                <c:pt idx="856">
                  <c:v>Jun 2018</c:v>
                </c:pt>
                <c:pt idx="857">
                  <c:v>Jun 2018</c:v>
                </c:pt>
                <c:pt idx="858">
                  <c:v>Jun 2018</c:v>
                </c:pt>
                <c:pt idx="859">
                  <c:v>Jun 2018</c:v>
                </c:pt>
                <c:pt idx="860">
                  <c:v>Jun 2018</c:v>
                </c:pt>
                <c:pt idx="861">
                  <c:v>Jul 2018</c:v>
                </c:pt>
                <c:pt idx="862">
                  <c:v>Jul 2018</c:v>
                </c:pt>
                <c:pt idx="863">
                  <c:v>Jul 2018</c:v>
                </c:pt>
                <c:pt idx="864">
                  <c:v>Jul 2018</c:v>
                </c:pt>
                <c:pt idx="865">
                  <c:v>Jul 2018</c:v>
                </c:pt>
                <c:pt idx="866">
                  <c:v>Jul 2018</c:v>
                </c:pt>
                <c:pt idx="867">
                  <c:v>Jul 2018</c:v>
                </c:pt>
                <c:pt idx="868">
                  <c:v>Jul 2018</c:v>
                </c:pt>
                <c:pt idx="869">
                  <c:v>Jul 2018</c:v>
                </c:pt>
                <c:pt idx="870">
                  <c:v>Jul 2018</c:v>
                </c:pt>
                <c:pt idx="871">
                  <c:v>Jul 2018</c:v>
                </c:pt>
                <c:pt idx="872">
                  <c:v>Jul 2018</c:v>
                </c:pt>
                <c:pt idx="873">
                  <c:v>Jul 2018</c:v>
                </c:pt>
                <c:pt idx="874">
                  <c:v>Jul 2018</c:v>
                </c:pt>
                <c:pt idx="875">
                  <c:v>Jul 2018</c:v>
                </c:pt>
                <c:pt idx="876">
                  <c:v>Jul 2018</c:v>
                </c:pt>
                <c:pt idx="877">
                  <c:v>Jul 2018</c:v>
                </c:pt>
                <c:pt idx="878">
                  <c:v>Jul 2018</c:v>
                </c:pt>
                <c:pt idx="879">
                  <c:v>Jul 2018</c:v>
                </c:pt>
                <c:pt idx="880">
                  <c:v>Jul 2018</c:v>
                </c:pt>
                <c:pt idx="881">
                  <c:v>Jul 2018</c:v>
                </c:pt>
                <c:pt idx="882">
                  <c:v>Aug 2018</c:v>
                </c:pt>
                <c:pt idx="883">
                  <c:v>Aug 2018</c:v>
                </c:pt>
                <c:pt idx="884">
                  <c:v>Aug 2018</c:v>
                </c:pt>
                <c:pt idx="885">
                  <c:v>Aug 2018</c:v>
                </c:pt>
                <c:pt idx="886">
                  <c:v>Aug 2018</c:v>
                </c:pt>
                <c:pt idx="887">
                  <c:v>Aug 2018</c:v>
                </c:pt>
                <c:pt idx="888">
                  <c:v>Aug 2018</c:v>
                </c:pt>
                <c:pt idx="889">
                  <c:v>Aug 2018</c:v>
                </c:pt>
                <c:pt idx="890">
                  <c:v>Aug 2018</c:v>
                </c:pt>
                <c:pt idx="891">
                  <c:v>Aug 2018</c:v>
                </c:pt>
                <c:pt idx="892">
                  <c:v>Aug 2018</c:v>
                </c:pt>
                <c:pt idx="893">
                  <c:v>Aug 2018</c:v>
                </c:pt>
                <c:pt idx="894">
                  <c:v>Aug 2018</c:v>
                </c:pt>
                <c:pt idx="895">
                  <c:v>Aug 2018</c:v>
                </c:pt>
                <c:pt idx="896">
                  <c:v>Aug 2018</c:v>
                </c:pt>
                <c:pt idx="897">
                  <c:v>Aug 2018</c:v>
                </c:pt>
                <c:pt idx="898">
                  <c:v>Aug 2018</c:v>
                </c:pt>
                <c:pt idx="899">
                  <c:v>Aug 2018</c:v>
                </c:pt>
                <c:pt idx="900">
                  <c:v>Aug 2018</c:v>
                </c:pt>
                <c:pt idx="901">
                  <c:v>Aug 2018</c:v>
                </c:pt>
                <c:pt idx="902">
                  <c:v>Aug 2018</c:v>
                </c:pt>
                <c:pt idx="903">
                  <c:v>Aug 2018</c:v>
                </c:pt>
                <c:pt idx="904">
                  <c:v>Aug 2018</c:v>
                </c:pt>
                <c:pt idx="905">
                  <c:v>Sep 2018</c:v>
                </c:pt>
                <c:pt idx="906">
                  <c:v>Sep 2018</c:v>
                </c:pt>
                <c:pt idx="907">
                  <c:v>Sep 2018</c:v>
                </c:pt>
                <c:pt idx="908">
                  <c:v>Sep 2018</c:v>
                </c:pt>
                <c:pt idx="909">
                  <c:v>Sep 2018</c:v>
                </c:pt>
                <c:pt idx="910">
                  <c:v>Sep 2018</c:v>
                </c:pt>
                <c:pt idx="911">
                  <c:v>Sep 2018</c:v>
                </c:pt>
                <c:pt idx="912">
                  <c:v>Sep 2018</c:v>
                </c:pt>
                <c:pt idx="913">
                  <c:v>Sep 2018</c:v>
                </c:pt>
                <c:pt idx="914">
                  <c:v>Sep 2018</c:v>
                </c:pt>
                <c:pt idx="915">
                  <c:v>Sep 2018</c:v>
                </c:pt>
                <c:pt idx="916">
                  <c:v>Sep 2018</c:v>
                </c:pt>
                <c:pt idx="917">
                  <c:v>Sep 2018</c:v>
                </c:pt>
                <c:pt idx="918">
                  <c:v>Sep 2018</c:v>
                </c:pt>
                <c:pt idx="919">
                  <c:v>Sep 2018</c:v>
                </c:pt>
                <c:pt idx="920">
                  <c:v>Sep 2018</c:v>
                </c:pt>
                <c:pt idx="921">
                  <c:v>Sep 2018</c:v>
                </c:pt>
                <c:pt idx="922">
                  <c:v>Sep 2018</c:v>
                </c:pt>
                <c:pt idx="923">
                  <c:v>Sep 2018</c:v>
                </c:pt>
                <c:pt idx="924">
                  <c:v>Oct 2018</c:v>
                </c:pt>
                <c:pt idx="925">
                  <c:v>Oct 2018</c:v>
                </c:pt>
                <c:pt idx="926">
                  <c:v>Oct 2018</c:v>
                </c:pt>
                <c:pt idx="927">
                  <c:v>Oct 2018</c:v>
                </c:pt>
                <c:pt idx="928">
                  <c:v>Oct 2018</c:v>
                </c:pt>
                <c:pt idx="929">
                  <c:v>Oct 2018</c:v>
                </c:pt>
                <c:pt idx="930">
                  <c:v>Oct 2018</c:v>
                </c:pt>
                <c:pt idx="931">
                  <c:v>Oct 2018</c:v>
                </c:pt>
                <c:pt idx="932">
                  <c:v>Oct 2018</c:v>
                </c:pt>
                <c:pt idx="933">
                  <c:v>Oct 2018</c:v>
                </c:pt>
                <c:pt idx="934">
                  <c:v>Oct 2018</c:v>
                </c:pt>
                <c:pt idx="935">
                  <c:v>Oct 2018</c:v>
                </c:pt>
                <c:pt idx="936">
                  <c:v>Oct 2018</c:v>
                </c:pt>
                <c:pt idx="937">
                  <c:v>Oct 2018</c:v>
                </c:pt>
                <c:pt idx="938">
                  <c:v>Oct 2018</c:v>
                </c:pt>
                <c:pt idx="939">
                  <c:v>Oct 2018</c:v>
                </c:pt>
                <c:pt idx="940">
                  <c:v>Oct 2018</c:v>
                </c:pt>
                <c:pt idx="941">
                  <c:v>Oct 2018</c:v>
                </c:pt>
                <c:pt idx="942">
                  <c:v>Oct 2018</c:v>
                </c:pt>
                <c:pt idx="943">
                  <c:v>Oct 2018</c:v>
                </c:pt>
                <c:pt idx="944">
                  <c:v>Oct 2018</c:v>
                </c:pt>
                <c:pt idx="945">
                  <c:v>Oct 2018</c:v>
                </c:pt>
                <c:pt idx="946">
                  <c:v>Oct 2018</c:v>
                </c:pt>
                <c:pt idx="947">
                  <c:v>Nov 2018</c:v>
                </c:pt>
                <c:pt idx="948">
                  <c:v>Nov 2018</c:v>
                </c:pt>
                <c:pt idx="949">
                  <c:v>Nov 2018</c:v>
                </c:pt>
                <c:pt idx="950">
                  <c:v>Nov 2018</c:v>
                </c:pt>
                <c:pt idx="951">
                  <c:v>Nov 2018</c:v>
                </c:pt>
                <c:pt idx="952">
                  <c:v>Nov 2018</c:v>
                </c:pt>
                <c:pt idx="953">
                  <c:v>Nov 2018</c:v>
                </c:pt>
                <c:pt idx="954">
                  <c:v>Nov 2018</c:v>
                </c:pt>
                <c:pt idx="955">
                  <c:v>Nov 2018</c:v>
                </c:pt>
                <c:pt idx="956">
                  <c:v>Nov 2018</c:v>
                </c:pt>
                <c:pt idx="957">
                  <c:v>Nov 2018</c:v>
                </c:pt>
                <c:pt idx="958">
                  <c:v>Nov 2018</c:v>
                </c:pt>
                <c:pt idx="959">
                  <c:v>Nov 2018</c:v>
                </c:pt>
                <c:pt idx="960">
                  <c:v>Nov 2018</c:v>
                </c:pt>
                <c:pt idx="961">
                  <c:v>Nov 2018</c:v>
                </c:pt>
                <c:pt idx="962">
                  <c:v>Nov 2018</c:v>
                </c:pt>
                <c:pt idx="963">
                  <c:v>Nov 2018</c:v>
                </c:pt>
                <c:pt idx="964">
                  <c:v>Nov 2018</c:v>
                </c:pt>
                <c:pt idx="965">
                  <c:v>Nov 2018</c:v>
                </c:pt>
                <c:pt idx="966">
                  <c:v>Nov 2018</c:v>
                </c:pt>
                <c:pt idx="967">
                  <c:v>Nov 2018</c:v>
                </c:pt>
                <c:pt idx="968">
                  <c:v>Dec 2018</c:v>
                </c:pt>
                <c:pt idx="969">
                  <c:v>Dec 2018</c:v>
                </c:pt>
                <c:pt idx="970">
                  <c:v>Dec 2018</c:v>
                </c:pt>
                <c:pt idx="971">
                  <c:v>Dec 2018</c:v>
                </c:pt>
                <c:pt idx="972">
                  <c:v>Dec 2018</c:v>
                </c:pt>
                <c:pt idx="973">
                  <c:v>Dec 2018</c:v>
                </c:pt>
                <c:pt idx="974">
                  <c:v>Dec 2018</c:v>
                </c:pt>
                <c:pt idx="975">
                  <c:v>Dec 2018</c:v>
                </c:pt>
                <c:pt idx="976">
                  <c:v>Dec 2018</c:v>
                </c:pt>
                <c:pt idx="977">
                  <c:v>Dec 2018</c:v>
                </c:pt>
                <c:pt idx="978">
                  <c:v>Dec 2018</c:v>
                </c:pt>
                <c:pt idx="979">
                  <c:v>Dec 2018</c:v>
                </c:pt>
                <c:pt idx="980">
                  <c:v>Dec 2018</c:v>
                </c:pt>
                <c:pt idx="981">
                  <c:v>Dec 2018</c:v>
                </c:pt>
                <c:pt idx="982">
                  <c:v>Dec 2018</c:v>
                </c:pt>
                <c:pt idx="983">
                  <c:v>Dec 2018</c:v>
                </c:pt>
                <c:pt idx="984">
                  <c:v>Dec 2018</c:v>
                </c:pt>
                <c:pt idx="985">
                  <c:v>Dec 2018</c:v>
                </c:pt>
                <c:pt idx="986">
                  <c:v>Dec 2018</c:v>
                </c:pt>
                <c:pt idx="987">
                  <c:v>Jan 2019</c:v>
                </c:pt>
                <c:pt idx="988">
                  <c:v>Jan 2019</c:v>
                </c:pt>
                <c:pt idx="989">
                  <c:v>Jan 2019</c:v>
                </c:pt>
                <c:pt idx="990">
                  <c:v>Jan 2019</c:v>
                </c:pt>
                <c:pt idx="991">
                  <c:v>Jan 2019</c:v>
                </c:pt>
                <c:pt idx="992">
                  <c:v>Jan 2019</c:v>
                </c:pt>
                <c:pt idx="993">
                  <c:v>Jan 2019</c:v>
                </c:pt>
                <c:pt idx="994">
                  <c:v>Jan 2019</c:v>
                </c:pt>
                <c:pt idx="995">
                  <c:v>Jan 2019</c:v>
                </c:pt>
                <c:pt idx="996">
                  <c:v>Jan 2019</c:v>
                </c:pt>
                <c:pt idx="997">
                  <c:v>Jan 2019</c:v>
                </c:pt>
                <c:pt idx="998">
                  <c:v>Jan 2019</c:v>
                </c:pt>
                <c:pt idx="999">
                  <c:v>Jan 2019</c:v>
                </c:pt>
                <c:pt idx="1000">
                  <c:v>Jan 2019</c:v>
                </c:pt>
                <c:pt idx="1001">
                  <c:v>Jan 2019</c:v>
                </c:pt>
                <c:pt idx="1002">
                  <c:v>Jan 2019</c:v>
                </c:pt>
                <c:pt idx="1003">
                  <c:v>Jan 2019</c:v>
                </c:pt>
                <c:pt idx="1004">
                  <c:v>Jan 2019</c:v>
                </c:pt>
                <c:pt idx="1005">
                  <c:v>Jan 2019</c:v>
                </c:pt>
                <c:pt idx="1006">
                  <c:v>Jan 2019</c:v>
                </c:pt>
                <c:pt idx="1007">
                  <c:v>Jan 2019</c:v>
                </c:pt>
                <c:pt idx="1008">
                  <c:v>Feb 2019</c:v>
                </c:pt>
                <c:pt idx="1009">
                  <c:v>Feb 2019</c:v>
                </c:pt>
                <c:pt idx="1010">
                  <c:v>Feb 2019</c:v>
                </c:pt>
                <c:pt idx="1011">
                  <c:v>Feb 2019</c:v>
                </c:pt>
                <c:pt idx="1012">
                  <c:v>Feb 2019</c:v>
                </c:pt>
                <c:pt idx="1013">
                  <c:v>Feb 2019</c:v>
                </c:pt>
                <c:pt idx="1014">
                  <c:v>Feb 2019</c:v>
                </c:pt>
                <c:pt idx="1015">
                  <c:v>Feb 2019</c:v>
                </c:pt>
                <c:pt idx="1016">
                  <c:v>Feb 2019</c:v>
                </c:pt>
                <c:pt idx="1017">
                  <c:v>Feb 2019</c:v>
                </c:pt>
                <c:pt idx="1018">
                  <c:v>Feb 2019</c:v>
                </c:pt>
                <c:pt idx="1019">
                  <c:v>Feb 2019</c:v>
                </c:pt>
                <c:pt idx="1020">
                  <c:v>Feb 2019</c:v>
                </c:pt>
                <c:pt idx="1021">
                  <c:v>Feb 2019</c:v>
                </c:pt>
                <c:pt idx="1022">
                  <c:v>Feb 2019</c:v>
                </c:pt>
                <c:pt idx="1023">
                  <c:v>Feb 2019</c:v>
                </c:pt>
                <c:pt idx="1024">
                  <c:v>Feb 2019</c:v>
                </c:pt>
                <c:pt idx="1025">
                  <c:v>Feb 2019</c:v>
                </c:pt>
                <c:pt idx="1026">
                  <c:v>Feb 2019</c:v>
                </c:pt>
                <c:pt idx="1027">
                  <c:v>Mar 2019</c:v>
                </c:pt>
                <c:pt idx="1028">
                  <c:v>Mar 2019</c:v>
                </c:pt>
                <c:pt idx="1029">
                  <c:v>Mar 2019</c:v>
                </c:pt>
                <c:pt idx="1030">
                  <c:v>Mar 2019</c:v>
                </c:pt>
                <c:pt idx="1031">
                  <c:v>Mar 2019</c:v>
                </c:pt>
                <c:pt idx="1032">
                  <c:v>Mar 2019</c:v>
                </c:pt>
                <c:pt idx="1033">
                  <c:v>Mar 2019</c:v>
                </c:pt>
                <c:pt idx="1034">
                  <c:v>Mar 2019</c:v>
                </c:pt>
                <c:pt idx="1035">
                  <c:v>Mar 2019</c:v>
                </c:pt>
                <c:pt idx="1036">
                  <c:v>Mar 2019</c:v>
                </c:pt>
                <c:pt idx="1037">
                  <c:v>Mar 2019</c:v>
                </c:pt>
                <c:pt idx="1038">
                  <c:v>Mar 2019</c:v>
                </c:pt>
                <c:pt idx="1039">
                  <c:v>Mar 2019</c:v>
                </c:pt>
                <c:pt idx="1040">
                  <c:v>Mar 2019</c:v>
                </c:pt>
                <c:pt idx="1041">
                  <c:v>Mar 2019</c:v>
                </c:pt>
                <c:pt idx="1042">
                  <c:v>Mar 2019</c:v>
                </c:pt>
                <c:pt idx="1043">
                  <c:v>Mar 2019</c:v>
                </c:pt>
                <c:pt idx="1044">
                  <c:v>Mar 2019</c:v>
                </c:pt>
                <c:pt idx="1045">
                  <c:v>Mar 2019</c:v>
                </c:pt>
                <c:pt idx="1046">
                  <c:v>Mar 2019</c:v>
                </c:pt>
                <c:pt idx="1047">
                  <c:v>Mar 2019</c:v>
                </c:pt>
                <c:pt idx="1048">
                  <c:v>Apr 2019</c:v>
                </c:pt>
                <c:pt idx="1049">
                  <c:v>Apr 2019</c:v>
                </c:pt>
                <c:pt idx="1050">
                  <c:v>Apr 2019</c:v>
                </c:pt>
                <c:pt idx="1051">
                  <c:v>Apr 2019</c:v>
                </c:pt>
                <c:pt idx="1052">
                  <c:v>Apr 2019</c:v>
                </c:pt>
                <c:pt idx="1053">
                  <c:v>Apr 2019</c:v>
                </c:pt>
                <c:pt idx="1054">
                  <c:v>Apr 2019</c:v>
                </c:pt>
                <c:pt idx="1055">
                  <c:v>Apr 2019</c:v>
                </c:pt>
                <c:pt idx="1056">
                  <c:v>Apr 2019</c:v>
                </c:pt>
                <c:pt idx="1057">
                  <c:v>Apr 2019</c:v>
                </c:pt>
                <c:pt idx="1058">
                  <c:v>Apr 2019</c:v>
                </c:pt>
                <c:pt idx="1059">
                  <c:v>Apr 2019</c:v>
                </c:pt>
                <c:pt idx="1060">
                  <c:v>Apr 2019</c:v>
                </c:pt>
                <c:pt idx="1061">
                  <c:v>Apr 2019</c:v>
                </c:pt>
                <c:pt idx="1062">
                  <c:v>Apr 2019</c:v>
                </c:pt>
                <c:pt idx="1063">
                  <c:v>Apr 2019</c:v>
                </c:pt>
                <c:pt idx="1064">
                  <c:v>Apr 2019</c:v>
                </c:pt>
                <c:pt idx="1065">
                  <c:v>Apr 2019</c:v>
                </c:pt>
                <c:pt idx="1066">
                  <c:v>Apr 2019</c:v>
                </c:pt>
                <c:pt idx="1067">
                  <c:v>Apr 2019</c:v>
                </c:pt>
                <c:pt idx="1068">
                  <c:v>Apr 2019</c:v>
                </c:pt>
                <c:pt idx="1069">
                  <c:v>May 2019</c:v>
                </c:pt>
                <c:pt idx="1070">
                  <c:v>May 2019</c:v>
                </c:pt>
                <c:pt idx="1071">
                  <c:v>May 2019</c:v>
                </c:pt>
                <c:pt idx="1072">
                  <c:v>May 2019</c:v>
                </c:pt>
                <c:pt idx="1073">
                  <c:v>May 2019</c:v>
                </c:pt>
                <c:pt idx="1074">
                  <c:v>May 2019</c:v>
                </c:pt>
                <c:pt idx="1075">
                  <c:v>May 2019</c:v>
                </c:pt>
                <c:pt idx="1076">
                  <c:v>May 2019</c:v>
                </c:pt>
                <c:pt idx="1077">
                  <c:v>May 2019</c:v>
                </c:pt>
                <c:pt idx="1078">
                  <c:v>May 2019</c:v>
                </c:pt>
                <c:pt idx="1079">
                  <c:v>May 2019</c:v>
                </c:pt>
                <c:pt idx="1080">
                  <c:v>May 2019</c:v>
                </c:pt>
                <c:pt idx="1081">
                  <c:v>May 2019</c:v>
                </c:pt>
                <c:pt idx="1082">
                  <c:v>May 2019</c:v>
                </c:pt>
                <c:pt idx="1083">
                  <c:v>May 2019</c:v>
                </c:pt>
                <c:pt idx="1084">
                  <c:v>May 2019</c:v>
                </c:pt>
                <c:pt idx="1085">
                  <c:v>May 2019</c:v>
                </c:pt>
                <c:pt idx="1086">
                  <c:v>May 2019</c:v>
                </c:pt>
                <c:pt idx="1087">
                  <c:v>May 2019</c:v>
                </c:pt>
                <c:pt idx="1088">
                  <c:v>May 2019</c:v>
                </c:pt>
                <c:pt idx="1089">
                  <c:v>May 2019</c:v>
                </c:pt>
                <c:pt idx="1090">
                  <c:v>May 2019</c:v>
                </c:pt>
                <c:pt idx="1091">
                  <c:v>Jun 2019</c:v>
                </c:pt>
                <c:pt idx="1092">
                  <c:v>Jun 2019</c:v>
                </c:pt>
                <c:pt idx="1093">
                  <c:v>Jun 2019</c:v>
                </c:pt>
                <c:pt idx="1094">
                  <c:v>Jun 2019</c:v>
                </c:pt>
                <c:pt idx="1095">
                  <c:v>Jun 2019</c:v>
                </c:pt>
                <c:pt idx="1096">
                  <c:v>Jun 2019</c:v>
                </c:pt>
                <c:pt idx="1097">
                  <c:v>Jun 2019</c:v>
                </c:pt>
                <c:pt idx="1098">
                  <c:v>Jun 2019</c:v>
                </c:pt>
                <c:pt idx="1099">
                  <c:v>Jun 2019</c:v>
                </c:pt>
                <c:pt idx="1100">
                  <c:v>Jun 2019</c:v>
                </c:pt>
                <c:pt idx="1101">
                  <c:v>Jun 2019</c:v>
                </c:pt>
                <c:pt idx="1102">
                  <c:v>Jun 2019</c:v>
                </c:pt>
                <c:pt idx="1103">
                  <c:v>Jun 2019</c:v>
                </c:pt>
                <c:pt idx="1104">
                  <c:v>Jun 2019</c:v>
                </c:pt>
                <c:pt idx="1105">
                  <c:v>Jun 2019</c:v>
                </c:pt>
                <c:pt idx="1106">
                  <c:v>Jun 2019</c:v>
                </c:pt>
                <c:pt idx="1107">
                  <c:v>Jun 2019</c:v>
                </c:pt>
                <c:pt idx="1108">
                  <c:v>Jun 2019</c:v>
                </c:pt>
                <c:pt idx="1109">
                  <c:v>Jun 2019</c:v>
                </c:pt>
                <c:pt idx="1110">
                  <c:v>Jun 2019</c:v>
                </c:pt>
                <c:pt idx="1111">
                  <c:v>Jul 2019</c:v>
                </c:pt>
                <c:pt idx="1112">
                  <c:v>Jul 2019</c:v>
                </c:pt>
                <c:pt idx="1113">
                  <c:v>Jul 2019</c:v>
                </c:pt>
                <c:pt idx="1114">
                  <c:v>Jul 2019</c:v>
                </c:pt>
                <c:pt idx="1115">
                  <c:v>Jul 2019</c:v>
                </c:pt>
                <c:pt idx="1116">
                  <c:v>Jul 2019</c:v>
                </c:pt>
                <c:pt idx="1117">
                  <c:v>Jul 2019</c:v>
                </c:pt>
                <c:pt idx="1118">
                  <c:v>Jul 2019</c:v>
                </c:pt>
                <c:pt idx="1119">
                  <c:v>Jul 2019</c:v>
                </c:pt>
                <c:pt idx="1120">
                  <c:v>Jul 2019</c:v>
                </c:pt>
                <c:pt idx="1121">
                  <c:v>Jul 2019</c:v>
                </c:pt>
                <c:pt idx="1122">
                  <c:v>Jul 2019</c:v>
                </c:pt>
                <c:pt idx="1123">
                  <c:v>Jul 2019</c:v>
                </c:pt>
                <c:pt idx="1124">
                  <c:v>Jul 2019</c:v>
                </c:pt>
                <c:pt idx="1125">
                  <c:v>Jul 2019</c:v>
                </c:pt>
                <c:pt idx="1126">
                  <c:v>Jul 2019</c:v>
                </c:pt>
                <c:pt idx="1127">
                  <c:v>Jul 2019</c:v>
                </c:pt>
                <c:pt idx="1128">
                  <c:v>Jul 2019</c:v>
                </c:pt>
                <c:pt idx="1129">
                  <c:v>Jul 2019</c:v>
                </c:pt>
                <c:pt idx="1130">
                  <c:v>Jul 2019</c:v>
                </c:pt>
                <c:pt idx="1131">
                  <c:v>Jul 2019</c:v>
                </c:pt>
                <c:pt idx="1132">
                  <c:v>Jul 2019</c:v>
                </c:pt>
                <c:pt idx="1133">
                  <c:v>Aug 2019</c:v>
                </c:pt>
                <c:pt idx="1134">
                  <c:v>Aug 2019</c:v>
                </c:pt>
                <c:pt idx="1135">
                  <c:v>Aug 2019</c:v>
                </c:pt>
                <c:pt idx="1136">
                  <c:v>Aug 2019</c:v>
                </c:pt>
                <c:pt idx="1137">
                  <c:v>Aug 2019</c:v>
                </c:pt>
                <c:pt idx="1138">
                  <c:v>Aug 2019</c:v>
                </c:pt>
                <c:pt idx="1139">
                  <c:v>Aug 2019</c:v>
                </c:pt>
                <c:pt idx="1140">
                  <c:v>Aug 2019</c:v>
                </c:pt>
                <c:pt idx="1141">
                  <c:v>Aug 2019</c:v>
                </c:pt>
                <c:pt idx="1142">
                  <c:v>Aug 2019</c:v>
                </c:pt>
                <c:pt idx="1143">
                  <c:v>Aug 2019</c:v>
                </c:pt>
                <c:pt idx="1144">
                  <c:v>Aug 2019</c:v>
                </c:pt>
                <c:pt idx="1145">
                  <c:v>Aug 2019</c:v>
                </c:pt>
                <c:pt idx="1146">
                  <c:v>Aug 2019</c:v>
                </c:pt>
                <c:pt idx="1147">
                  <c:v>Aug 2019</c:v>
                </c:pt>
                <c:pt idx="1148">
                  <c:v>Aug 2019</c:v>
                </c:pt>
                <c:pt idx="1149">
                  <c:v>Aug 2019</c:v>
                </c:pt>
                <c:pt idx="1150">
                  <c:v>Aug 2019</c:v>
                </c:pt>
                <c:pt idx="1151">
                  <c:v>Aug 2019</c:v>
                </c:pt>
                <c:pt idx="1152">
                  <c:v>Aug 2019</c:v>
                </c:pt>
                <c:pt idx="1153">
                  <c:v>Aug 2019</c:v>
                </c:pt>
                <c:pt idx="1154">
                  <c:v>Aug 2019</c:v>
                </c:pt>
                <c:pt idx="1155">
                  <c:v>Sep 2019</c:v>
                </c:pt>
                <c:pt idx="1156">
                  <c:v>Sep 2019</c:v>
                </c:pt>
                <c:pt idx="1157">
                  <c:v>Sep 2019</c:v>
                </c:pt>
                <c:pt idx="1158">
                  <c:v>Sep 2019</c:v>
                </c:pt>
                <c:pt idx="1159">
                  <c:v>Sep 2019</c:v>
                </c:pt>
                <c:pt idx="1160">
                  <c:v>Sep 2019</c:v>
                </c:pt>
                <c:pt idx="1161">
                  <c:v>Sep 2019</c:v>
                </c:pt>
                <c:pt idx="1162">
                  <c:v>Sep 2019</c:v>
                </c:pt>
                <c:pt idx="1163">
                  <c:v>Sep 2019</c:v>
                </c:pt>
                <c:pt idx="1164">
                  <c:v>Sep 2019</c:v>
                </c:pt>
                <c:pt idx="1165">
                  <c:v>Sep 2019</c:v>
                </c:pt>
                <c:pt idx="1166">
                  <c:v>Sep 2019</c:v>
                </c:pt>
                <c:pt idx="1167">
                  <c:v>Sep 2019</c:v>
                </c:pt>
                <c:pt idx="1168">
                  <c:v>Sep 2019</c:v>
                </c:pt>
                <c:pt idx="1169">
                  <c:v>Sep 2019</c:v>
                </c:pt>
                <c:pt idx="1170">
                  <c:v>Sep 2019</c:v>
                </c:pt>
                <c:pt idx="1171">
                  <c:v>Sep 2019</c:v>
                </c:pt>
                <c:pt idx="1172">
                  <c:v>Sep 2019</c:v>
                </c:pt>
                <c:pt idx="1173">
                  <c:v>Sep 2019</c:v>
                </c:pt>
                <c:pt idx="1174">
                  <c:v>Sep 2019</c:v>
                </c:pt>
                <c:pt idx="1175">
                  <c:v>Oct 2019</c:v>
                </c:pt>
                <c:pt idx="1176">
                  <c:v>Oct 2019</c:v>
                </c:pt>
                <c:pt idx="1177">
                  <c:v>Oct 2019</c:v>
                </c:pt>
                <c:pt idx="1178">
                  <c:v>Oct 2019</c:v>
                </c:pt>
                <c:pt idx="1179">
                  <c:v>Oct 2019</c:v>
                </c:pt>
                <c:pt idx="1180">
                  <c:v>Oct 2019</c:v>
                </c:pt>
                <c:pt idx="1181">
                  <c:v>Oct 2019</c:v>
                </c:pt>
                <c:pt idx="1182">
                  <c:v>Oct 2019</c:v>
                </c:pt>
                <c:pt idx="1183">
                  <c:v>Oct 2019</c:v>
                </c:pt>
                <c:pt idx="1184">
                  <c:v>Oct 2019</c:v>
                </c:pt>
                <c:pt idx="1185">
                  <c:v>Oct 2019</c:v>
                </c:pt>
                <c:pt idx="1186">
                  <c:v>Oct 2019</c:v>
                </c:pt>
                <c:pt idx="1187">
                  <c:v>Oct 2019</c:v>
                </c:pt>
                <c:pt idx="1188">
                  <c:v>Oct 2019</c:v>
                </c:pt>
                <c:pt idx="1189">
                  <c:v>Oct 2019</c:v>
                </c:pt>
                <c:pt idx="1190">
                  <c:v>Oct 2019</c:v>
                </c:pt>
                <c:pt idx="1191">
                  <c:v>Oct 2019</c:v>
                </c:pt>
                <c:pt idx="1192">
                  <c:v>Oct 2019</c:v>
                </c:pt>
                <c:pt idx="1193">
                  <c:v>Oct 2019</c:v>
                </c:pt>
                <c:pt idx="1194">
                  <c:v>Oct 2019</c:v>
                </c:pt>
                <c:pt idx="1195">
                  <c:v>Oct 2019</c:v>
                </c:pt>
                <c:pt idx="1196">
                  <c:v>Oct 2019</c:v>
                </c:pt>
                <c:pt idx="1197">
                  <c:v>Oct 2019</c:v>
                </c:pt>
                <c:pt idx="1198">
                  <c:v>Nov 2019</c:v>
                </c:pt>
                <c:pt idx="1199">
                  <c:v>Nov 2019</c:v>
                </c:pt>
                <c:pt idx="1200">
                  <c:v>Nov 2019</c:v>
                </c:pt>
                <c:pt idx="1201">
                  <c:v>Nov 2019</c:v>
                </c:pt>
                <c:pt idx="1202">
                  <c:v>Nov 2019</c:v>
                </c:pt>
                <c:pt idx="1203">
                  <c:v>Nov 2019</c:v>
                </c:pt>
                <c:pt idx="1204">
                  <c:v>Nov 2019</c:v>
                </c:pt>
                <c:pt idx="1205">
                  <c:v>Nov 2019</c:v>
                </c:pt>
                <c:pt idx="1206">
                  <c:v>Nov 2019</c:v>
                </c:pt>
                <c:pt idx="1207">
                  <c:v>Nov 2019</c:v>
                </c:pt>
                <c:pt idx="1208">
                  <c:v>Nov 2019</c:v>
                </c:pt>
                <c:pt idx="1209">
                  <c:v>Nov 2019</c:v>
                </c:pt>
                <c:pt idx="1210">
                  <c:v>Nov 2019</c:v>
                </c:pt>
                <c:pt idx="1211">
                  <c:v>Nov 2019</c:v>
                </c:pt>
                <c:pt idx="1212">
                  <c:v>Nov 2019</c:v>
                </c:pt>
                <c:pt idx="1213">
                  <c:v>Nov 2019</c:v>
                </c:pt>
                <c:pt idx="1214">
                  <c:v>Nov 2019</c:v>
                </c:pt>
                <c:pt idx="1215">
                  <c:v>Nov 2019</c:v>
                </c:pt>
                <c:pt idx="1216">
                  <c:v>Nov 2019</c:v>
                </c:pt>
                <c:pt idx="1217">
                  <c:v>Nov 2019</c:v>
                </c:pt>
                <c:pt idx="1218">
                  <c:v>Dec 2019</c:v>
                </c:pt>
                <c:pt idx="1219">
                  <c:v>Dec 2019</c:v>
                </c:pt>
                <c:pt idx="1220">
                  <c:v>Dec 2019</c:v>
                </c:pt>
                <c:pt idx="1221">
                  <c:v>Dec 2019</c:v>
                </c:pt>
                <c:pt idx="1222">
                  <c:v>Dec 2019</c:v>
                </c:pt>
                <c:pt idx="1223">
                  <c:v>Dec 2019</c:v>
                </c:pt>
                <c:pt idx="1224">
                  <c:v>Dec 2019</c:v>
                </c:pt>
                <c:pt idx="1225">
                  <c:v>Dec 2019</c:v>
                </c:pt>
                <c:pt idx="1226">
                  <c:v>Dec 2019</c:v>
                </c:pt>
                <c:pt idx="1227">
                  <c:v>Dec 2019</c:v>
                </c:pt>
                <c:pt idx="1228">
                  <c:v>Dec 2019</c:v>
                </c:pt>
                <c:pt idx="1229">
                  <c:v>Dec 2019</c:v>
                </c:pt>
                <c:pt idx="1230">
                  <c:v>Dec 2019</c:v>
                </c:pt>
                <c:pt idx="1231">
                  <c:v>Dec 2019</c:v>
                </c:pt>
                <c:pt idx="1232">
                  <c:v>Dec 2019</c:v>
                </c:pt>
                <c:pt idx="1233">
                  <c:v>Dec 2019</c:v>
                </c:pt>
                <c:pt idx="1234">
                  <c:v>Dec 2019</c:v>
                </c:pt>
                <c:pt idx="1235">
                  <c:v>Dec 2019</c:v>
                </c:pt>
                <c:pt idx="1236">
                  <c:v>Dec 2019</c:v>
                </c:pt>
                <c:pt idx="1237">
                  <c:v>Dec 2019</c:v>
                </c:pt>
                <c:pt idx="1238">
                  <c:v>Dec 2019</c:v>
                </c:pt>
                <c:pt idx="1239">
                  <c:v>Jan 2020</c:v>
                </c:pt>
                <c:pt idx="1240">
                  <c:v>Jan 2020</c:v>
                </c:pt>
                <c:pt idx="1241">
                  <c:v>Jan 2020</c:v>
                </c:pt>
                <c:pt idx="1242">
                  <c:v>Jan 2020</c:v>
                </c:pt>
                <c:pt idx="1243">
                  <c:v>Jan 2020</c:v>
                </c:pt>
                <c:pt idx="1244">
                  <c:v>Jan 2020</c:v>
                </c:pt>
                <c:pt idx="1245">
                  <c:v>Jan 2020</c:v>
                </c:pt>
                <c:pt idx="1246">
                  <c:v>Jan 2020</c:v>
                </c:pt>
                <c:pt idx="1247">
                  <c:v>Jan 2020</c:v>
                </c:pt>
                <c:pt idx="1248">
                  <c:v>Jan 2020</c:v>
                </c:pt>
                <c:pt idx="1249">
                  <c:v>Jan 2020</c:v>
                </c:pt>
                <c:pt idx="1250">
                  <c:v>Jan 2020</c:v>
                </c:pt>
                <c:pt idx="1251">
                  <c:v>Jan 2020</c:v>
                </c:pt>
                <c:pt idx="1252">
                  <c:v>Jan 2020</c:v>
                </c:pt>
                <c:pt idx="1253">
                  <c:v>Jan 2020</c:v>
                </c:pt>
                <c:pt idx="1254">
                  <c:v>Jan 2020</c:v>
                </c:pt>
                <c:pt idx="1255">
                  <c:v>Jan 2020</c:v>
                </c:pt>
                <c:pt idx="1256">
                  <c:v>Jan 2020</c:v>
                </c:pt>
                <c:pt idx="1257">
                  <c:v>Jan 2020</c:v>
                </c:pt>
                <c:pt idx="1258">
                  <c:v>Jan 2020</c:v>
                </c:pt>
                <c:pt idx="1259">
                  <c:v>Jan 2020</c:v>
                </c:pt>
                <c:pt idx="1260">
                  <c:v>Feb 2020</c:v>
                </c:pt>
                <c:pt idx="1261">
                  <c:v>Feb 2020</c:v>
                </c:pt>
                <c:pt idx="1262">
                  <c:v>Feb 2020</c:v>
                </c:pt>
                <c:pt idx="1263">
                  <c:v>Feb 2020</c:v>
                </c:pt>
                <c:pt idx="1264">
                  <c:v>Feb 2020</c:v>
                </c:pt>
                <c:pt idx="1265">
                  <c:v>Feb 2020</c:v>
                </c:pt>
                <c:pt idx="1266">
                  <c:v>Feb 2020</c:v>
                </c:pt>
                <c:pt idx="1267">
                  <c:v>Feb 2020</c:v>
                </c:pt>
                <c:pt idx="1268">
                  <c:v>Feb 2020</c:v>
                </c:pt>
                <c:pt idx="1269">
                  <c:v>Feb 2020</c:v>
                </c:pt>
                <c:pt idx="1270">
                  <c:v>Feb 2020</c:v>
                </c:pt>
                <c:pt idx="1271">
                  <c:v>Feb 2020</c:v>
                </c:pt>
                <c:pt idx="1272">
                  <c:v>Feb 2020</c:v>
                </c:pt>
                <c:pt idx="1273">
                  <c:v>Feb 2020</c:v>
                </c:pt>
                <c:pt idx="1274">
                  <c:v>Feb 2020</c:v>
                </c:pt>
                <c:pt idx="1275">
                  <c:v>Feb 2020</c:v>
                </c:pt>
                <c:pt idx="1276">
                  <c:v>Feb 2020</c:v>
                </c:pt>
                <c:pt idx="1277">
                  <c:v>Feb 2020</c:v>
                </c:pt>
                <c:pt idx="1278">
                  <c:v>Feb 2020</c:v>
                </c:pt>
                <c:pt idx="1279">
                  <c:v>Mar 2020</c:v>
                </c:pt>
                <c:pt idx="1280">
                  <c:v>Mar 2020</c:v>
                </c:pt>
                <c:pt idx="1281">
                  <c:v>Mar 2020</c:v>
                </c:pt>
                <c:pt idx="1282">
                  <c:v>Mar 2020</c:v>
                </c:pt>
                <c:pt idx="1283">
                  <c:v>Mar 2020</c:v>
                </c:pt>
                <c:pt idx="1284">
                  <c:v>Mar 2020</c:v>
                </c:pt>
                <c:pt idx="1285">
                  <c:v>Mar 2020</c:v>
                </c:pt>
                <c:pt idx="1286">
                  <c:v>Mar 2020</c:v>
                </c:pt>
                <c:pt idx="1287">
                  <c:v>Mar 2020</c:v>
                </c:pt>
                <c:pt idx="1288">
                  <c:v>Mar 2020</c:v>
                </c:pt>
                <c:pt idx="1289">
                  <c:v>Mar 2020</c:v>
                </c:pt>
                <c:pt idx="1290">
                  <c:v>Mar 2020</c:v>
                </c:pt>
                <c:pt idx="1291">
                  <c:v>Mar 2020</c:v>
                </c:pt>
                <c:pt idx="1292">
                  <c:v>Mar 2020</c:v>
                </c:pt>
                <c:pt idx="1293">
                  <c:v>Mar 2020</c:v>
                </c:pt>
                <c:pt idx="1294">
                  <c:v>Mar 2020</c:v>
                </c:pt>
                <c:pt idx="1295">
                  <c:v>Mar 2020</c:v>
                </c:pt>
                <c:pt idx="1296">
                  <c:v>Mar 2020</c:v>
                </c:pt>
                <c:pt idx="1297">
                  <c:v>Mar 2020</c:v>
                </c:pt>
                <c:pt idx="1298">
                  <c:v>Mar 2020</c:v>
                </c:pt>
                <c:pt idx="1299">
                  <c:v>Mar 2020</c:v>
                </c:pt>
                <c:pt idx="1300">
                  <c:v>Mar 2020</c:v>
                </c:pt>
                <c:pt idx="1301">
                  <c:v>Apr 2020</c:v>
                </c:pt>
                <c:pt idx="1302">
                  <c:v>Apr 2020</c:v>
                </c:pt>
                <c:pt idx="1303">
                  <c:v>Apr 2020</c:v>
                </c:pt>
                <c:pt idx="1304">
                  <c:v>Apr 2020</c:v>
                </c:pt>
                <c:pt idx="1305">
                  <c:v>Apr 2020</c:v>
                </c:pt>
                <c:pt idx="1306">
                  <c:v>Apr 2020</c:v>
                </c:pt>
                <c:pt idx="1307">
                  <c:v>Apr 2020</c:v>
                </c:pt>
                <c:pt idx="1308">
                  <c:v>Apr 2020</c:v>
                </c:pt>
                <c:pt idx="1309">
                  <c:v>Apr 2020</c:v>
                </c:pt>
                <c:pt idx="1310">
                  <c:v>Apr 2020</c:v>
                </c:pt>
                <c:pt idx="1311">
                  <c:v>Apr 2020</c:v>
                </c:pt>
                <c:pt idx="1312">
                  <c:v>Apr 2020</c:v>
                </c:pt>
                <c:pt idx="1313">
                  <c:v>Apr 2020</c:v>
                </c:pt>
                <c:pt idx="1314">
                  <c:v>Apr 2020</c:v>
                </c:pt>
                <c:pt idx="1315">
                  <c:v>Apr 2020</c:v>
                </c:pt>
                <c:pt idx="1316">
                  <c:v>Apr 2020</c:v>
                </c:pt>
                <c:pt idx="1317">
                  <c:v>Apr 2020</c:v>
                </c:pt>
                <c:pt idx="1318">
                  <c:v>Apr 2020</c:v>
                </c:pt>
                <c:pt idx="1319">
                  <c:v>Apr 2020</c:v>
                </c:pt>
                <c:pt idx="1320">
                  <c:v>Apr 2020</c:v>
                </c:pt>
                <c:pt idx="1321">
                  <c:v>Apr 2020</c:v>
                </c:pt>
                <c:pt idx="1322">
                  <c:v>May 2020</c:v>
                </c:pt>
                <c:pt idx="1323">
                  <c:v>May 2020</c:v>
                </c:pt>
                <c:pt idx="1324">
                  <c:v>May 2020</c:v>
                </c:pt>
                <c:pt idx="1325">
                  <c:v>May 2020</c:v>
                </c:pt>
                <c:pt idx="1326">
                  <c:v>May 2020</c:v>
                </c:pt>
                <c:pt idx="1327">
                  <c:v>May 2020</c:v>
                </c:pt>
                <c:pt idx="1328">
                  <c:v>May 2020</c:v>
                </c:pt>
                <c:pt idx="1329">
                  <c:v>May 2020</c:v>
                </c:pt>
                <c:pt idx="1330">
                  <c:v>May 2020</c:v>
                </c:pt>
                <c:pt idx="1331">
                  <c:v>May 2020</c:v>
                </c:pt>
                <c:pt idx="1332">
                  <c:v>May 2020</c:v>
                </c:pt>
                <c:pt idx="1333">
                  <c:v>May 2020</c:v>
                </c:pt>
                <c:pt idx="1334">
                  <c:v>May 2020</c:v>
                </c:pt>
                <c:pt idx="1335">
                  <c:v>May 2020</c:v>
                </c:pt>
                <c:pt idx="1336">
                  <c:v>May 2020</c:v>
                </c:pt>
                <c:pt idx="1337">
                  <c:v>May 2020</c:v>
                </c:pt>
                <c:pt idx="1338">
                  <c:v>May 2020</c:v>
                </c:pt>
                <c:pt idx="1339">
                  <c:v>May 2020</c:v>
                </c:pt>
                <c:pt idx="1340">
                  <c:v>May 2020</c:v>
                </c:pt>
                <c:pt idx="1341">
                  <c:v>May 2020</c:v>
                </c:pt>
                <c:pt idx="1342">
                  <c:v>Jun 2020</c:v>
                </c:pt>
                <c:pt idx="1343">
                  <c:v>Jun 2020</c:v>
                </c:pt>
                <c:pt idx="1344">
                  <c:v>Jun 2020</c:v>
                </c:pt>
                <c:pt idx="1345">
                  <c:v>Jun 2020</c:v>
                </c:pt>
                <c:pt idx="1346">
                  <c:v>Jun 2020</c:v>
                </c:pt>
                <c:pt idx="1347">
                  <c:v>Jun 2020</c:v>
                </c:pt>
                <c:pt idx="1348">
                  <c:v>Jun 2020</c:v>
                </c:pt>
                <c:pt idx="1349">
                  <c:v>Jun 2020</c:v>
                </c:pt>
                <c:pt idx="1350">
                  <c:v>Jun 2020</c:v>
                </c:pt>
                <c:pt idx="1351">
                  <c:v>Jun 2020</c:v>
                </c:pt>
                <c:pt idx="1352">
                  <c:v>Jun 2020</c:v>
                </c:pt>
                <c:pt idx="1353">
                  <c:v>Jun 2020</c:v>
                </c:pt>
                <c:pt idx="1354">
                  <c:v>Jun 2020</c:v>
                </c:pt>
                <c:pt idx="1355">
                  <c:v>Jun 2020</c:v>
                </c:pt>
                <c:pt idx="1356">
                  <c:v>Jun 2020</c:v>
                </c:pt>
                <c:pt idx="1357">
                  <c:v>Jun 2020</c:v>
                </c:pt>
                <c:pt idx="1358">
                  <c:v>Jun 2020</c:v>
                </c:pt>
                <c:pt idx="1359">
                  <c:v>Jun 2020</c:v>
                </c:pt>
                <c:pt idx="1360">
                  <c:v>Jun 2020</c:v>
                </c:pt>
                <c:pt idx="1361">
                  <c:v>Jun 2020</c:v>
                </c:pt>
                <c:pt idx="1362">
                  <c:v>Jun 2020</c:v>
                </c:pt>
                <c:pt idx="1363">
                  <c:v>Jun 2020</c:v>
                </c:pt>
                <c:pt idx="1364">
                  <c:v>Jul 2020</c:v>
                </c:pt>
                <c:pt idx="1365">
                  <c:v>Jul 2020</c:v>
                </c:pt>
                <c:pt idx="1366">
                  <c:v>Jul 2020</c:v>
                </c:pt>
                <c:pt idx="1367">
                  <c:v>Jul 2020</c:v>
                </c:pt>
                <c:pt idx="1368">
                  <c:v>Jul 2020</c:v>
                </c:pt>
                <c:pt idx="1369">
                  <c:v>Jul 2020</c:v>
                </c:pt>
                <c:pt idx="1370">
                  <c:v>Jul 2020</c:v>
                </c:pt>
                <c:pt idx="1371">
                  <c:v>Jul 2020</c:v>
                </c:pt>
                <c:pt idx="1372">
                  <c:v>Jul 2020</c:v>
                </c:pt>
                <c:pt idx="1373">
                  <c:v>Jul 2020</c:v>
                </c:pt>
                <c:pt idx="1374">
                  <c:v>Jul 2020</c:v>
                </c:pt>
                <c:pt idx="1375">
                  <c:v>Jul 2020</c:v>
                </c:pt>
                <c:pt idx="1376">
                  <c:v>Jul 2020</c:v>
                </c:pt>
                <c:pt idx="1377">
                  <c:v>Jul 2020</c:v>
                </c:pt>
                <c:pt idx="1378">
                  <c:v>Jul 2020</c:v>
                </c:pt>
                <c:pt idx="1379">
                  <c:v>Jul 2020</c:v>
                </c:pt>
                <c:pt idx="1380">
                  <c:v>Jul 2020</c:v>
                </c:pt>
                <c:pt idx="1381">
                  <c:v>Jul 2020</c:v>
                </c:pt>
                <c:pt idx="1382">
                  <c:v>Jul 2020</c:v>
                </c:pt>
                <c:pt idx="1383">
                  <c:v>Jul 2020</c:v>
                </c:pt>
                <c:pt idx="1384">
                  <c:v>Jul 2020</c:v>
                </c:pt>
                <c:pt idx="1385">
                  <c:v>Jul 2020</c:v>
                </c:pt>
                <c:pt idx="1386">
                  <c:v>Aug 2020</c:v>
                </c:pt>
                <c:pt idx="1387">
                  <c:v>Aug 2020</c:v>
                </c:pt>
                <c:pt idx="1388">
                  <c:v>Aug 2020</c:v>
                </c:pt>
                <c:pt idx="1389">
                  <c:v>Aug 2020</c:v>
                </c:pt>
                <c:pt idx="1390">
                  <c:v>Aug 2020</c:v>
                </c:pt>
                <c:pt idx="1391">
                  <c:v>Aug 2020</c:v>
                </c:pt>
                <c:pt idx="1392">
                  <c:v>Aug 2020</c:v>
                </c:pt>
                <c:pt idx="1393">
                  <c:v>Aug 2020</c:v>
                </c:pt>
                <c:pt idx="1394">
                  <c:v>Aug 2020</c:v>
                </c:pt>
                <c:pt idx="1395">
                  <c:v>Aug 2020</c:v>
                </c:pt>
                <c:pt idx="1396">
                  <c:v>Aug 2020</c:v>
                </c:pt>
                <c:pt idx="1397">
                  <c:v>Aug 2020</c:v>
                </c:pt>
                <c:pt idx="1398">
                  <c:v>Aug 2020</c:v>
                </c:pt>
                <c:pt idx="1399">
                  <c:v>Aug 2020</c:v>
                </c:pt>
                <c:pt idx="1400">
                  <c:v>Aug 2020</c:v>
                </c:pt>
                <c:pt idx="1401">
                  <c:v>Aug 2020</c:v>
                </c:pt>
                <c:pt idx="1402">
                  <c:v>Aug 2020</c:v>
                </c:pt>
                <c:pt idx="1403">
                  <c:v>Aug 2020</c:v>
                </c:pt>
                <c:pt idx="1404">
                  <c:v>Aug 2020</c:v>
                </c:pt>
                <c:pt idx="1405">
                  <c:v>Aug 2020</c:v>
                </c:pt>
                <c:pt idx="1406">
                  <c:v>Aug 2020</c:v>
                </c:pt>
                <c:pt idx="1407">
                  <c:v>Sep 2020</c:v>
                </c:pt>
                <c:pt idx="1408">
                  <c:v>Sep 2020</c:v>
                </c:pt>
                <c:pt idx="1409">
                  <c:v>Sep 2020</c:v>
                </c:pt>
                <c:pt idx="1410">
                  <c:v>Sep 2020</c:v>
                </c:pt>
                <c:pt idx="1411">
                  <c:v>Sep 2020</c:v>
                </c:pt>
                <c:pt idx="1412">
                  <c:v>Sep 2020</c:v>
                </c:pt>
                <c:pt idx="1413">
                  <c:v>Sep 2020</c:v>
                </c:pt>
                <c:pt idx="1414">
                  <c:v>Sep 2020</c:v>
                </c:pt>
                <c:pt idx="1415">
                  <c:v>Sep 2020</c:v>
                </c:pt>
                <c:pt idx="1416">
                  <c:v>Sep 2020</c:v>
                </c:pt>
                <c:pt idx="1417">
                  <c:v>Sep 2020</c:v>
                </c:pt>
                <c:pt idx="1418">
                  <c:v>Sep 2020</c:v>
                </c:pt>
                <c:pt idx="1419">
                  <c:v>Sep 2020</c:v>
                </c:pt>
                <c:pt idx="1420">
                  <c:v>Sep 2020</c:v>
                </c:pt>
                <c:pt idx="1421">
                  <c:v>Sep 2020</c:v>
                </c:pt>
                <c:pt idx="1422">
                  <c:v>Sep 2020</c:v>
                </c:pt>
                <c:pt idx="1423">
                  <c:v>Sep 2020</c:v>
                </c:pt>
                <c:pt idx="1424">
                  <c:v>Sep 2020</c:v>
                </c:pt>
                <c:pt idx="1425">
                  <c:v>Sep 2020</c:v>
                </c:pt>
                <c:pt idx="1426">
                  <c:v>Sep 2020</c:v>
                </c:pt>
                <c:pt idx="1427">
                  <c:v>Sep 2020</c:v>
                </c:pt>
                <c:pt idx="1428">
                  <c:v>Oct 2020</c:v>
                </c:pt>
                <c:pt idx="1429">
                  <c:v>Oct 2020</c:v>
                </c:pt>
                <c:pt idx="1430">
                  <c:v>Oct 2020</c:v>
                </c:pt>
                <c:pt idx="1431">
                  <c:v>Oct 2020</c:v>
                </c:pt>
                <c:pt idx="1432">
                  <c:v>Oct 2020</c:v>
                </c:pt>
                <c:pt idx="1433">
                  <c:v>Oct 2020</c:v>
                </c:pt>
                <c:pt idx="1434">
                  <c:v>Oct 2020</c:v>
                </c:pt>
                <c:pt idx="1435">
                  <c:v>Oct 2020</c:v>
                </c:pt>
                <c:pt idx="1436">
                  <c:v>Oct 2020</c:v>
                </c:pt>
                <c:pt idx="1437">
                  <c:v>Oct 2020</c:v>
                </c:pt>
                <c:pt idx="1438">
                  <c:v>Oct 2020</c:v>
                </c:pt>
                <c:pt idx="1439">
                  <c:v>Oct 2020</c:v>
                </c:pt>
                <c:pt idx="1440">
                  <c:v>Oct 2020</c:v>
                </c:pt>
                <c:pt idx="1441">
                  <c:v>Oct 2020</c:v>
                </c:pt>
                <c:pt idx="1442">
                  <c:v>Oct 2020</c:v>
                </c:pt>
                <c:pt idx="1443">
                  <c:v>Oct 2020</c:v>
                </c:pt>
                <c:pt idx="1444">
                  <c:v>Oct 2020</c:v>
                </c:pt>
                <c:pt idx="1445">
                  <c:v>Oct 2020</c:v>
                </c:pt>
                <c:pt idx="1446">
                  <c:v>Oct 2020</c:v>
                </c:pt>
                <c:pt idx="1447">
                  <c:v>Oct 2020</c:v>
                </c:pt>
                <c:pt idx="1448">
                  <c:v>Oct 2020</c:v>
                </c:pt>
                <c:pt idx="1449">
                  <c:v>Oct 2020</c:v>
                </c:pt>
                <c:pt idx="1450">
                  <c:v>Nov 2020</c:v>
                </c:pt>
                <c:pt idx="1451">
                  <c:v>Nov 2020</c:v>
                </c:pt>
                <c:pt idx="1452">
                  <c:v>Nov 2020</c:v>
                </c:pt>
                <c:pt idx="1453">
                  <c:v>Nov 2020</c:v>
                </c:pt>
                <c:pt idx="1454">
                  <c:v>Nov 2020</c:v>
                </c:pt>
                <c:pt idx="1455">
                  <c:v>Nov 2020</c:v>
                </c:pt>
                <c:pt idx="1456">
                  <c:v>Nov 2020</c:v>
                </c:pt>
                <c:pt idx="1457">
                  <c:v>Nov 2020</c:v>
                </c:pt>
                <c:pt idx="1458">
                  <c:v>Nov 2020</c:v>
                </c:pt>
                <c:pt idx="1459">
                  <c:v>Nov 2020</c:v>
                </c:pt>
                <c:pt idx="1460">
                  <c:v>Nov 2020</c:v>
                </c:pt>
                <c:pt idx="1461">
                  <c:v>Nov 2020</c:v>
                </c:pt>
                <c:pt idx="1462">
                  <c:v>Nov 2020</c:v>
                </c:pt>
                <c:pt idx="1463">
                  <c:v>Nov 2020</c:v>
                </c:pt>
                <c:pt idx="1464">
                  <c:v>Nov 2020</c:v>
                </c:pt>
                <c:pt idx="1465">
                  <c:v>Nov 2020</c:v>
                </c:pt>
                <c:pt idx="1466">
                  <c:v>Nov 2020</c:v>
                </c:pt>
                <c:pt idx="1467">
                  <c:v>Nov 2020</c:v>
                </c:pt>
                <c:pt idx="1468">
                  <c:v>Nov 2020</c:v>
                </c:pt>
                <c:pt idx="1469">
                  <c:v>Nov 2020</c:v>
                </c:pt>
                <c:pt idx="1470">
                  <c:v>Dec 2020</c:v>
                </c:pt>
                <c:pt idx="1471">
                  <c:v>Dec 2020</c:v>
                </c:pt>
                <c:pt idx="1472">
                  <c:v>Dec 2020</c:v>
                </c:pt>
                <c:pt idx="1473">
                  <c:v>Dec 2020</c:v>
                </c:pt>
                <c:pt idx="1474">
                  <c:v>Dec 2020</c:v>
                </c:pt>
                <c:pt idx="1475">
                  <c:v>Dec 2020</c:v>
                </c:pt>
                <c:pt idx="1476">
                  <c:v>Dec 2020</c:v>
                </c:pt>
                <c:pt idx="1477">
                  <c:v>Dec 2020</c:v>
                </c:pt>
                <c:pt idx="1478">
                  <c:v>Dec 2020</c:v>
                </c:pt>
                <c:pt idx="1479">
                  <c:v>Dec 2020</c:v>
                </c:pt>
                <c:pt idx="1480">
                  <c:v>Dec 2020</c:v>
                </c:pt>
                <c:pt idx="1481">
                  <c:v>Dec 2020</c:v>
                </c:pt>
                <c:pt idx="1482">
                  <c:v>Dec 2020</c:v>
                </c:pt>
                <c:pt idx="1483">
                  <c:v>Dec 2020</c:v>
                </c:pt>
                <c:pt idx="1484">
                  <c:v>Dec 2020</c:v>
                </c:pt>
                <c:pt idx="1485">
                  <c:v>Dec 2020</c:v>
                </c:pt>
                <c:pt idx="1486">
                  <c:v>Dec 2020</c:v>
                </c:pt>
                <c:pt idx="1487">
                  <c:v>Dec 2020</c:v>
                </c:pt>
                <c:pt idx="1488">
                  <c:v>Dec 2020</c:v>
                </c:pt>
                <c:pt idx="1489">
                  <c:v>Dec 2020</c:v>
                </c:pt>
                <c:pt idx="1490">
                  <c:v>Dec 2020</c:v>
                </c:pt>
                <c:pt idx="1491">
                  <c:v>Dec 2020</c:v>
                </c:pt>
                <c:pt idx="1492">
                  <c:v>Jan 2021</c:v>
                </c:pt>
                <c:pt idx="1493">
                  <c:v>Jan 2021</c:v>
                </c:pt>
                <c:pt idx="1494">
                  <c:v>Jan 2021</c:v>
                </c:pt>
                <c:pt idx="1495">
                  <c:v>Jan 2021</c:v>
                </c:pt>
                <c:pt idx="1496">
                  <c:v>Jan 2021</c:v>
                </c:pt>
                <c:pt idx="1497">
                  <c:v>Jan 2021</c:v>
                </c:pt>
                <c:pt idx="1498">
                  <c:v>Jan 2021</c:v>
                </c:pt>
                <c:pt idx="1499">
                  <c:v>Jan 2021</c:v>
                </c:pt>
                <c:pt idx="1500">
                  <c:v>Jan 2021</c:v>
                </c:pt>
                <c:pt idx="1501">
                  <c:v>Jan 2021</c:v>
                </c:pt>
                <c:pt idx="1502">
                  <c:v>Jan 2021</c:v>
                </c:pt>
                <c:pt idx="1503">
                  <c:v>Jan 2021</c:v>
                </c:pt>
                <c:pt idx="1504">
                  <c:v>Jan 2021</c:v>
                </c:pt>
                <c:pt idx="1505">
                  <c:v>Jan 2021</c:v>
                </c:pt>
                <c:pt idx="1506">
                  <c:v>Jan 2021</c:v>
                </c:pt>
                <c:pt idx="1507">
                  <c:v>Jan 2021</c:v>
                </c:pt>
                <c:pt idx="1508">
                  <c:v>Jan 2021</c:v>
                </c:pt>
                <c:pt idx="1509">
                  <c:v>Jan 2021</c:v>
                </c:pt>
                <c:pt idx="1510">
                  <c:v>Jan 2021</c:v>
                </c:pt>
                <c:pt idx="1511">
                  <c:v>Feb 2021</c:v>
                </c:pt>
                <c:pt idx="1512">
                  <c:v>Feb 2021</c:v>
                </c:pt>
                <c:pt idx="1513">
                  <c:v>Feb 2021</c:v>
                </c:pt>
                <c:pt idx="1514">
                  <c:v>Feb 2021</c:v>
                </c:pt>
                <c:pt idx="1515">
                  <c:v>Feb 2021</c:v>
                </c:pt>
                <c:pt idx="1516">
                  <c:v>Feb 2021</c:v>
                </c:pt>
                <c:pt idx="1517">
                  <c:v>Feb 2021</c:v>
                </c:pt>
                <c:pt idx="1518">
                  <c:v>Feb 2021</c:v>
                </c:pt>
                <c:pt idx="1519">
                  <c:v>Feb 2021</c:v>
                </c:pt>
                <c:pt idx="1520">
                  <c:v>Feb 2021</c:v>
                </c:pt>
                <c:pt idx="1521">
                  <c:v>Feb 2021</c:v>
                </c:pt>
                <c:pt idx="1522">
                  <c:v>Feb 2021</c:v>
                </c:pt>
                <c:pt idx="1523">
                  <c:v>Feb 2021</c:v>
                </c:pt>
                <c:pt idx="1524">
                  <c:v>Feb 2021</c:v>
                </c:pt>
                <c:pt idx="1525">
                  <c:v>Feb 2021</c:v>
                </c:pt>
                <c:pt idx="1526">
                  <c:v>Feb 2021</c:v>
                </c:pt>
                <c:pt idx="1527">
                  <c:v>Feb 2021</c:v>
                </c:pt>
                <c:pt idx="1528">
                  <c:v>Feb 2021</c:v>
                </c:pt>
                <c:pt idx="1529">
                  <c:v>Feb 2021</c:v>
                </c:pt>
                <c:pt idx="1530">
                  <c:v>Mar 2021</c:v>
                </c:pt>
                <c:pt idx="1531">
                  <c:v>Mar 2021</c:v>
                </c:pt>
                <c:pt idx="1532">
                  <c:v>Mar 2021</c:v>
                </c:pt>
                <c:pt idx="1533">
                  <c:v>Mar 2021</c:v>
                </c:pt>
                <c:pt idx="1534">
                  <c:v>Mar 2021</c:v>
                </c:pt>
                <c:pt idx="1535">
                  <c:v>Mar 2021</c:v>
                </c:pt>
                <c:pt idx="1536">
                  <c:v>Mar 2021</c:v>
                </c:pt>
                <c:pt idx="1537">
                  <c:v>Mar 2021</c:v>
                </c:pt>
                <c:pt idx="1538">
                  <c:v>Mar 2021</c:v>
                </c:pt>
                <c:pt idx="1539">
                  <c:v>Mar 2021</c:v>
                </c:pt>
                <c:pt idx="1540">
                  <c:v>Mar 2021</c:v>
                </c:pt>
                <c:pt idx="1541">
                  <c:v>Mar 2021</c:v>
                </c:pt>
                <c:pt idx="1542">
                  <c:v>Mar 2021</c:v>
                </c:pt>
                <c:pt idx="1543">
                  <c:v>Mar 2021</c:v>
                </c:pt>
                <c:pt idx="1544">
                  <c:v>Mar 2021</c:v>
                </c:pt>
                <c:pt idx="1545">
                  <c:v>Mar 2021</c:v>
                </c:pt>
                <c:pt idx="1546">
                  <c:v>Mar 2021</c:v>
                </c:pt>
                <c:pt idx="1547">
                  <c:v>Mar 2021</c:v>
                </c:pt>
                <c:pt idx="1548">
                  <c:v>Mar 2021</c:v>
                </c:pt>
                <c:pt idx="1549">
                  <c:v>Mar 2021</c:v>
                </c:pt>
                <c:pt idx="1550">
                  <c:v>Mar 2021</c:v>
                </c:pt>
                <c:pt idx="1551">
                  <c:v>Mar 2021</c:v>
                </c:pt>
                <c:pt idx="1552">
                  <c:v>Mar 2021</c:v>
                </c:pt>
                <c:pt idx="1553">
                  <c:v>Apr 2021</c:v>
                </c:pt>
                <c:pt idx="1554">
                  <c:v>Apr 2021</c:v>
                </c:pt>
                <c:pt idx="1555">
                  <c:v>Apr 2021</c:v>
                </c:pt>
                <c:pt idx="1556">
                  <c:v>Apr 2021</c:v>
                </c:pt>
                <c:pt idx="1557">
                  <c:v>Apr 2021</c:v>
                </c:pt>
                <c:pt idx="1558">
                  <c:v>Apr 2021</c:v>
                </c:pt>
                <c:pt idx="1559">
                  <c:v>Apr 2021</c:v>
                </c:pt>
                <c:pt idx="1560">
                  <c:v>Apr 2021</c:v>
                </c:pt>
                <c:pt idx="1561">
                  <c:v>Apr 2021</c:v>
                </c:pt>
                <c:pt idx="1562">
                  <c:v>Apr 2021</c:v>
                </c:pt>
                <c:pt idx="1563">
                  <c:v>Apr 2021</c:v>
                </c:pt>
                <c:pt idx="1564">
                  <c:v>Apr 2021</c:v>
                </c:pt>
                <c:pt idx="1565">
                  <c:v>Apr 2021</c:v>
                </c:pt>
                <c:pt idx="1566">
                  <c:v>Apr 2021</c:v>
                </c:pt>
                <c:pt idx="1567">
                  <c:v>Apr 2021</c:v>
                </c:pt>
                <c:pt idx="1568">
                  <c:v>Apr 2021</c:v>
                </c:pt>
                <c:pt idx="1569">
                  <c:v>Apr 2021</c:v>
                </c:pt>
                <c:pt idx="1570">
                  <c:v>Apr 2021</c:v>
                </c:pt>
                <c:pt idx="1571">
                  <c:v>Apr 2021</c:v>
                </c:pt>
                <c:pt idx="1572">
                  <c:v>Apr 2021</c:v>
                </c:pt>
                <c:pt idx="1573">
                  <c:v>Apr 2021</c:v>
                </c:pt>
                <c:pt idx="1574">
                  <c:v>May 2021</c:v>
                </c:pt>
                <c:pt idx="1575">
                  <c:v>May 2021</c:v>
                </c:pt>
                <c:pt idx="1576">
                  <c:v>May 2021</c:v>
                </c:pt>
                <c:pt idx="1577">
                  <c:v>May 2021</c:v>
                </c:pt>
                <c:pt idx="1578">
                  <c:v>May 2021</c:v>
                </c:pt>
                <c:pt idx="1579">
                  <c:v>May 2021</c:v>
                </c:pt>
                <c:pt idx="1580">
                  <c:v>May 2021</c:v>
                </c:pt>
                <c:pt idx="1581">
                  <c:v>May 2021</c:v>
                </c:pt>
                <c:pt idx="1582">
                  <c:v>May 2021</c:v>
                </c:pt>
                <c:pt idx="1583">
                  <c:v>May 2021</c:v>
                </c:pt>
                <c:pt idx="1584">
                  <c:v>May 2021</c:v>
                </c:pt>
                <c:pt idx="1585">
                  <c:v>May 2021</c:v>
                </c:pt>
                <c:pt idx="1586">
                  <c:v>May 2021</c:v>
                </c:pt>
                <c:pt idx="1587">
                  <c:v>May 2021</c:v>
                </c:pt>
                <c:pt idx="1588">
                  <c:v>May 2021</c:v>
                </c:pt>
                <c:pt idx="1589">
                  <c:v>May 2021</c:v>
                </c:pt>
                <c:pt idx="1590">
                  <c:v>May 2021</c:v>
                </c:pt>
                <c:pt idx="1591">
                  <c:v>May 2021</c:v>
                </c:pt>
                <c:pt idx="1592">
                  <c:v>May 2021</c:v>
                </c:pt>
                <c:pt idx="1593">
                  <c:v>May 2021</c:v>
                </c:pt>
                <c:pt idx="1594">
                  <c:v>Jun 2021</c:v>
                </c:pt>
                <c:pt idx="1595">
                  <c:v>Jun 2021</c:v>
                </c:pt>
                <c:pt idx="1596">
                  <c:v>Jun 2021</c:v>
                </c:pt>
                <c:pt idx="1597">
                  <c:v>Jun 2021</c:v>
                </c:pt>
                <c:pt idx="1598">
                  <c:v>Jun 2021</c:v>
                </c:pt>
                <c:pt idx="1599">
                  <c:v>Jun 2021</c:v>
                </c:pt>
                <c:pt idx="1600">
                  <c:v>Jun 2021</c:v>
                </c:pt>
                <c:pt idx="1601">
                  <c:v>Jun 2021</c:v>
                </c:pt>
                <c:pt idx="1602">
                  <c:v>Jun 2021</c:v>
                </c:pt>
                <c:pt idx="1603">
                  <c:v>Jun 2021</c:v>
                </c:pt>
                <c:pt idx="1604">
                  <c:v>Jun 2021</c:v>
                </c:pt>
                <c:pt idx="1605">
                  <c:v>Jun 2021</c:v>
                </c:pt>
                <c:pt idx="1606">
                  <c:v>Jun 2021</c:v>
                </c:pt>
                <c:pt idx="1607">
                  <c:v>Jun 2021</c:v>
                </c:pt>
                <c:pt idx="1608">
                  <c:v>Jun 2021</c:v>
                </c:pt>
                <c:pt idx="1609">
                  <c:v>Jun 2021</c:v>
                </c:pt>
                <c:pt idx="1610">
                  <c:v>Jun 2021</c:v>
                </c:pt>
                <c:pt idx="1611">
                  <c:v>Jun 2021</c:v>
                </c:pt>
                <c:pt idx="1612">
                  <c:v>Jun 2021</c:v>
                </c:pt>
                <c:pt idx="1613">
                  <c:v>Jun 2021</c:v>
                </c:pt>
                <c:pt idx="1614">
                  <c:v>Jun 2021</c:v>
                </c:pt>
                <c:pt idx="1615">
                  <c:v>Jun 2021</c:v>
                </c:pt>
                <c:pt idx="1616">
                  <c:v>Jul 2021</c:v>
                </c:pt>
                <c:pt idx="1617">
                  <c:v>Jul 2021</c:v>
                </c:pt>
                <c:pt idx="1618">
                  <c:v>Jul 2021</c:v>
                </c:pt>
                <c:pt idx="1619">
                  <c:v>Jul 2021</c:v>
                </c:pt>
                <c:pt idx="1620">
                  <c:v>Jul 2021</c:v>
                </c:pt>
                <c:pt idx="1621">
                  <c:v>Jul 2021</c:v>
                </c:pt>
                <c:pt idx="1622">
                  <c:v>Jul 2021</c:v>
                </c:pt>
                <c:pt idx="1623">
                  <c:v>Jul 2021</c:v>
                </c:pt>
                <c:pt idx="1624">
                  <c:v>Jul 2021</c:v>
                </c:pt>
                <c:pt idx="1625">
                  <c:v>Jul 2021</c:v>
                </c:pt>
                <c:pt idx="1626">
                  <c:v>Jul 2021</c:v>
                </c:pt>
                <c:pt idx="1627">
                  <c:v>Jul 2021</c:v>
                </c:pt>
                <c:pt idx="1628">
                  <c:v>Jul 2021</c:v>
                </c:pt>
                <c:pt idx="1629">
                  <c:v>Jul 2021</c:v>
                </c:pt>
                <c:pt idx="1630">
                  <c:v>Jul 2021</c:v>
                </c:pt>
                <c:pt idx="1631">
                  <c:v>Jul 2021</c:v>
                </c:pt>
                <c:pt idx="1632">
                  <c:v>Jul 2021</c:v>
                </c:pt>
                <c:pt idx="1633">
                  <c:v>Jul 2021</c:v>
                </c:pt>
                <c:pt idx="1634">
                  <c:v>Jul 2021</c:v>
                </c:pt>
                <c:pt idx="1635">
                  <c:v>Jul 2021</c:v>
                </c:pt>
                <c:pt idx="1636">
                  <c:v>Jul 2021</c:v>
                </c:pt>
                <c:pt idx="1637">
                  <c:v>Aug 2021</c:v>
                </c:pt>
                <c:pt idx="1638">
                  <c:v>Aug 2021</c:v>
                </c:pt>
                <c:pt idx="1639">
                  <c:v>Aug 2021</c:v>
                </c:pt>
                <c:pt idx="1640">
                  <c:v>Aug 2021</c:v>
                </c:pt>
                <c:pt idx="1641">
                  <c:v>Aug 2021</c:v>
                </c:pt>
                <c:pt idx="1642">
                  <c:v>Aug 2021</c:v>
                </c:pt>
                <c:pt idx="1643">
                  <c:v>Aug 2021</c:v>
                </c:pt>
                <c:pt idx="1644">
                  <c:v>Aug 2021</c:v>
                </c:pt>
                <c:pt idx="1645">
                  <c:v>Aug 2021</c:v>
                </c:pt>
                <c:pt idx="1646">
                  <c:v>Aug 2021</c:v>
                </c:pt>
                <c:pt idx="1647">
                  <c:v>Aug 2021</c:v>
                </c:pt>
                <c:pt idx="1648">
                  <c:v>Aug 2021</c:v>
                </c:pt>
                <c:pt idx="1649">
                  <c:v>Aug 2021</c:v>
                </c:pt>
                <c:pt idx="1650">
                  <c:v>Aug 2021</c:v>
                </c:pt>
                <c:pt idx="1651">
                  <c:v>Aug 2021</c:v>
                </c:pt>
                <c:pt idx="1652">
                  <c:v>Aug 2021</c:v>
                </c:pt>
                <c:pt idx="1653">
                  <c:v>Aug 2021</c:v>
                </c:pt>
                <c:pt idx="1654">
                  <c:v>Aug 2021</c:v>
                </c:pt>
                <c:pt idx="1655">
                  <c:v>Aug 2021</c:v>
                </c:pt>
                <c:pt idx="1656">
                  <c:v>Aug 2021</c:v>
                </c:pt>
                <c:pt idx="1657">
                  <c:v>Aug 2021</c:v>
                </c:pt>
                <c:pt idx="1658">
                  <c:v>Aug 2021</c:v>
                </c:pt>
                <c:pt idx="1659">
                  <c:v>Sep 2021</c:v>
                </c:pt>
                <c:pt idx="1660">
                  <c:v>Sep 2021</c:v>
                </c:pt>
                <c:pt idx="1661">
                  <c:v>Sep 2021</c:v>
                </c:pt>
                <c:pt idx="1662">
                  <c:v>Sep 2021</c:v>
                </c:pt>
                <c:pt idx="1663">
                  <c:v>Sep 2021</c:v>
                </c:pt>
                <c:pt idx="1664">
                  <c:v>Sep 2021</c:v>
                </c:pt>
                <c:pt idx="1665">
                  <c:v>Sep 2021</c:v>
                </c:pt>
                <c:pt idx="1666">
                  <c:v>Sep 2021</c:v>
                </c:pt>
                <c:pt idx="1667">
                  <c:v>Sep 2021</c:v>
                </c:pt>
                <c:pt idx="1668">
                  <c:v>Sep 2021</c:v>
                </c:pt>
                <c:pt idx="1669">
                  <c:v>Sep 2021</c:v>
                </c:pt>
                <c:pt idx="1670">
                  <c:v>Sep 2021</c:v>
                </c:pt>
                <c:pt idx="1671">
                  <c:v>Sep 2021</c:v>
                </c:pt>
                <c:pt idx="1672">
                  <c:v>Sep 2021</c:v>
                </c:pt>
                <c:pt idx="1673">
                  <c:v>Sep 2021</c:v>
                </c:pt>
                <c:pt idx="1674">
                  <c:v>Sep 2021</c:v>
                </c:pt>
                <c:pt idx="1675">
                  <c:v>Sep 2021</c:v>
                </c:pt>
                <c:pt idx="1676">
                  <c:v>Sep 2021</c:v>
                </c:pt>
                <c:pt idx="1677">
                  <c:v>Sep 2021</c:v>
                </c:pt>
                <c:pt idx="1678">
                  <c:v>Sep 2021</c:v>
                </c:pt>
                <c:pt idx="1679">
                  <c:v>Sep 2021</c:v>
                </c:pt>
                <c:pt idx="1680">
                  <c:v>Oct 2021</c:v>
                </c:pt>
                <c:pt idx="1681">
                  <c:v>Oct 2021</c:v>
                </c:pt>
                <c:pt idx="1682">
                  <c:v>Oct 2021</c:v>
                </c:pt>
                <c:pt idx="1683">
                  <c:v>Oct 2021</c:v>
                </c:pt>
                <c:pt idx="1684">
                  <c:v>Oct 2021</c:v>
                </c:pt>
                <c:pt idx="1685">
                  <c:v>Oct 2021</c:v>
                </c:pt>
                <c:pt idx="1686">
                  <c:v>Oct 2021</c:v>
                </c:pt>
                <c:pt idx="1687">
                  <c:v>Oct 2021</c:v>
                </c:pt>
                <c:pt idx="1688">
                  <c:v>Oct 2021</c:v>
                </c:pt>
                <c:pt idx="1689">
                  <c:v>Oct 2021</c:v>
                </c:pt>
                <c:pt idx="1690">
                  <c:v>Oct 2021</c:v>
                </c:pt>
                <c:pt idx="1691">
                  <c:v>Oct 2021</c:v>
                </c:pt>
                <c:pt idx="1692">
                  <c:v>Oct 2021</c:v>
                </c:pt>
                <c:pt idx="1693">
                  <c:v>Oct 2021</c:v>
                </c:pt>
                <c:pt idx="1694">
                  <c:v>Oct 2021</c:v>
                </c:pt>
                <c:pt idx="1695">
                  <c:v>Oct 2021</c:v>
                </c:pt>
                <c:pt idx="1696">
                  <c:v>Oct 2021</c:v>
                </c:pt>
                <c:pt idx="1697">
                  <c:v>Oct 2021</c:v>
                </c:pt>
                <c:pt idx="1698">
                  <c:v>Oct 2021</c:v>
                </c:pt>
                <c:pt idx="1699">
                  <c:v>Oct 2021</c:v>
                </c:pt>
                <c:pt idx="1700">
                  <c:v>Oct 2021</c:v>
                </c:pt>
                <c:pt idx="1701">
                  <c:v>Nov 2021</c:v>
                </c:pt>
                <c:pt idx="1702">
                  <c:v>Nov 2021</c:v>
                </c:pt>
                <c:pt idx="1703">
                  <c:v>Nov 2021</c:v>
                </c:pt>
                <c:pt idx="1704">
                  <c:v>Nov 2021</c:v>
                </c:pt>
                <c:pt idx="1705">
                  <c:v>Nov 2021</c:v>
                </c:pt>
                <c:pt idx="1706">
                  <c:v>Nov 2021</c:v>
                </c:pt>
                <c:pt idx="1707">
                  <c:v>Nov 2021</c:v>
                </c:pt>
                <c:pt idx="1708">
                  <c:v>Nov 2021</c:v>
                </c:pt>
                <c:pt idx="1709">
                  <c:v>Nov 2021</c:v>
                </c:pt>
                <c:pt idx="1710">
                  <c:v>Nov 2021</c:v>
                </c:pt>
                <c:pt idx="1711">
                  <c:v>Nov 2021</c:v>
                </c:pt>
                <c:pt idx="1712">
                  <c:v>Nov 2021</c:v>
                </c:pt>
                <c:pt idx="1713">
                  <c:v>Nov 2021</c:v>
                </c:pt>
                <c:pt idx="1714">
                  <c:v>Nov 2021</c:v>
                </c:pt>
                <c:pt idx="1715">
                  <c:v>Nov 2021</c:v>
                </c:pt>
                <c:pt idx="1716">
                  <c:v>Nov 2021</c:v>
                </c:pt>
                <c:pt idx="1717">
                  <c:v>Nov 2021</c:v>
                </c:pt>
                <c:pt idx="1718">
                  <c:v>Nov 2021</c:v>
                </c:pt>
                <c:pt idx="1719">
                  <c:v>Nov 2021</c:v>
                </c:pt>
                <c:pt idx="1720">
                  <c:v>Nov 2021</c:v>
                </c:pt>
                <c:pt idx="1721">
                  <c:v>Nov 2021</c:v>
                </c:pt>
                <c:pt idx="1722">
                  <c:v>Dec 2021</c:v>
                </c:pt>
                <c:pt idx="1723">
                  <c:v>Dec 2021</c:v>
                </c:pt>
                <c:pt idx="1724">
                  <c:v>Dec 2021</c:v>
                </c:pt>
                <c:pt idx="1725">
                  <c:v>Dec 2021</c:v>
                </c:pt>
                <c:pt idx="1726">
                  <c:v>Dec 2021</c:v>
                </c:pt>
                <c:pt idx="1727">
                  <c:v>Dec 2021</c:v>
                </c:pt>
                <c:pt idx="1728">
                  <c:v>Dec 2021</c:v>
                </c:pt>
                <c:pt idx="1729">
                  <c:v>Dec 2021</c:v>
                </c:pt>
                <c:pt idx="1730">
                  <c:v>Dec 2021</c:v>
                </c:pt>
                <c:pt idx="1731">
                  <c:v>Dec 2021</c:v>
                </c:pt>
                <c:pt idx="1732">
                  <c:v>Dec 2021</c:v>
                </c:pt>
                <c:pt idx="1733">
                  <c:v>Dec 2021</c:v>
                </c:pt>
                <c:pt idx="1734">
                  <c:v>Dec 2021</c:v>
                </c:pt>
                <c:pt idx="1735">
                  <c:v>Dec 2021</c:v>
                </c:pt>
                <c:pt idx="1736">
                  <c:v>Dec 2021</c:v>
                </c:pt>
                <c:pt idx="1737">
                  <c:v>Dec 2021</c:v>
                </c:pt>
                <c:pt idx="1738">
                  <c:v>Dec 2021</c:v>
                </c:pt>
                <c:pt idx="1739">
                  <c:v>Dec 2021</c:v>
                </c:pt>
                <c:pt idx="1740">
                  <c:v>Dec 2021</c:v>
                </c:pt>
                <c:pt idx="1741">
                  <c:v>Dec 2021</c:v>
                </c:pt>
                <c:pt idx="1742">
                  <c:v>Dec 2021</c:v>
                </c:pt>
                <c:pt idx="1743">
                  <c:v>Dec 2021</c:v>
                </c:pt>
                <c:pt idx="1744">
                  <c:v>Jan 2022</c:v>
                </c:pt>
                <c:pt idx="1745">
                  <c:v>Jan 2022</c:v>
                </c:pt>
                <c:pt idx="1746">
                  <c:v>Jan 2022</c:v>
                </c:pt>
                <c:pt idx="1747">
                  <c:v>Jan 2022</c:v>
                </c:pt>
                <c:pt idx="1748">
                  <c:v>Jan 2022</c:v>
                </c:pt>
                <c:pt idx="1749">
                  <c:v>Jan 2022</c:v>
                </c:pt>
                <c:pt idx="1750">
                  <c:v>Jan 2022</c:v>
                </c:pt>
                <c:pt idx="1751">
                  <c:v>Jan 2022</c:v>
                </c:pt>
                <c:pt idx="1752">
                  <c:v>Jan 2022</c:v>
                </c:pt>
                <c:pt idx="1753">
                  <c:v>Jan 2022</c:v>
                </c:pt>
                <c:pt idx="1754">
                  <c:v>Jan 2022</c:v>
                </c:pt>
                <c:pt idx="1755">
                  <c:v>Jan 2022</c:v>
                </c:pt>
                <c:pt idx="1756">
                  <c:v>Jan 2022</c:v>
                </c:pt>
                <c:pt idx="1757">
                  <c:v>Jan 2022</c:v>
                </c:pt>
                <c:pt idx="1758">
                  <c:v>Jan 2022</c:v>
                </c:pt>
                <c:pt idx="1759">
                  <c:v>Jan 2022</c:v>
                </c:pt>
                <c:pt idx="1760">
                  <c:v>Jan 2022</c:v>
                </c:pt>
                <c:pt idx="1761">
                  <c:v>Jan 2022</c:v>
                </c:pt>
                <c:pt idx="1762">
                  <c:v>Jan 2022</c:v>
                </c:pt>
                <c:pt idx="1763">
                  <c:v>Jan 2022</c:v>
                </c:pt>
                <c:pt idx="1764">
                  <c:v>Feb 2022</c:v>
                </c:pt>
                <c:pt idx="1765">
                  <c:v>Feb 2022</c:v>
                </c:pt>
                <c:pt idx="1766">
                  <c:v>Feb 2022</c:v>
                </c:pt>
                <c:pt idx="1767">
                  <c:v>Feb 2022</c:v>
                </c:pt>
                <c:pt idx="1768">
                  <c:v>Feb 2022</c:v>
                </c:pt>
                <c:pt idx="1769">
                  <c:v>Feb 2022</c:v>
                </c:pt>
                <c:pt idx="1770">
                  <c:v>Feb 2022</c:v>
                </c:pt>
                <c:pt idx="1771">
                  <c:v>Feb 2022</c:v>
                </c:pt>
                <c:pt idx="1772">
                  <c:v>Feb 2022</c:v>
                </c:pt>
                <c:pt idx="1773">
                  <c:v>Feb 2022</c:v>
                </c:pt>
                <c:pt idx="1774">
                  <c:v>Feb 2022</c:v>
                </c:pt>
                <c:pt idx="1775">
                  <c:v>Feb 2022</c:v>
                </c:pt>
                <c:pt idx="1776">
                  <c:v>Feb 2022</c:v>
                </c:pt>
                <c:pt idx="1777">
                  <c:v>Feb 2022</c:v>
                </c:pt>
                <c:pt idx="1778">
                  <c:v>Feb 2022</c:v>
                </c:pt>
                <c:pt idx="1779">
                  <c:v>Feb 2022</c:v>
                </c:pt>
                <c:pt idx="1780">
                  <c:v>Feb 2022</c:v>
                </c:pt>
                <c:pt idx="1781">
                  <c:v>Feb 2022</c:v>
                </c:pt>
                <c:pt idx="1782">
                  <c:v>Feb 2022</c:v>
                </c:pt>
                <c:pt idx="1783">
                  <c:v>Mar 2022</c:v>
                </c:pt>
                <c:pt idx="1784">
                  <c:v>Mar 2022</c:v>
                </c:pt>
                <c:pt idx="1785">
                  <c:v>Mar 2022</c:v>
                </c:pt>
                <c:pt idx="1786">
                  <c:v>Mar 2022</c:v>
                </c:pt>
                <c:pt idx="1787">
                  <c:v>Mar 2022</c:v>
                </c:pt>
                <c:pt idx="1788">
                  <c:v>Mar 2022</c:v>
                </c:pt>
                <c:pt idx="1789">
                  <c:v>Mar 2022</c:v>
                </c:pt>
                <c:pt idx="1790">
                  <c:v>Mar 2022</c:v>
                </c:pt>
                <c:pt idx="1791">
                  <c:v>Mar 2022</c:v>
                </c:pt>
                <c:pt idx="1792">
                  <c:v>Mar 2022</c:v>
                </c:pt>
                <c:pt idx="1793">
                  <c:v>Mar 2022</c:v>
                </c:pt>
                <c:pt idx="1794">
                  <c:v>Mar 2022</c:v>
                </c:pt>
                <c:pt idx="1795">
                  <c:v>Mar 2022</c:v>
                </c:pt>
                <c:pt idx="1796">
                  <c:v>Mar 2022</c:v>
                </c:pt>
                <c:pt idx="1797">
                  <c:v>Mar 2022</c:v>
                </c:pt>
                <c:pt idx="1798">
                  <c:v>Mar 2022</c:v>
                </c:pt>
                <c:pt idx="1799">
                  <c:v>Mar 2022</c:v>
                </c:pt>
                <c:pt idx="1800">
                  <c:v>Mar 2022</c:v>
                </c:pt>
                <c:pt idx="1801">
                  <c:v>Mar 2022</c:v>
                </c:pt>
                <c:pt idx="1802">
                  <c:v>Mar 2022</c:v>
                </c:pt>
                <c:pt idx="1803">
                  <c:v>Mar 2022</c:v>
                </c:pt>
                <c:pt idx="1804">
                  <c:v>Mar 2022</c:v>
                </c:pt>
                <c:pt idx="1805">
                  <c:v>Mar 2022</c:v>
                </c:pt>
                <c:pt idx="1806">
                  <c:v>Apr 2022</c:v>
                </c:pt>
                <c:pt idx="1807">
                  <c:v>Apr 2022</c:v>
                </c:pt>
                <c:pt idx="1808">
                  <c:v>Apr 2022</c:v>
                </c:pt>
                <c:pt idx="1809">
                  <c:v>Apr 2022</c:v>
                </c:pt>
                <c:pt idx="1810">
                  <c:v>Apr 2022</c:v>
                </c:pt>
                <c:pt idx="1811">
                  <c:v>Apr 2022</c:v>
                </c:pt>
                <c:pt idx="1812">
                  <c:v>Apr 2022</c:v>
                </c:pt>
                <c:pt idx="1813">
                  <c:v>Apr 2022</c:v>
                </c:pt>
                <c:pt idx="1814">
                  <c:v>Apr 2022</c:v>
                </c:pt>
                <c:pt idx="1815">
                  <c:v>Apr 2022</c:v>
                </c:pt>
                <c:pt idx="1816">
                  <c:v>Apr 2022</c:v>
                </c:pt>
                <c:pt idx="1817">
                  <c:v>Apr 2022</c:v>
                </c:pt>
                <c:pt idx="1818">
                  <c:v>Apr 2022</c:v>
                </c:pt>
                <c:pt idx="1819">
                  <c:v>Apr 2022</c:v>
                </c:pt>
                <c:pt idx="1820">
                  <c:v>Apr 2022</c:v>
                </c:pt>
                <c:pt idx="1821">
                  <c:v>Apr 2022</c:v>
                </c:pt>
                <c:pt idx="1822">
                  <c:v>Apr 2022</c:v>
                </c:pt>
                <c:pt idx="1823">
                  <c:v>Apr 2022</c:v>
                </c:pt>
                <c:pt idx="1824">
                  <c:v>Apr 2022</c:v>
                </c:pt>
                <c:pt idx="1825">
                  <c:v>Apr 2022</c:v>
                </c:pt>
                <c:pt idx="1826">
                  <c:v>May 2022</c:v>
                </c:pt>
                <c:pt idx="1827">
                  <c:v>May 2022</c:v>
                </c:pt>
                <c:pt idx="1828">
                  <c:v>May 2022</c:v>
                </c:pt>
                <c:pt idx="1829">
                  <c:v>May 2022</c:v>
                </c:pt>
                <c:pt idx="1830">
                  <c:v>May 2022</c:v>
                </c:pt>
                <c:pt idx="1831">
                  <c:v>May 2022</c:v>
                </c:pt>
                <c:pt idx="1832">
                  <c:v>May 2022</c:v>
                </c:pt>
                <c:pt idx="1833">
                  <c:v>May 2022</c:v>
                </c:pt>
                <c:pt idx="1834">
                  <c:v>May 2022</c:v>
                </c:pt>
                <c:pt idx="1835">
                  <c:v>May 2022</c:v>
                </c:pt>
                <c:pt idx="1836">
                  <c:v>May 2022</c:v>
                </c:pt>
                <c:pt idx="1837">
                  <c:v>May 2022</c:v>
                </c:pt>
                <c:pt idx="1838">
                  <c:v>May 2022</c:v>
                </c:pt>
                <c:pt idx="1839">
                  <c:v>May 2022</c:v>
                </c:pt>
                <c:pt idx="1840">
                  <c:v>May 2022</c:v>
                </c:pt>
                <c:pt idx="1841">
                  <c:v>May 2022</c:v>
                </c:pt>
                <c:pt idx="1842">
                  <c:v>May 2022</c:v>
                </c:pt>
                <c:pt idx="1843">
                  <c:v>May 2022</c:v>
                </c:pt>
                <c:pt idx="1844">
                  <c:v>May 2022</c:v>
                </c:pt>
                <c:pt idx="1845">
                  <c:v>May 2022</c:v>
                </c:pt>
                <c:pt idx="1846">
                  <c:v>May 2022</c:v>
                </c:pt>
                <c:pt idx="1847">
                  <c:v>Jun 2022</c:v>
                </c:pt>
                <c:pt idx="1848">
                  <c:v>Jun 2022</c:v>
                </c:pt>
                <c:pt idx="1849">
                  <c:v>Jun 2022</c:v>
                </c:pt>
                <c:pt idx="1850">
                  <c:v>Jun 2022</c:v>
                </c:pt>
                <c:pt idx="1851">
                  <c:v>Jun 2022</c:v>
                </c:pt>
                <c:pt idx="1852">
                  <c:v>Jun 2022</c:v>
                </c:pt>
                <c:pt idx="1853">
                  <c:v>Jun 2022</c:v>
                </c:pt>
                <c:pt idx="1854">
                  <c:v>Jun 2022</c:v>
                </c:pt>
                <c:pt idx="1855">
                  <c:v>Jun 2022</c:v>
                </c:pt>
                <c:pt idx="1856">
                  <c:v>Jun 2022</c:v>
                </c:pt>
                <c:pt idx="1857">
                  <c:v>Jun 2022</c:v>
                </c:pt>
                <c:pt idx="1858">
                  <c:v>Jun 2022</c:v>
                </c:pt>
                <c:pt idx="1859">
                  <c:v>Jun 2022</c:v>
                </c:pt>
                <c:pt idx="1860">
                  <c:v>Jun 2022</c:v>
                </c:pt>
                <c:pt idx="1861">
                  <c:v>Jun 2022</c:v>
                </c:pt>
                <c:pt idx="1862">
                  <c:v>Jun 2022</c:v>
                </c:pt>
                <c:pt idx="1863">
                  <c:v>Jun 2022</c:v>
                </c:pt>
                <c:pt idx="1864">
                  <c:v>Jun 2022</c:v>
                </c:pt>
                <c:pt idx="1865">
                  <c:v>Jun 2022</c:v>
                </c:pt>
                <c:pt idx="1866">
                  <c:v>Jun 2022</c:v>
                </c:pt>
                <c:pt idx="1867">
                  <c:v>Jun 2022</c:v>
                </c:pt>
                <c:pt idx="1868">
                  <c:v>Jul 2022</c:v>
                </c:pt>
                <c:pt idx="1869">
                  <c:v>Jul 2022</c:v>
                </c:pt>
                <c:pt idx="1870">
                  <c:v>Jul 2022</c:v>
                </c:pt>
                <c:pt idx="1871">
                  <c:v>Jul 2022</c:v>
                </c:pt>
                <c:pt idx="1872">
                  <c:v>Jul 2022</c:v>
                </c:pt>
                <c:pt idx="1873">
                  <c:v>Jul 2022</c:v>
                </c:pt>
                <c:pt idx="1874">
                  <c:v>Jul 2022</c:v>
                </c:pt>
                <c:pt idx="1875">
                  <c:v>Jul 2022</c:v>
                </c:pt>
                <c:pt idx="1876">
                  <c:v>Jul 2022</c:v>
                </c:pt>
                <c:pt idx="1877">
                  <c:v>Jul 2022</c:v>
                </c:pt>
                <c:pt idx="1878">
                  <c:v>Jul 2022</c:v>
                </c:pt>
                <c:pt idx="1879">
                  <c:v>Jul 2022</c:v>
                </c:pt>
                <c:pt idx="1880">
                  <c:v>Jul 2022</c:v>
                </c:pt>
                <c:pt idx="1881">
                  <c:v>Jul 2022</c:v>
                </c:pt>
                <c:pt idx="1882">
                  <c:v>Jul 2022</c:v>
                </c:pt>
                <c:pt idx="1883">
                  <c:v>Jul 2022</c:v>
                </c:pt>
                <c:pt idx="1884">
                  <c:v>Jul 2022</c:v>
                </c:pt>
                <c:pt idx="1885">
                  <c:v>Jul 2022</c:v>
                </c:pt>
                <c:pt idx="1886">
                  <c:v>Jul 2022</c:v>
                </c:pt>
                <c:pt idx="1887">
                  <c:v>Jul 2022</c:v>
                </c:pt>
                <c:pt idx="1888">
                  <c:v>Aug 2022</c:v>
                </c:pt>
                <c:pt idx="1889">
                  <c:v>Aug 2022</c:v>
                </c:pt>
                <c:pt idx="1890">
                  <c:v>Aug 2022</c:v>
                </c:pt>
                <c:pt idx="1891">
                  <c:v>Aug 2022</c:v>
                </c:pt>
                <c:pt idx="1892">
                  <c:v>Aug 2022</c:v>
                </c:pt>
                <c:pt idx="1893">
                  <c:v>Aug 2022</c:v>
                </c:pt>
                <c:pt idx="1894">
                  <c:v>Aug 2022</c:v>
                </c:pt>
                <c:pt idx="1895">
                  <c:v>Aug 2022</c:v>
                </c:pt>
                <c:pt idx="1896">
                  <c:v>Aug 2022</c:v>
                </c:pt>
                <c:pt idx="1897">
                  <c:v>Aug 2022</c:v>
                </c:pt>
                <c:pt idx="1898">
                  <c:v>Aug 2022</c:v>
                </c:pt>
                <c:pt idx="1899">
                  <c:v>Aug 2022</c:v>
                </c:pt>
                <c:pt idx="1900">
                  <c:v>Aug 2022</c:v>
                </c:pt>
                <c:pt idx="1901">
                  <c:v>Aug 2022</c:v>
                </c:pt>
                <c:pt idx="1902">
                  <c:v>Aug 2022</c:v>
                </c:pt>
                <c:pt idx="1903">
                  <c:v>Aug 2022</c:v>
                </c:pt>
                <c:pt idx="1904">
                  <c:v>Aug 2022</c:v>
                </c:pt>
                <c:pt idx="1905">
                  <c:v>Aug 2022</c:v>
                </c:pt>
                <c:pt idx="1906">
                  <c:v>Aug 2022</c:v>
                </c:pt>
                <c:pt idx="1907">
                  <c:v>Aug 2022</c:v>
                </c:pt>
                <c:pt idx="1908">
                  <c:v>Aug 2022</c:v>
                </c:pt>
                <c:pt idx="1909">
                  <c:v>Aug 2022</c:v>
                </c:pt>
                <c:pt idx="1910">
                  <c:v>Aug 2022</c:v>
                </c:pt>
                <c:pt idx="1911">
                  <c:v>Sep 2022</c:v>
                </c:pt>
                <c:pt idx="1912">
                  <c:v>Sep 2022</c:v>
                </c:pt>
                <c:pt idx="1913">
                  <c:v>Sep 2022</c:v>
                </c:pt>
                <c:pt idx="1914">
                  <c:v>Sep 2022</c:v>
                </c:pt>
                <c:pt idx="1915">
                  <c:v>Sep 2022</c:v>
                </c:pt>
                <c:pt idx="1916">
                  <c:v>Sep 2022</c:v>
                </c:pt>
                <c:pt idx="1917">
                  <c:v>Sep 2022</c:v>
                </c:pt>
                <c:pt idx="1918">
                  <c:v>Sep 2022</c:v>
                </c:pt>
                <c:pt idx="1919">
                  <c:v>Sep 2022</c:v>
                </c:pt>
                <c:pt idx="1920">
                  <c:v>Sep 2022</c:v>
                </c:pt>
                <c:pt idx="1921">
                  <c:v>Sep 2022</c:v>
                </c:pt>
                <c:pt idx="1922">
                  <c:v>Sep 2022</c:v>
                </c:pt>
                <c:pt idx="1923">
                  <c:v>Sep 2022</c:v>
                </c:pt>
                <c:pt idx="1924">
                  <c:v>Sep 2022</c:v>
                </c:pt>
                <c:pt idx="1925">
                  <c:v>Sep 2022</c:v>
                </c:pt>
                <c:pt idx="1926">
                  <c:v>Sep 2022</c:v>
                </c:pt>
                <c:pt idx="1927">
                  <c:v>Sep 2022</c:v>
                </c:pt>
                <c:pt idx="1928">
                  <c:v>Sep 2022</c:v>
                </c:pt>
                <c:pt idx="1929">
                  <c:v>Sep 2022</c:v>
                </c:pt>
                <c:pt idx="1930">
                  <c:v>Sep 2022</c:v>
                </c:pt>
                <c:pt idx="1931">
                  <c:v>Sep 2022</c:v>
                </c:pt>
                <c:pt idx="1932">
                  <c:v>Oct 2022</c:v>
                </c:pt>
                <c:pt idx="1933">
                  <c:v>Oct 2022</c:v>
                </c:pt>
                <c:pt idx="1934">
                  <c:v>Oct 2022</c:v>
                </c:pt>
                <c:pt idx="1935">
                  <c:v>Oct 2022</c:v>
                </c:pt>
                <c:pt idx="1936">
                  <c:v>Oct 2022</c:v>
                </c:pt>
                <c:pt idx="1937">
                  <c:v>Oct 2022</c:v>
                </c:pt>
                <c:pt idx="1938">
                  <c:v>Oct 2022</c:v>
                </c:pt>
                <c:pt idx="1939">
                  <c:v>Oct 2022</c:v>
                </c:pt>
                <c:pt idx="1940">
                  <c:v>Oct 2022</c:v>
                </c:pt>
                <c:pt idx="1941">
                  <c:v>Oct 2022</c:v>
                </c:pt>
                <c:pt idx="1942">
                  <c:v>Oct 2022</c:v>
                </c:pt>
                <c:pt idx="1943">
                  <c:v>Oct 2022</c:v>
                </c:pt>
                <c:pt idx="1944">
                  <c:v>Oct 2022</c:v>
                </c:pt>
                <c:pt idx="1945">
                  <c:v>Oct 2022</c:v>
                </c:pt>
                <c:pt idx="1946">
                  <c:v>Oct 2022</c:v>
                </c:pt>
                <c:pt idx="1947">
                  <c:v>Oct 2022</c:v>
                </c:pt>
                <c:pt idx="1948">
                  <c:v>Oct 2022</c:v>
                </c:pt>
                <c:pt idx="1949">
                  <c:v>Oct 2022</c:v>
                </c:pt>
                <c:pt idx="1950">
                  <c:v>Oct 2022</c:v>
                </c:pt>
                <c:pt idx="1951">
                  <c:v>Oct 2022</c:v>
                </c:pt>
                <c:pt idx="1952">
                  <c:v>Oct 2022</c:v>
                </c:pt>
                <c:pt idx="1953">
                  <c:v>Nov 2022</c:v>
                </c:pt>
                <c:pt idx="1954">
                  <c:v>Nov 2022</c:v>
                </c:pt>
                <c:pt idx="1955">
                  <c:v>Nov 2022</c:v>
                </c:pt>
                <c:pt idx="1956">
                  <c:v>Nov 2022</c:v>
                </c:pt>
                <c:pt idx="1957">
                  <c:v>Nov 2022</c:v>
                </c:pt>
                <c:pt idx="1958">
                  <c:v>Nov 2022</c:v>
                </c:pt>
                <c:pt idx="1959">
                  <c:v>Nov 2022</c:v>
                </c:pt>
                <c:pt idx="1960">
                  <c:v>Nov 2022</c:v>
                </c:pt>
                <c:pt idx="1961">
                  <c:v>Nov 2022</c:v>
                </c:pt>
                <c:pt idx="1962">
                  <c:v>Nov 2022</c:v>
                </c:pt>
                <c:pt idx="1963">
                  <c:v>Nov 2022</c:v>
                </c:pt>
                <c:pt idx="1964">
                  <c:v>Nov 2022</c:v>
                </c:pt>
                <c:pt idx="1965">
                  <c:v>Nov 2022</c:v>
                </c:pt>
                <c:pt idx="1966">
                  <c:v>Nov 2022</c:v>
                </c:pt>
                <c:pt idx="1967">
                  <c:v>Nov 2022</c:v>
                </c:pt>
                <c:pt idx="1968">
                  <c:v>Nov 2022</c:v>
                </c:pt>
                <c:pt idx="1969">
                  <c:v>Nov 2022</c:v>
                </c:pt>
                <c:pt idx="1970">
                  <c:v>Nov 2022</c:v>
                </c:pt>
                <c:pt idx="1971">
                  <c:v>Nov 2022</c:v>
                </c:pt>
                <c:pt idx="1972">
                  <c:v>Nov 2022</c:v>
                </c:pt>
                <c:pt idx="1973">
                  <c:v>Nov 2022</c:v>
                </c:pt>
                <c:pt idx="1974">
                  <c:v>Dec 2022</c:v>
                </c:pt>
                <c:pt idx="1975">
                  <c:v>Dec 2022</c:v>
                </c:pt>
                <c:pt idx="1976">
                  <c:v>Dec 2022</c:v>
                </c:pt>
                <c:pt idx="1977">
                  <c:v>Dec 2022</c:v>
                </c:pt>
                <c:pt idx="1978">
                  <c:v>Dec 2022</c:v>
                </c:pt>
                <c:pt idx="1979">
                  <c:v>Dec 2022</c:v>
                </c:pt>
                <c:pt idx="1980">
                  <c:v>Dec 2022</c:v>
                </c:pt>
                <c:pt idx="1981">
                  <c:v>Dec 2022</c:v>
                </c:pt>
                <c:pt idx="1982">
                  <c:v>Dec 2022</c:v>
                </c:pt>
                <c:pt idx="1983">
                  <c:v>Dec 2022</c:v>
                </c:pt>
                <c:pt idx="1984">
                  <c:v>Dec 2022</c:v>
                </c:pt>
                <c:pt idx="1985">
                  <c:v>Dec 2022</c:v>
                </c:pt>
                <c:pt idx="1986">
                  <c:v>Dec 2022</c:v>
                </c:pt>
                <c:pt idx="1987">
                  <c:v>Dec 2022</c:v>
                </c:pt>
                <c:pt idx="1988">
                  <c:v>Dec 2022</c:v>
                </c:pt>
                <c:pt idx="1989">
                  <c:v>Dec 2022</c:v>
                </c:pt>
                <c:pt idx="1990">
                  <c:v>Dec 2022</c:v>
                </c:pt>
                <c:pt idx="1991">
                  <c:v>Dec 2022</c:v>
                </c:pt>
                <c:pt idx="1992">
                  <c:v>Dec 2022</c:v>
                </c:pt>
                <c:pt idx="1993">
                  <c:v>Dec 2022</c:v>
                </c:pt>
                <c:pt idx="1994">
                  <c:v>Dec 2022</c:v>
                </c:pt>
                <c:pt idx="1995">
                  <c:v>Jan 2023</c:v>
                </c:pt>
                <c:pt idx="1996">
                  <c:v>Jan 2023</c:v>
                </c:pt>
                <c:pt idx="1997">
                  <c:v>Jan 2023</c:v>
                </c:pt>
                <c:pt idx="1998">
                  <c:v>Jan 2023</c:v>
                </c:pt>
                <c:pt idx="1999">
                  <c:v>Jan 2023</c:v>
                </c:pt>
                <c:pt idx="2000">
                  <c:v>Jan 2023</c:v>
                </c:pt>
                <c:pt idx="2001">
                  <c:v>Jan 2023</c:v>
                </c:pt>
                <c:pt idx="2002">
                  <c:v>Jan 2023</c:v>
                </c:pt>
                <c:pt idx="2003">
                  <c:v>Jan 2023</c:v>
                </c:pt>
                <c:pt idx="2004">
                  <c:v>Jan 2023</c:v>
                </c:pt>
                <c:pt idx="2005">
                  <c:v>Jan 2023</c:v>
                </c:pt>
                <c:pt idx="2006">
                  <c:v>Jan 2023</c:v>
                </c:pt>
                <c:pt idx="2007">
                  <c:v>Jan 2023</c:v>
                </c:pt>
                <c:pt idx="2008">
                  <c:v>Jan 2023</c:v>
                </c:pt>
                <c:pt idx="2009">
                  <c:v>Jan 2023</c:v>
                </c:pt>
                <c:pt idx="2010">
                  <c:v>Jan 2023</c:v>
                </c:pt>
                <c:pt idx="2011">
                  <c:v>Jan 2023</c:v>
                </c:pt>
                <c:pt idx="2012">
                  <c:v>Jan 2023</c:v>
                </c:pt>
                <c:pt idx="2013">
                  <c:v>Jan 2023</c:v>
                </c:pt>
                <c:pt idx="2014">
                  <c:v>Jan 2023</c:v>
                </c:pt>
                <c:pt idx="2015">
                  <c:v>Feb 2023</c:v>
                </c:pt>
                <c:pt idx="2016">
                  <c:v>Feb 2023</c:v>
                </c:pt>
                <c:pt idx="2017">
                  <c:v>Feb 2023</c:v>
                </c:pt>
                <c:pt idx="2018">
                  <c:v>Feb 2023</c:v>
                </c:pt>
                <c:pt idx="2019">
                  <c:v>Feb 2023</c:v>
                </c:pt>
                <c:pt idx="2020">
                  <c:v>Feb 2023</c:v>
                </c:pt>
                <c:pt idx="2021">
                  <c:v>Feb 2023</c:v>
                </c:pt>
                <c:pt idx="2022">
                  <c:v>Feb 2023</c:v>
                </c:pt>
                <c:pt idx="2023">
                  <c:v>Feb 2023</c:v>
                </c:pt>
                <c:pt idx="2024">
                  <c:v>Feb 2023</c:v>
                </c:pt>
                <c:pt idx="2025">
                  <c:v>Feb 2023</c:v>
                </c:pt>
                <c:pt idx="2026">
                  <c:v>Feb 2023</c:v>
                </c:pt>
                <c:pt idx="2027">
                  <c:v>Feb 2023</c:v>
                </c:pt>
                <c:pt idx="2028">
                  <c:v>Feb 2023</c:v>
                </c:pt>
                <c:pt idx="2029">
                  <c:v>Feb 2023</c:v>
                </c:pt>
                <c:pt idx="2030">
                  <c:v>Feb 2023</c:v>
                </c:pt>
                <c:pt idx="2031">
                  <c:v>Feb 2023</c:v>
                </c:pt>
                <c:pt idx="2032">
                  <c:v>Feb 2023</c:v>
                </c:pt>
                <c:pt idx="2033">
                  <c:v>Feb 2023</c:v>
                </c:pt>
                <c:pt idx="2034">
                  <c:v>Mar 2023</c:v>
                </c:pt>
                <c:pt idx="2035">
                  <c:v>Mar 2023</c:v>
                </c:pt>
                <c:pt idx="2036">
                  <c:v>Mar 2023</c:v>
                </c:pt>
                <c:pt idx="2037">
                  <c:v>Mar 2023</c:v>
                </c:pt>
                <c:pt idx="2038">
                  <c:v>Mar 2023</c:v>
                </c:pt>
                <c:pt idx="2039">
                  <c:v>Mar 2023</c:v>
                </c:pt>
                <c:pt idx="2040">
                  <c:v>Mar 2023</c:v>
                </c:pt>
                <c:pt idx="2041">
                  <c:v>Mar 2023</c:v>
                </c:pt>
                <c:pt idx="2042">
                  <c:v>Mar 2023</c:v>
                </c:pt>
                <c:pt idx="2043">
                  <c:v>Mar 2023</c:v>
                </c:pt>
                <c:pt idx="2044">
                  <c:v>Mar 2023</c:v>
                </c:pt>
                <c:pt idx="2045">
                  <c:v>Mar 2023</c:v>
                </c:pt>
                <c:pt idx="2046">
                  <c:v>Mar 2023</c:v>
                </c:pt>
                <c:pt idx="2047">
                  <c:v>Mar 2023</c:v>
                </c:pt>
                <c:pt idx="2048">
                  <c:v>Mar 2023</c:v>
                </c:pt>
                <c:pt idx="2049">
                  <c:v>Mar 2023</c:v>
                </c:pt>
                <c:pt idx="2050">
                  <c:v>Mar 2023</c:v>
                </c:pt>
                <c:pt idx="2051">
                  <c:v>Mar 2023</c:v>
                </c:pt>
                <c:pt idx="2052">
                  <c:v>Mar 2023</c:v>
                </c:pt>
                <c:pt idx="2053">
                  <c:v>Mar 2023</c:v>
                </c:pt>
                <c:pt idx="2054">
                  <c:v>Mar 2023</c:v>
                </c:pt>
                <c:pt idx="2055">
                  <c:v>Mar 2023</c:v>
                </c:pt>
                <c:pt idx="2056">
                  <c:v>Mar 2023</c:v>
                </c:pt>
                <c:pt idx="2057">
                  <c:v>Apr 2023</c:v>
                </c:pt>
                <c:pt idx="2058">
                  <c:v>Apr 2023</c:v>
                </c:pt>
                <c:pt idx="2059">
                  <c:v>Apr 2023</c:v>
                </c:pt>
                <c:pt idx="2060">
                  <c:v>Apr 2023</c:v>
                </c:pt>
                <c:pt idx="2061">
                  <c:v>Apr 2023</c:v>
                </c:pt>
                <c:pt idx="2062">
                  <c:v>Apr 2023</c:v>
                </c:pt>
                <c:pt idx="2063">
                  <c:v>Apr 2023</c:v>
                </c:pt>
                <c:pt idx="2064">
                  <c:v>Apr 2023</c:v>
                </c:pt>
                <c:pt idx="2065">
                  <c:v>Apr 2023</c:v>
                </c:pt>
                <c:pt idx="2066">
                  <c:v>Apr 2023</c:v>
                </c:pt>
                <c:pt idx="2067">
                  <c:v>Apr 2023</c:v>
                </c:pt>
                <c:pt idx="2068">
                  <c:v>Apr 2023</c:v>
                </c:pt>
                <c:pt idx="2069">
                  <c:v>Apr 2023</c:v>
                </c:pt>
                <c:pt idx="2070">
                  <c:v>Apr 2023</c:v>
                </c:pt>
                <c:pt idx="2071">
                  <c:v>Apr 2023</c:v>
                </c:pt>
                <c:pt idx="2072">
                  <c:v>Apr 2023</c:v>
                </c:pt>
                <c:pt idx="2073">
                  <c:v>Apr 2023</c:v>
                </c:pt>
                <c:pt idx="2074">
                  <c:v>Apr 2023</c:v>
                </c:pt>
                <c:pt idx="2075">
                  <c:v>Apr 2023</c:v>
                </c:pt>
                <c:pt idx="2076">
                  <c:v>May 2023</c:v>
                </c:pt>
                <c:pt idx="2077">
                  <c:v>May 2023</c:v>
                </c:pt>
                <c:pt idx="2078">
                  <c:v>May 2023</c:v>
                </c:pt>
                <c:pt idx="2079">
                  <c:v>May 2023</c:v>
                </c:pt>
                <c:pt idx="2080">
                  <c:v>May 2023</c:v>
                </c:pt>
                <c:pt idx="2081">
                  <c:v>May 2023</c:v>
                </c:pt>
                <c:pt idx="2082">
                  <c:v>May 2023</c:v>
                </c:pt>
                <c:pt idx="2083">
                  <c:v>May 2023</c:v>
                </c:pt>
                <c:pt idx="2084">
                  <c:v>May 2023</c:v>
                </c:pt>
                <c:pt idx="2085">
                  <c:v>May 2023</c:v>
                </c:pt>
                <c:pt idx="2086">
                  <c:v>May 2023</c:v>
                </c:pt>
                <c:pt idx="2087">
                  <c:v>May 2023</c:v>
                </c:pt>
                <c:pt idx="2088">
                  <c:v>May 2023</c:v>
                </c:pt>
                <c:pt idx="2089">
                  <c:v>May 2023</c:v>
                </c:pt>
                <c:pt idx="2090">
                  <c:v>May 2023</c:v>
                </c:pt>
                <c:pt idx="2091">
                  <c:v>May 2023</c:v>
                </c:pt>
                <c:pt idx="2092">
                  <c:v>May 2023</c:v>
                </c:pt>
                <c:pt idx="2093">
                  <c:v>May 2023</c:v>
                </c:pt>
                <c:pt idx="2094">
                  <c:v>May 2023</c:v>
                </c:pt>
                <c:pt idx="2095">
                  <c:v>May 2023</c:v>
                </c:pt>
                <c:pt idx="2096">
                  <c:v>May 2023</c:v>
                </c:pt>
                <c:pt idx="2097">
                  <c:v>May 2023</c:v>
                </c:pt>
                <c:pt idx="2098">
                  <c:v>Jun 2023</c:v>
                </c:pt>
                <c:pt idx="2099">
                  <c:v>Jun 2023</c:v>
                </c:pt>
                <c:pt idx="2100">
                  <c:v>Jun 2023</c:v>
                </c:pt>
                <c:pt idx="2101">
                  <c:v>Jun 2023</c:v>
                </c:pt>
                <c:pt idx="2102">
                  <c:v>Jun 2023</c:v>
                </c:pt>
                <c:pt idx="2103">
                  <c:v>Jun 2023</c:v>
                </c:pt>
                <c:pt idx="2104">
                  <c:v>Jun 2023</c:v>
                </c:pt>
                <c:pt idx="2105">
                  <c:v>Jun 2023</c:v>
                </c:pt>
                <c:pt idx="2106">
                  <c:v>Jun 2023</c:v>
                </c:pt>
                <c:pt idx="2107">
                  <c:v>Jun 2023</c:v>
                </c:pt>
                <c:pt idx="2108">
                  <c:v>Jun 2023</c:v>
                </c:pt>
                <c:pt idx="2109">
                  <c:v>Jun 2023</c:v>
                </c:pt>
                <c:pt idx="2110">
                  <c:v>Jun 2023</c:v>
                </c:pt>
                <c:pt idx="2111">
                  <c:v>Jun 2023</c:v>
                </c:pt>
                <c:pt idx="2112">
                  <c:v>Jun 2023</c:v>
                </c:pt>
                <c:pt idx="2113">
                  <c:v>Jun 2023</c:v>
                </c:pt>
                <c:pt idx="2114">
                  <c:v>Jun 2023</c:v>
                </c:pt>
                <c:pt idx="2115">
                  <c:v>Jun 2023</c:v>
                </c:pt>
                <c:pt idx="2116">
                  <c:v>Jun 2023</c:v>
                </c:pt>
                <c:pt idx="2117">
                  <c:v>Jun 2023</c:v>
                </c:pt>
                <c:pt idx="2118">
                  <c:v>Jun 2023</c:v>
                </c:pt>
                <c:pt idx="2119">
                  <c:v>Jul 2023</c:v>
                </c:pt>
                <c:pt idx="2120">
                  <c:v>Jul 2023</c:v>
                </c:pt>
                <c:pt idx="2121">
                  <c:v>Jul 2023</c:v>
                </c:pt>
                <c:pt idx="2122">
                  <c:v>Jul 2023</c:v>
                </c:pt>
                <c:pt idx="2123">
                  <c:v>Jul 2023</c:v>
                </c:pt>
                <c:pt idx="2124">
                  <c:v>Jul 2023</c:v>
                </c:pt>
                <c:pt idx="2125">
                  <c:v>Jul 2023</c:v>
                </c:pt>
                <c:pt idx="2126">
                  <c:v>Jul 2023</c:v>
                </c:pt>
                <c:pt idx="2127">
                  <c:v>Jul 2023</c:v>
                </c:pt>
                <c:pt idx="2128">
                  <c:v>Jul 2023</c:v>
                </c:pt>
                <c:pt idx="2129">
                  <c:v>Jul 2023</c:v>
                </c:pt>
                <c:pt idx="2130">
                  <c:v>Jul 2023</c:v>
                </c:pt>
                <c:pt idx="2131">
                  <c:v>Jul 2023</c:v>
                </c:pt>
                <c:pt idx="2132">
                  <c:v>Jul 2023</c:v>
                </c:pt>
                <c:pt idx="2133">
                  <c:v>Jul 2023</c:v>
                </c:pt>
                <c:pt idx="2134">
                  <c:v>Jul 2023</c:v>
                </c:pt>
                <c:pt idx="2135">
                  <c:v>Jul 2023</c:v>
                </c:pt>
                <c:pt idx="2136">
                  <c:v>Jul 2023</c:v>
                </c:pt>
                <c:pt idx="2137">
                  <c:v>Jul 2023</c:v>
                </c:pt>
                <c:pt idx="2138">
                  <c:v>Jul 2023</c:v>
                </c:pt>
                <c:pt idx="2139">
                  <c:v>Aug 2023</c:v>
                </c:pt>
                <c:pt idx="2140">
                  <c:v>Aug 2023</c:v>
                </c:pt>
                <c:pt idx="2141">
                  <c:v>Aug 2023</c:v>
                </c:pt>
                <c:pt idx="2142">
                  <c:v>Aug 2023</c:v>
                </c:pt>
                <c:pt idx="2143">
                  <c:v>Aug 2023</c:v>
                </c:pt>
                <c:pt idx="2144">
                  <c:v>Aug 2023</c:v>
                </c:pt>
                <c:pt idx="2145">
                  <c:v>Aug 2023</c:v>
                </c:pt>
                <c:pt idx="2146">
                  <c:v>Aug 2023</c:v>
                </c:pt>
                <c:pt idx="2147">
                  <c:v>Aug 2023</c:v>
                </c:pt>
                <c:pt idx="2148">
                  <c:v>Aug 2023</c:v>
                </c:pt>
                <c:pt idx="2149">
                  <c:v>Aug 2023</c:v>
                </c:pt>
                <c:pt idx="2150">
                  <c:v>Aug 2023</c:v>
                </c:pt>
                <c:pt idx="2151">
                  <c:v>Aug 2023</c:v>
                </c:pt>
                <c:pt idx="2152">
                  <c:v>Aug 2023</c:v>
                </c:pt>
                <c:pt idx="2153">
                  <c:v>Aug 2023</c:v>
                </c:pt>
                <c:pt idx="2154">
                  <c:v>Aug 2023</c:v>
                </c:pt>
                <c:pt idx="2155">
                  <c:v>Aug 2023</c:v>
                </c:pt>
                <c:pt idx="2156">
                  <c:v>Aug 2023</c:v>
                </c:pt>
                <c:pt idx="2157">
                  <c:v>Aug 2023</c:v>
                </c:pt>
                <c:pt idx="2158">
                  <c:v>Aug 2023</c:v>
                </c:pt>
                <c:pt idx="2159">
                  <c:v>Aug 2023</c:v>
                </c:pt>
                <c:pt idx="2160">
                  <c:v>Aug 2023</c:v>
                </c:pt>
                <c:pt idx="2161">
                  <c:v>Aug 2023</c:v>
                </c:pt>
                <c:pt idx="2162">
                  <c:v>Sep 2023</c:v>
                </c:pt>
                <c:pt idx="2163">
                  <c:v>Sep 2023</c:v>
                </c:pt>
                <c:pt idx="2164">
                  <c:v>Sep 2023</c:v>
                </c:pt>
                <c:pt idx="2165">
                  <c:v>Sep 2023</c:v>
                </c:pt>
                <c:pt idx="2166">
                  <c:v>Sep 2023</c:v>
                </c:pt>
                <c:pt idx="2167">
                  <c:v>Sep 2023</c:v>
                </c:pt>
                <c:pt idx="2168">
                  <c:v>Sep 2023</c:v>
                </c:pt>
                <c:pt idx="2169">
                  <c:v>Sep 2023</c:v>
                </c:pt>
                <c:pt idx="2170">
                  <c:v>Sep 2023</c:v>
                </c:pt>
                <c:pt idx="2171">
                  <c:v>Sep 2023</c:v>
                </c:pt>
                <c:pt idx="2172">
                  <c:v>Sep 2023</c:v>
                </c:pt>
                <c:pt idx="2173">
                  <c:v>Sep 2023</c:v>
                </c:pt>
                <c:pt idx="2174">
                  <c:v>Sep 2023</c:v>
                </c:pt>
                <c:pt idx="2175">
                  <c:v>Sep 2023</c:v>
                </c:pt>
                <c:pt idx="2176">
                  <c:v>Sep 2023</c:v>
                </c:pt>
                <c:pt idx="2177">
                  <c:v>Sep 2023</c:v>
                </c:pt>
                <c:pt idx="2178">
                  <c:v>Sep 2023</c:v>
                </c:pt>
                <c:pt idx="2179">
                  <c:v>Sep 2023</c:v>
                </c:pt>
                <c:pt idx="2180">
                  <c:v>Sep 2023</c:v>
                </c:pt>
                <c:pt idx="2181">
                  <c:v>Sep 2023</c:v>
                </c:pt>
                <c:pt idx="2182">
                  <c:v>Oct 2023</c:v>
                </c:pt>
                <c:pt idx="2183">
                  <c:v>Oct 2023</c:v>
                </c:pt>
                <c:pt idx="2184">
                  <c:v>Oct 2023</c:v>
                </c:pt>
                <c:pt idx="2185">
                  <c:v>Oct 2023</c:v>
                </c:pt>
                <c:pt idx="2186">
                  <c:v>Oct 2023</c:v>
                </c:pt>
                <c:pt idx="2187">
                  <c:v>Oct 2023</c:v>
                </c:pt>
                <c:pt idx="2188">
                  <c:v>Oct 2023</c:v>
                </c:pt>
                <c:pt idx="2189">
                  <c:v>Oct 2023</c:v>
                </c:pt>
                <c:pt idx="2190">
                  <c:v>Oct 2023</c:v>
                </c:pt>
                <c:pt idx="2191">
                  <c:v>Oct 2023</c:v>
                </c:pt>
                <c:pt idx="2192">
                  <c:v>Oct 2023</c:v>
                </c:pt>
                <c:pt idx="2193">
                  <c:v>Oct 2023</c:v>
                </c:pt>
                <c:pt idx="2194">
                  <c:v>Oct 2023</c:v>
                </c:pt>
                <c:pt idx="2195">
                  <c:v>Oct 2023</c:v>
                </c:pt>
                <c:pt idx="2196">
                  <c:v>Oct 2023</c:v>
                </c:pt>
                <c:pt idx="2197">
                  <c:v>Oct 2023</c:v>
                </c:pt>
                <c:pt idx="2198">
                  <c:v>Oct 2023</c:v>
                </c:pt>
                <c:pt idx="2199">
                  <c:v>Oct 2023</c:v>
                </c:pt>
                <c:pt idx="2200">
                  <c:v>Oct 2023</c:v>
                </c:pt>
                <c:pt idx="2201">
                  <c:v>Oct 2023</c:v>
                </c:pt>
                <c:pt idx="2202">
                  <c:v>Oct 2023</c:v>
                </c:pt>
                <c:pt idx="2203">
                  <c:v>Oct 2023</c:v>
                </c:pt>
                <c:pt idx="2204">
                  <c:v>Nov 2023</c:v>
                </c:pt>
                <c:pt idx="2205">
                  <c:v>Nov 2023</c:v>
                </c:pt>
                <c:pt idx="2206">
                  <c:v>Nov 2023</c:v>
                </c:pt>
                <c:pt idx="2207">
                  <c:v>Nov 2023</c:v>
                </c:pt>
                <c:pt idx="2208">
                  <c:v>Nov 2023</c:v>
                </c:pt>
                <c:pt idx="2209">
                  <c:v>Nov 2023</c:v>
                </c:pt>
                <c:pt idx="2210">
                  <c:v>Nov 2023</c:v>
                </c:pt>
                <c:pt idx="2211">
                  <c:v>Nov 2023</c:v>
                </c:pt>
                <c:pt idx="2212">
                  <c:v>Nov 2023</c:v>
                </c:pt>
                <c:pt idx="2213">
                  <c:v>Nov 2023</c:v>
                </c:pt>
                <c:pt idx="2214">
                  <c:v>Nov 2023</c:v>
                </c:pt>
                <c:pt idx="2215">
                  <c:v>Nov 2023</c:v>
                </c:pt>
                <c:pt idx="2216">
                  <c:v>Nov 2023</c:v>
                </c:pt>
                <c:pt idx="2217">
                  <c:v>Nov 2023</c:v>
                </c:pt>
                <c:pt idx="2218">
                  <c:v>Nov 2023</c:v>
                </c:pt>
                <c:pt idx="2219">
                  <c:v>Nov 2023</c:v>
                </c:pt>
                <c:pt idx="2220">
                  <c:v>Nov 2023</c:v>
                </c:pt>
                <c:pt idx="2221">
                  <c:v>Nov 2023</c:v>
                </c:pt>
                <c:pt idx="2222">
                  <c:v>Nov 2023</c:v>
                </c:pt>
                <c:pt idx="2223">
                  <c:v>Nov 2023</c:v>
                </c:pt>
                <c:pt idx="2224">
                  <c:v>Nov 2023</c:v>
                </c:pt>
                <c:pt idx="2225">
                  <c:v>Dec 2023</c:v>
                </c:pt>
                <c:pt idx="2226">
                  <c:v>Dec 2023</c:v>
                </c:pt>
                <c:pt idx="2227">
                  <c:v>Dec 2023</c:v>
                </c:pt>
                <c:pt idx="2228">
                  <c:v>Dec 2023</c:v>
                </c:pt>
                <c:pt idx="2229">
                  <c:v>Dec 2023</c:v>
                </c:pt>
                <c:pt idx="2230">
                  <c:v>Dec 2023</c:v>
                </c:pt>
                <c:pt idx="2231">
                  <c:v>Dec 2023</c:v>
                </c:pt>
                <c:pt idx="2232">
                  <c:v>Dec 2023</c:v>
                </c:pt>
                <c:pt idx="2233">
                  <c:v>Dec 2023</c:v>
                </c:pt>
                <c:pt idx="2234">
                  <c:v>Dec 2023</c:v>
                </c:pt>
                <c:pt idx="2235">
                  <c:v>Dec 2023</c:v>
                </c:pt>
                <c:pt idx="2236">
                  <c:v>Dec 2023</c:v>
                </c:pt>
                <c:pt idx="2237">
                  <c:v>Dec 2023</c:v>
                </c:pt>
                <c:pt idx="2238">
                  <c:v>Dec 2023</c:v>
                </c:pt>
                <c:pt idx="2239">
                  <c:v>Dec 2023</c:v>
                </c:pt>
                <c:pt idx="2240">
                  <c:v>Dec 2023</c:v>
                </c:pt>
                <c:pt idx="2241">
                  <c:v>Dec 2023</c:v>
                </c:pt>
                <c:pt idx="2242">
                  <c:v>Dec 2023</c:v>
                </c:pt>
                <c:pt idx="2243">
                  <c:v>Dec 2023</c:v>
                </c:pt>
                <c:pt idx="2244">
                  <c:v>Dec 2023</c:v>
                </c:pt>
                <c:pt idx="2245">
                  <c:v>Jan 2024</c:v>
                </c:pt>
                <c:pt idx="2246">
                  <c:v>Jan 2024</c:v>
                </c:pt>
                <c:pt idx="2247">
                  <c:v>Jan 2024</c:v>
                </c:pt>
                <c:pt idx="2248">
                  <c:v>Jan 2024</c:v>
                </c:pt>
                <c:pt idx="2249">
                  <c:v>Jan 2024</c:v>
                </c:pt>
                <c:pt idx="2250">
                  <c:v>Jan 2024</c:v>
                </c:pt>
                <c:pt idx="2251">
                  <c:v>Jan 2024</c:v>
                </c:pt>
                <c:pt idx="2252">
                  <c:v>Jan 2024</c:v>
                </c:pt>
                <c:pt idx="2253">
                  <c:v>Jan 2024</c:v>
                </c:pt>
                <c:pt idx="2254">
                  <c:v>Jan 2024</c:v>
                </c:pt>
                <c:pt idx="2255">
                  <c:v>Jan 2024</c:v>
                </c:pt>
                <c:pt idx="2256">
                  <c:v>Jan 2024</c:v>
                </c:pt>
                <c:pt idx="2257">
                  <c:v>Jan 2024</c:v>
                </c:pt>
                <c:pt idx="2258">
                  <c:v>Jan 2024</c:v>
                </c:pt>
                <c:pt idx="2259">
                  <c:v>Jan 2024</c:v>
                </c:pt>
                <c:pt idx="2260">
                  <c:v>Jan 2024</c:v>
                </c:pt>
                <c:pt idx="2261">
                  <c:v>Jan 2024</c:v>
                </c:pt>
                <c:pt idx="2262">
                  <c:v>Jan 2024</c:v>
                </c:pt>
                <c:pt idx="2263">
                  <c:v>Jan 2024</c:v>
                </c:pt>
                <c:pt idx="2264">
                  <c:v>Jan 2024</c:v>
                </c:pt>
                <c:pt idx="2265">
                  <c:v>Jan 2024</c:v>
                </c:pt>
              </c:strCache>
            </c:strRef>
          </c:cat>
          <c:val>
            <c:numRef>
              <c:f>report!$E$13:$E$2278</c:f>
            </c:numRef>
          </c:val>
          <c:smooth val="0"/>
          <c:extLst>
            <c:ext xmlns:c16="http://schemas.microsoft.com/office/drawing/2014/chart" uri="{C3380CC4-5D6E-409C-BE32-E72D297353CC}">
              <c16:uniqueId val="{00000002-8D3B-434B-9F4F-9F7495670016}"/>
            </c:ext>
          </c:extLst>
        </c:ser>
        <c:ser>
          <c:idx val="3"/>
          <c:order val="3"/>
          <c:tx>
            <c:strRef>
              <c:f>report!$F$11</c:f>
              <c:strCache>
                <c:ptCount val="1"/>
                <c:pt idx="0">
                  <c:v>Nvidia</c:v>
                </c:pt>
              </c:strCache>
            </c:strRef>
          </c:tx>
          <c:spPr>
            <a:ln w="28575" cap="rnd">
              <a:solidFill>
                <a:srgbClr val="00B050"/>
              </a:solidFill>
              <a:round/>
            </a:ln>
            <a:effectLst/>
          </c:spPr>
          <c:marker>
            <c:symbol val="none"/>
          </c:marker>
          <c:cat>
            <c:strRef>
              <c:f>report!$B$13:$B$2278</c:f>
              <c:strCache>
                <c:ptCount val="2266"/>
                <c:pt idx="0">
                  <c:v>Jan 2015</c:v>
                </c:pt>
                <c:pt idx="1">
                  <c:v>Feb 2015</c:v>
                </c:pt>
                <c:pt idx="2">
                  <c:v>Feb 2015</c:v>
                </c:pt>
                <c:pt idx="3">
                  <c:v>Feb 2015</c:v>
                </c:pt>
                <c:pt idx="4">
                  <c:v>Feb 2015</c:v>
                </c:pt>
                <c:pt idx="5">
                  <c:v>Feb 2015</c:v>
                </c:pt>
                <c:pt idx="6">
                  <c:v>Feb 2015</c:v>
                </c:pt>
                <c:pt idx="7">
                  <c:v>Feb 2015</c:v>
                </c:pt>
                <c:pt idx="8">
                  <c:v>Feb 2015</c:v>
                </c:pt>
                <c:pt idx="9">
                  <c:v>Feb 2015</c:v>
                </c:pt>
                <c:pt idx="10">
                  <c:v>Feb 2015</c:v>
                </c:pt>
                <c:pt idx="11">
                  <c:v>Feb 2015</c:v>
                </c:pt>
                <c:pt idx="12">
                  <c:v>Feb 2015</c:v>
                </c:pt>
                <c:pt idx="13">
                  <c:v>Feb 2015</c:v>
                </c:pt>
                <c:pt idx="14">
                  <c:v>Feb 2015</c:v>
                </c:pt>
                <c:pt idx="15">
                  <c:v>Feb 2015</c:v>
                </c:pt>
                <c:pt idx="16">
                  <c:v>Feb 2015</c:v>
                </c:pt>
                <c:pt idx="17">
                  <c:v>Feb 2015</c:v>
                </c:pt>
                <c:pt idx="18">
                  <c:v>Feb 2015</c:v>
                </c:pt>
                <c:pt idx="19">
                  <c:v>Feb 2015</c:v>
                </c:pt>
                <c:pt idx="20">
                  <c:v>Mar 2015</c:v>
                </c:pt>
                <c:pt idx="21">
                  <c:v>Mar 2015</c:v>
                </c:pt>
                <c:pt idx="22">
                  <c:v>Mar 2015</c:v>
                </c:pt>
                <c:pt idx="23">
                  <c:v>Mar 2015</c:v>
                </c:pt>
                <c:pt idx="24">
                  <c:v>Mar 2015</c:v>
                </c:pt>
                <c:pt idx="25">
                  <c:v>Mar 2015</c:v>
                </c:pt>
                <c:pt idx="26">
                  <c:v>Mar 2015</c:v>
                </c:pt>
                <c:pt idx="27">
                  <c:v>Mar 2015</c:v>
                </c:pt>
                <c:pt idx="28">
                  <c:v>Mar 2015</c:v>
                </c:pt>
                <c:pt idx="29">
                  <c:v>Mar 2015</c:v>
                </c:pt>
                <c:pt idx="30">
                  <c:v>Mar 2015</c:v>
                </c:pt>
                <c:pt idx="31">
                  <c:v>Mar 2015</c:v>
                </c:pt>
                <c:pt idx="32">
                  <c:v>Mar 2015</c:v>
                </c:pt>
                <c:pt idx="33">
                  <c:v>Mar 2015</c:v>
                </c:pt>
                <c:pt idx="34">
                  <c:v>Mar 2015</c:v>
                </c:pt>
                <c:pt idx="35">
                  <c:v>Mar 2015</c:v>
                </c:pt>
                <c:pt idx="36">
                  <c:v>Mar 2015</c:v>
                </c:pt>
                <c:pt idx="37">
                  <c:v>Mar 2015</c:v>
                </c:pt>
                <c:pt idx="38">
                  <c:v>Mar 2015</c:v>
                </c:pt>
                <c:pt idx="39">
                  <c:v>Mar 2015</c:v>
                </c:pt>
                <c:pt idx="40">
                  <c:v>Mar 2015</c:v>
                </c:pt>
                <c:pt idx="41">
                  <c:v>Mar 2015</c:v>
                </c:pt>
                <c:pt idx="42">
                  <c:v>Apr 2015</c:v>
                </c:pt>
                <c:pt idx="43">
                  <c:v>Apr 2015</c:v>
                </c:pt>
                <c:pt idx="44">
                  <c:v>Apr 2015</c:v>
                </c:pt>
                <c:pt idx="45">
                  <c:v>Apr 2015</c:v>
                </c:pt>
                <c:pt idx="46">
                  <c:v>Apr 2015</c:v>
                </c:pt>
                <c:pt idx="47">
                  <c:v>Apr 2015</c:v>
                </c:pt>
                <c:pt idx="48">
                  <c:v>Apr 2015</c:v>
                </c:pt>
                <c:pt idx="49">
                  <c:v>Apr 2015</c:v>
                </c:pt>
                <c:pt idx="50">
                  <c:v>Apr 2015</c:v>
                </c:pt>
                <c:pt idx="51">
                  <c:v>Apr 2015</c:v>
                </c:pt>
                <c:pt idx="52">
                  <c:v>Apr 2015</c:v>
                </c:pt>
                <c:pt idx="53">
                  <c:v>Apr 2015</c:v>
                </c:pt>
                <c:pt idx="54">
                  <c:v>Apr 2015</c:v>
                </c:pt>
                <c:pt idx="55">
                  <c:v>Apr 2015</c:v>
                </c:pt>
                <c:pt idx="56">
                  <c:v>Apr 2015</c:v>
                </c:pt>
                <c:pt idx="57">
                  <c:v>Apr 2015</c:v>
                </c:pt>
                <c:pt idx="58">
                  <c:v>Apr 2015</c:v>
                </c:pt>
                <c:pt idx="59">
                  <c:v>Apr 2015</c:v>
                </c:pt>
                <c:pt idx="60">
                  <c:v>Apr 2015</c:v>
                </c:pt>
                <c:pt idx="61">
                  <c:v>Apr 2015</c:v>
                </c:pt>
                <c:pt idx="62">
                  <c:v>Apr 2015</c:v>
                </c:pt>
                <c:pt idx="63">
                  <c:v>May 2015</c:v>
                </c:pt>
                <c:pt idx="64">
                  <c:v>May 2015</c:v>
                </c:pt>
                <c:pt idx="65">
                  <c:v>May 2015</c:v>
                </c:pt>
                <c:pt idx="66">
                  <c:v>May 2015</c:v>
                </c:pt>
                <c:pt idx="67">
                  <c:v>May 2015</c:v>
                </c:pt>
                <c:pt idx="68">
                  <c:v>May 2015</c:v>
                </c:pt>
                <c:pt idx="69">
                  <c:v>May 2015</c:v>
                </c:pt>
                <c:pt idx="70">
                  <c:v>May 2015</c:v>
                </c:pt>
                <c:pt idx="71">
                  <c:v>May 2015</c:v>
                </c:pt>
                <c:pt idx="72">
                  <c:v>May 2015</c:v>
                </c:pt>
                <c:pt idx="73">
                  <c:v>May 2015</c:v>
                </c:pt>
                <c:pt idx="74">
                  <c:v>May 2015</c:v>
                </c:pt>
                <c:pt idx="75">
                  <c:v>May 2015</c:v>
                </c:pt>
                <c:pt idx="76">
                  <c:v>May 2015</c:v>
                </c:pt>
                <c:pt idx="77">
                  <c:v>May 2015</c:v>
                </c:pt>
                <c:pt idx="78">
                  <c:v>May 2015</c:v>
                </c:pt>
                <c:pt idx="79">
                  <c:v>May 2015</c:v>
                </c:pt>
                <c:pt idx="80">
                  <c:v>May 2015</c:v>
                </c:pt>
                <c:pt idx="81">
                  <c:v>May 2015</c:v>
                </c:pt>
                <c:pt idx="82">
                  <c:v>May 2015</c:v>
                </c:pt>
                <c:pt idx="83">
                  <c:v>Jun 2015</c:v>
                </c:pt>
                <c:pt idx="84">
                  <c:v>Jun 2015</c:v>
                </c:pt>
                <c:pt idx="85">
                  <c:v>Jun 2015</c:v>
                </c:pt>
                <c:pt idx="86">
                  <c:v>Jun 2015</c:v>
                </c:pt>
                <c:pt idx="87">
                  <c:v>Jun 2015</c:v>
                </c:pt>
                <c:pt idx="88">
                  <c:v>Jun 2015</c:v>
                </c:pt>
                <c:pt idx="89">
                  <c:v>Jun 2015</c:v>
                </c:pt>
                <c:pt idx="90">
                  <c:v>Jun 2015</c:v>
                </c:pt>
                <c:pt idx="91">
                  <c:v>Jun 2015</c:v>
                </c:pt>
                <c:pt idx="92">
                  <c:v>Jun 2015</c:v>
                </c:pt>
                <c:pt idx="93">
                  <c:v>Jun 2015</c:v>
                </c:pt>
                <c:pt idx="94">
                  <c:v>Jun 2015</c:v>
                </c:pt>
                <c:pt idx="95">
                  <c:v>Jun 2015</c:v>
                </c:pt>
                <c:pt idx="96">
                  <c:v>Jun 2015</c:v>
                </c:pt>
                <c:pt idx="97">
                  <c:v>Jun 2015</c:v>
                </c:pt>
                <c:pt idx="98">
                  <c:v>Jun 2015</c:v>
                </c:pt>
                <c:pt idx="99">
                  <c:v>Jun 2015</c:v>
                </c:pt>
                <c:pt idx="100">
                  <c:v>Jun 2015</c:v>
                </c:pt>
                <c:pt idx="101">
                  <c:v>Jun 2015</c:v>
                </c:pt>
                <c:pt idx="102">
                  <c:v>Jun 2015</c:v>
                </c:pt>
                <c:pt idx="103">
                  <c:v>Jun 2015</c:v>
                </c:pt>
                <c:pt idx="104">
                  <c:v>Jun 2015</c:v>
                </c:pt>
                <c:pt idx="105">
                  <c:v>Jul 2015</c:v>
                </c:pt>
                <c:pt idx="106">
                  <c:v>Jul 2015</c:v>
                </c:pt>
                <c:pt idx="107">
                  <c:v>Jul 2015</c:v>
                </c:pt>
                <c:pt idx="108">
                  <c:v>Jul 2015</c:v>
                </c:pt>
                <c:pt idx="109">
                  <c:v>Jul 2015</c:v>
                </c:pt>
                <c:pt idx="110">
                  <c:v>Jul 2015</c:v>
                </c:pt>
                <c:pt idx="111">
                  <c:v>Jul 2015</c:v>
                </c:pt>
                <c:pt idx="112">
                  <c:v>Jul 2015</c:v>
                </c:pt>
                <c:pt idx="113">
                  <c:v>Jul 2015</c:v>
                </c:pt>
                <c:pt idx="114">
                  <c:v>Jul 2015</c:v>
                </c:pt>
                <c:pt idx="115">
                  <c:v>Jul 2015</c:v>
                </c:pt>
                <c:pt idx="116">
                  <c:v>Jul 2015</c:v>
                </c:pt>
                <c:pt idx="117">
                  <c:v>Jul 2015</c:v>
                </c:pt>
                <c:pt idx="118">
                  <c:v>Jul 2015</c:v>
                </c:pt>
                <c:pt idx="119">
                  <c:v>Jul 2015</c:v>
                </c:pt>
                <c:pt idx="120">
                  <c:v>Jul 2015</c:v>
                </c:pt>
                <c:pt idx="121">
                  <c:v>Jul 2015</c:v>
                </c:pt>
                <c:pt idx="122">
                  <c:v>Jul 2015</c:v>
                </c:pt>
                <c:pt idx="123">
                  <c:v>Jul 2015</c:v>
                </c:pt>
                <c:pt idx="124">
                  <c:v>Jul 2015</c:v>
                </c:pt>
                <c:pt idx="125">
                  <c:v>Jul 2015</c:v>
                </c:pt>
                <c:pt idx="126">
                  <c:v>Jul 2015</c:v>
                </c:pt>
                <c:pt idx="127">
                  <c:v>Aug 2015</c:v>
                </c:pt>
                <c:pt idx="128">
                  <c:v>Aug 2015</c:v>
                </c:pt>
                <c:pt idx="129">
                  <c:v>Aug 2015</c:v>
                </c:pt>
                <c:pt idx="130">
                  <c:v>Aug 2015</c:v>
                </c:pt>
                <c:pt idx="131">
                  <c:v>Aug 2015</c:v>
                </c:pt>
                <c:pt idx="132">
                  <c:v>Aug 2015</c:v>
                </c:pt>
                <c:pt idx="133">
                  <c:v>Aug 2015</c:v>
                </c:pt>
                <c:pt idx="134">
                  <c:v>Aug 2015</c:v>
                </c:pt>
                <c:pt idx="135">
                  <c:v>Aug 2015</c:v>
                </c:pt>
                <c:pt idx="136">
                  <c:v>Aug 2015</c:v>
                </c:pt>
                <c:pt idx="137">
                  <c:v>Aug 2015</c:v>
                </c:pt>
                <c:pt idx="138">
                  <c:v>Aug 2015</c:v>
                </c:pt>
                <c:pt idx="139">
                  <c:v>Aug 2015</c:v>
                </c:pt>
                <c:pt idx="140">
                  <c:v>Aug 2015</c:v>
                </c:pt>
                <c:pt idx="141">
                  <c:v>Aug 2015</c:v>
                </c:pt>
                <c:pt idx="142">
                  <c:v>Aug 2015</c:v>
                </c:pt>
                <c:pt idx="143">
                  <c:v>Aug 2015</c:v>
                </c:pt>
                <c:pt idx="144">
                  <c:v>Aug 2015</c:v>
                </c:pt>
                <c:pt idx="145">
                  <c:v>Aug 2015</c:v>
                </c:pt>
                <c:pt idx="146">
                  <c:v>Aug 2015</c:v>
                </c:pt>
                <c:pt idx="147">
                  <c:v>Aug 2015</c:v>
                </c:pt>
                <c:pt idx="148">
                  <c:v>Sep 2015</c:v>
                </c:pt>
                <c:pt idx="149">
                  <c:v>Sep 2015</c:v>
                </c:pt>
                <c:pt idx="150">
                  <c:v>Sep 2015</c:v>
                </c:pt>
                <c:pt idx="151">
                  <c:v>Sep 2015</c:v>
                </c:pt>
                <c:pt idx="152">
                  <c:v>Sep 2015</c:v>
                </c:pt>
                <c:pt idx="153">
                  <c:v>Sep 2015</c:v>
                </c:pt>
                <c:pt idx="154">
                  <c:v>Sep 2015</c:v>
                </c:pt>
                <c:pt idx="155">
                  <c:v>Sep 2015</c:v>
                </c:pt>
                <c:pt idx="156">
                  <c:v>Sep 2015</c:v>
                </c:pt>
                <c:pt idx="157">
                  <c:v>Sep 2015</c:v>
                </c:pt>
                <c:pt idx="158">
                  <c:v>Sep 2015</c:v>
                </c:pt>
                <c:pt idx="159">
                  <c:v>Sep 2015</c:v>
                </c:pt>
                <c:pt idx="160">
                  <c:v>Sep 2015</c:v>
                </c:pt>
                <c:pt idx="161">
                  <c:v>Sep 2015</c:v>
                </c:pt>
                <c:pt idx="162">
                  <c:v>Sep 2015</c:v>
                </c:pt>
                <c:pt idx="163">
                  <c:v>Sep 2015</c:v>
                </c:pt>
                <c:pt idx="164">
                  <c:v>Sep 2015</c:v>
                </c:pt>
                <c:pt idx="165">
                  <c:v>Sep 2015</c:v>
                </c:pt>
                <c:pt idx="166">
                  <c:v>Sep 2015</c:v>
                </c:pt>
                <c:pt idx="167">
                  <c:v>Sep 2015</c:v>
                </c:pt>
                <c:pt idx="168">
                  <c:v>Sep 2015</c:v>
                </c:pt>
                <c:pt idx="169">
                  <c:v>Oct 2015</c:v>
                </c:pt>
                <c:pt idx="170">
                  <c:v>Oct 2015</c:v>
                </c:pt>
                <c:pt idx="171">
                  <c:v>Oct 2015</c:v>
                </c:pt>
                <c:pt idx="172">
                  <c:v>Oct 2015</c:v>
                </c:pt>
                <c:pt idx="173">
                  <c:v>Oct 2015</c:v>
                </c:pt>
                <c:pt idx="174">
                  <c:v>Oct 2015</c:v>
                </c:pt>
                <c:pt idx="175">
                  <c:v>Oct 2015</c:v>
                </c:pt>
                <c:pt idx="176">
                  <c:v>Oct 2015</c:v>
                </c:pt>
                <c:pt idx="177">
                  <c:v>Oct 2015</c:v>
                </c:pt>
                <c:pt idx="178">
                  <c:v>Oct 2015</c:v>
                </c:pt>
                <c:pt idx="179">
                  <c:v>Oct 2015</c:v>
                </c:pt>
                <c:pt idx="180">
                  <c:v>Oct 2015</c:v>
                </c:pt>
                <c:pt idx="181">
                  <c:v>Oct 2015</c:v>
                </c:pt>
                <c:pt idx="182">
                  <c:v>Oct 2015</c:v>
                </c:pt>
                <c:pt idx="183">
                  <c:v>Oct 2015</c:v>
                </c:pt>
                <c:pt idx="184">
                  <c:v>Oct 2015</c:v>
                </c:pt>
                <c:pt idx="185">
                  <c:v>Oct 2015</c:v>
                </c:pt>
                <c:pt idx="186">
                  <c:v>Oct 2015</c:v>
                </c:pt>
                <c:pt idx="187">
                  <c:v>Oct 2015</c:v>
                </c:pt>
                <c:pt idx="188">
                  <c:v>Oct 2015</c:v>
                </c:pt>
                <c:pt idx="189">
                  <c:v>Oct 2015</c:v>
                </c:pt>
                <c:pt idx="190">
                  <c:v>Oct 2015</c:v>
                </c:pt>
                <c:pt idx="191">
                  <c:v>Nov 2015</c:v>
                </c:pt>
                <c:pt idx="192">
                  <c:v>Nov 2015</c:v>
                </c:pt>
                <c:pt idx="193">
                  <c:v>Nov 2015</c:v>
                </c:pt>
                <c:pt idx="194">
                  <c:v>Nov 2015</c:v>
                </c:pt>
                <c:pt idx="195">
                  <c:v>Nov 2015</c:v>
                </c:pt>
                <c:pt idx="196">
                  <c:v>Nov 2015</c:v>
                </c:pt>
                <c:pt idx="197">
                  <c:v>Nov 2015</c:v>
                </c:pt>
                <c:pt idx="198">
                  <c:v>Nov 2015</c:v>
                </c:pt>
                <c:pt idx="199">
                  <c:v>Nov 2015</c:v>
                </c:pt>
                <c:pt idx="200">
                  <c:v>Nov 2015</c:v>
                </c:pt>
                <c:pt idx="201">
                  <c:v>Nov 2015</c:v>
                </c:pt>
                <c:pt idx="202">
                  <c:v>Nov 2015</c:v>
                </c:pt>
                <c:pt idx="203">
                  <c:v>Nov 2015</c:v>
                </c:pt>
                <c:pt idx="204">
                  <c:v>Nov 2015</c:v>
                </c:pt>
                <c:pt idx="205">
                  <c:v>Nov 2015</c:v>
                </c:pt>
                <c:pt idx="206">
                  <c:v>Nov 2015</c:v>
                </c:pt>
                <c:pt idx="207">
                  <c:v>Nov 2015</c:v>
                </c:pt>
                <c:pt idx="208">
                  <c:v>Nov 2015</c:v>
                </c:pt>
                <c:pt idx="209">
                  <c:v>Nov 2015</c:v>
                </c:pt>
                <c:pt idx="210">
                  <c:v>Nov 2015</c:v>
                </c:pt>
                <c:pt idx="211">
                  <c:v>Dec 2015</c:v>
                </c:pt>
                <c:pt idx="212">
                  <c:v>Dec 2015</c:v>
                </c:pt>
                <c:pt idx="213">
                  <c:v>Dec 2015</c:v>
                </c:pt>
                <c:pt idx="214">
                  <c:v>Dec 2015</c:v>
                </c:pt>
                <c:pt idx="215">
                  <c:v>Dec 2015</c:v>
                </c:pt>
                <c:pt idx="216">
                  <c:v>Dec 2015</c:v>
                </c:pt>
                <c:pt idx="217">
                  <c:v>Dec 2015</c:v>
                </c:pt>
                <c:pt idx="218">
                  <c:v>Dec 2015</c:v>
                </c:pt>
                <c:pt idx="219">
                  <c:v>Dec 2015</c:v>
                </c:pt>
                <c:pt idx="220">
                  <c:v>Dec 2015</c:v>
                </c:pt>
                <c:pt idx="221">
                  <c:v>Dec 2015</c:v>
                </c:pt>
                <c:pt idx="222">
                  <c:v>Dec 2015</c:v>
                </c:pt>
                <c:pt idx="223">
                  <c:v>Dec 2015</c:v>
                </c:pt>
                <c:pt idx="224">
                  <c:v>Dec 2015</c:v>
                </c:pt>
                <c:pt idx="225">
                  <c:v>Dec 2015</c:v>
                </c:pt>
                <c:pt idx="226">
                  <c:v>Dec 2015</c:v>
                </c:pt>
                <c:pt idx="227">
                  <c:v>Dec 2015</c:v>
                </c:pt>
                <c:pt idx="228">
                  <c:v>Dec 2015</c:v>
                </c:pt>
                <c:pt idx="229">
                  <c:v>Dec 2015</c:v>
                </c:pt>
                <c:pt idx="230">
                  <c:v>Dec 2015</c:v>
                </c:pt>
                <c:pt idx="231">
                  <c:v>Dec 2015</c:v>
                </c:pt>
                <c:pt idx="232">
                  <c:v>Dec 2015</c:v>
                </c:pt>
                <c:pt idx="233">
                  <c:v>Jan 2016</c:v>
                </c:pt>
                <c:pt idx="234">
                  <c:v>Jan 2016</c:v>
                </c:pt>
                <c:pt idx="235">
                  <c:v>Jan 2016</c:v>
                </c:pt>
                <c:pt idx="236">
                  <c:v>Jan 2016</c:v>
                </c:pt>
                <c:pt idx="237">
                  <c:v>Jan 2016</c:v>
                </c:pt>
                <c:pt idx="238">
                  <c:v>Jan 2016</c:v>
                </c:pt>
                <c:pt idx="239">
                  <c:v>Jan 2016</c:v>
                </c:pt>
                <c:pt idx="240">
                  <c:v>Jan 2016</c:v>
                </c:pt>
                <c:pt idx="241">
                  <c:v>Jan 2016</c:v>
                </c:pt>
                <c:pt idx="242">
                  <c:v>Jan 2016</c:v>
                </c:pt>
                <c:pt idx="243">
                  <c:v>Jan 2016</c:v>
                </c:pt>
                <c:pt idx="244">
                  <c:v>Jan 2016</c:v>
                </c:pt>
                <c:pt idx="245">
                  <c:v>Jan 2016</c:v>
                </c:pt>
                <c:pt idx="246">
                  <c:v>Jan 2016</c:v>
                </c:pt>
                <c:pt idx="247">
                  <c:v>Jan 2016</c:v>
                </c:pt>
                <c:pt idx="248">
                  <c:v>Jan 2016</c:v>
                </c:pt>
                <c:pt idx="249">
                  <c:v>Jan 2016</c:v>
                </c:pt>
                <c:pt idx="250">
                  <c:v>Jan 2016</c:v>
                </c:pt>
                <c:pt idx="251">
                  <c:v>Jan 2016</c:v>
                </c:pt>
                <c:pt idx="252">
                  <c:v>Feb 2016</c:v>
                </c:pt>
                <c:pt idx="253">
                  <c:v>Feb 2016</c:v>
                </c:pt>
                <c:pt idx="254">
                  <c:v>Feb 2016</c:v>
                </c:pt>
                <c:pt idx="255">
                  <c:v>Feb 2016</c:v>
                </c:pt>
                <c:pt idx="256">
                  <c:v>Feb 2016</c:v>
                </c:pt>
                <c:pt idx="257">
                  <c:v>Feb 2016</c:v>
                </c:pt>
                <c:pt idx="258">
                  <c:v>Feb 2016</c:v>
                </c:pt>
                <c:pt idx="259">
                  <c:v>Feb 2016</c:v>
                </c:pt>
                <c:pt idx="260">
                  <c:v>Feb 2016</c:v>
                </c:pt>
                <c:pt idx="261">
                  <c:v>Feb 2016</c:v>
                </c:pt>
                <c:pt idx="262">
                  <c:v>Feb 2016</c:v>
                </c:pt>
                <c:pt idx="263">
                  <c:v>Feb 2016</c:v>
                </c:pt>
                <c:pt idx="264">
                  <c:v>Feb 2016</c:v>
                </c:pt>
                <c:pt idx="265">
                  <c:v>Feb 2016</c:v>
                </c:pt>
                <c:pt idx="266">
                  <c:v>Feb 2016</c:v>
                </c:pt>
                <c:pt idx="267">
                  <c:v>Feb 2016</c:v>
                </c:pt>
                <c:pt idx="268">
                  <c:v>Feb 2016</c:v>
                </c:pt>
                <c:pt idx="269">
                  <c:v>Feb 2016</c:v>
                </c:pt>
                <c:pt idx="270">
                  <c:v>Feb 2016</c:v>
                </c:pt>
                <c:pt idx="271">
                  <c:v>Feb 2016</c:v>
                </c:pt>
                <c:pt idx="272">
                  <c:v>Mar 2016</c:v>
                </c:pt>
                <c:pt idx="273">
                  <c:v>Mar 2016</c:v>
                </c:pt>
                <c:pt idx="274">
                  <c:v>Mar 2016</c:v>
                </c:pt>
                <c:pt idx="275">
                  <c:v>Mar 2016</c:v>
                </c:pt>
                <c:pt idx="276">
                  <c:v>Mar 2016</c:v>
                </c:pt>
                <c:pt idx="277">
                  <c:v>Mar 2016</c:v>
                </c:pt>
                <c:pt idx="278">
                  <c:v>Mar 2016</c:v>
                </c:pt>
                <c:pt idx="279">
                  <c:v>Mar 2016</c:v>
                </c:pt>
                <c:pt idx="280">
                  <c:v>Mar 2016</c:v>
                </c:pt>
                <c:pt idx="281">
                  <c:v>Mar 2016</c:v>
                </c:pt>
                <c:pt idx="282">
                  <c:v>Mar 2016</c:v>
                </c:pt>
                <c:pt idx="283">
                  <c:v>Mar 2016</c:v>
                </c:pt>
                <c:pt idx="284">
                  <c:v>Mar 2016</c:v>
                </c:pt>
                <c:pt idx="285">
                  <c:v>Mar 2016</c:v>
                </c:pt>
                <c:pt idx="286">
                  <c:v>Mar 2016</c:v>
                </c:pt>
                <c:pt idx="287">
                  <c:v>Mar 2016</c:v>
                </c:pt>
                <c:pt idx="288">
                  <c:v>Mar 2016</c:v>
                </c:pt>
                <c:pt idx="289">
                  <c:v>Mar 2016</c:v>
                </c:pt>
                <c:pt idx="290">
                  <c:v>Mar 2016</c:v>
                </c:pt>
                <c:pt idx="291">
                  <c:v>Mar 2016</c:v>
                </c:pt>
                <c:pt idx="292">
                  <c:v>Mar 2016</c:v>
                </c:pt>
                <c:pt idx="293">
                  <c:v>Mar 2016</c:v>
                </c:pt>
                <c:pt idx="294">
                  <c:v>Apr 2016</c:v>
                </c:pt>
                <c:pt idx="295">
                  <c:v>Apr 2016</c:v>
                </c:pt>
                <c:pt idx="296">
                  <c:v>Apr 2016</c:v>
                </c:pt>
                <c:pt idx="297">
                  <c:v>Apr 2016</c:v>
                </c:pt>
                <c:pt idx="298">
                  <c:v>Apr 2016</c:v>
                </c:pt>
                <c:pt idx="299">
                  <c:v>Apr 2016</c:v>
                </c:pt>
                <c:pt idx="300">
                  <c:v>Apr 2016</c:v>
                </c:pt>
                <c:pt idx="301">
                  <c:v>Apr 2016</c:v>
                </c:pt>
                <c:pt idx="302">
                  <c:v>Apr 2016</c:v>
                </c:pt>
                <c:pt idx="303">
                  <c:v>Apr 2016</c:v>
                </c:pt>
                <c:pt idx="304">
                  <c:v>Apr 2016</c:v>
                </c:pt>
                <c:pt idx="305">
                  <c:v>Apr 2016</c:v>
                </c:pt>
                <c:pt idx="306">
                  <c:v>Apr 2016</c:v>
                </c:pt>
                <c:pt idx="307">
                  <c:v>Apr 2016</c:v>
                </c:pt>
                <c:pt idx="308">
                  <c:v>Apr 2016</c:v>
                </c:pt>
                <c:pt idx="309">
                  <c:v>Apr 2016</c:v>
                </c:pt>
                <c:pt idx="310">
                  <c:v>Apr 2016</c:v>
                </c:pt>
                <c:pt idx="311">
                  <c:v>Apr 2016</c:v>
                </c:pt>
                <c:pt idx="312">
                  <c:v>Apr 2016</c:v>
                </c:pt>
                <c:pt idx="313">
                  <c:v>Apr 2016</c:v>
                </c:pt>
                <c:pt idx="314">
                  <c:v>Apr 2016</c:v>
                </c:pt>
                <c:pt idx="315">
                  <c:v>May 2016</c:v>
                </c:pt>
                <c:pt idx="316">
                  <c:v>May 2016</c:v>
                </c:pt>
                <c:pt idx="317">
                  <c:v>May 2016</c:v>
                </c:pt>
                <c:pt idx="318">
                  <c:v>May 2016</c:v>
                </c:pt>
                <c:pt idx="319">
                  <c:v>May 2016</c:v>
                </c:pt>
                <c:pt idx="320">
                  <c:v>May 2016</c:v>
                </c:pt>
                <c:pt idx="321">
                  <c:v>May 2016</c:v>
                </c:pt>
                <c:pt idx="322">
                  <c:v>May 2016</c:v>
                </c:pt>
                <c:pt idx="323">
                  <c:v>May 2016</c:v>
                </c:pt>
                <c:pt idx="324">
                  <c:v>May 2016</c:v>
                </c:pt>
                <c:pt idx="325">
                  <c:v>May 2016</c:v>
                </c:pt>
                <c:pt idx="326">
                  <c:v>May 2016</c:v>
                </c:pt>
                <c:pt idx="327">
                  <c:v>May 2016</c:v>
                </c:pt>
                <c:pt idx="328">
                  <c:v>May 2016</c:v>
                </c:pt>
                <c:pt idx="329">
                  <c:v>May 2016</c:v>
                </c:pt>
                <c:pt idx="330">
                  <c:v>May 2016</c:v>
                </c:pt>
                <c:pt idx="331">
                  <c:v>May 2016</c:v>
                </c:pt>
                <c:pt idx="332">
                  <c:v>May 2016</c:v>
                </c:pt>
                <c:pt idx="333">
                  <c:v>May 2016</c:v>
                </c:pt>
                <c:pt idx="334">
                  <c:v>May 2016</c:v>
                </c:pt>
                <c:pt idx="335">
                  <c:v>May 2016</c:v>
                </c:pt>
                <c:pt idx="336">
                  <c:v>Jun 2016</c:v>
                </c:pt>
                <c:pt idx="337">
                  <c:v>Jun 2016</c:v>
                </c:pt>
                <c:pt idx="338">
                  <c:v>Jun 2016</c:v>
                </c:pt>
                <c:pt idx="339">
                  <c:v>Jun 2016</c:v>
                </c:pt>
                <c:pt idx="340">
                  <c:v>Jun 2016</c:v>
                </c:pt>
                <c:pt idx="341">
                  <c:v>Jun 2016</c:v>
                </c:pt>
                <c:pt idx="342">
                  <c:v>Jun 2016</c:v>
                </c:pt>
                <c:pt idx="343">
                  <c:v>Jun 2016</c:v>
                </c:pt>
                <c:pt idx="344">
                  <c:v>Jun 2016</c:v>
                </c:pt>
                <c:pt idx="345">
                  <c:v>Jun 2016</c:v>
                </c:pt>
                <c:pt idx="346">
                  <c:v>Jun 2016</c:v>
                </c:pt>
                <c:pt idx="347">
                  <c:v>Jun 2016</c:v>
                </c:pt>
                <c:pt idx="348">
                  <c:v>Jun 2016</c:v>
                </c:pt>
                <c:pt idx="349">
                  <c:v>Jun 2016</c:v>
                </c:pt>
                <c:pt idx="350">
                  <c:v>Jun 2016</c:v>
                </c:pt>
                <c:pt idx="351">
                  <c:v>Jun 2016</c:v>
                </c:pt>
                <c:pt idx="352">
                  <c:v>Jun 2016</c:v>
                </c:pt>
                <c:pt idx="353">
                  <c:v>Jun 2016</c:v>
                </c:pt>
                <c:pt idx="354">
                  <c:v>Jun 2016</c:v>
                </c:pt>
                <c:pt idx="355">
                  <c:v>Jun 2016</c:v>
                </c:pt>
                <c:pt idx="356">
                  <c:v>Jun 2016</c:v>
                </c:pt>
                <c:pt idx="357">
                  <c:v>Jun 2016</c:v>
                </c:pt>
                <c:pt idx="358">
                  <c:v>Jul 2016</c:v>
                </c:pt>
                <c:pt idx="359">
                  <c:v>Jul 2016</c:v>
                </c:pt>
                <c:pt idx="360">
                  <c:v>Jul 2016</c:v>
                </c:pt>
                <c:pt idx="361">
                  <c:v>Jul 2016</c:v>
                </c:pt>
                <c:pt idx="362">
                  <c:v>Jul 2016</c:v>
                </c:pt>
                <c:pt idx="363">
                  <c:v>Jul 2016</c:v>
                </c:pt>
                <c:pt idx="364">
                  <c:v>Jul 2016</c:v>
                </c:pt>
                <c:pt idx="365">
                  <c:v>Jul 2016</c:v>
                </c:pt>
                <c:pt idx="366">
                  <c:v>Jul 2016</c:v>
                </c:pt>
                <c:pt idx="367">
                  <c:v>Jul 2016</c:v>
                </c:pt>
                <c:pt idx="368">
                  <c:v>Jul 2016</c:v>
                </c:pt>
                <c:pt idx="369">
                  <c:v>Jul 2016</c:v>
                </c:pt>
                <c:pt idx="370">
                  <c:v>Jul 2016</c:v>
                </c:pt>
                <c:pt idx="371">
                  <c:v>Jul 2016</c:v>
                </c:pt>
                <c:pt idx="372">
                  <c:v>Jul 2016</c:v>
                </c:pt>
                <c:pt idx="373">
                  <c:v>Jul 2016</c:v>
                </c:pt>
                <c:pt idx="374">
                  <c:v>Jul 2016</c:v>
                </c:pt>
                <c:pt idx="375">
                  <c:v>Jul 2016</c:v>
                </c:pt>
                <c:pt idx="376">
                  <c:v>Jul 2016</c:v>
                </c:pt>
                <c:pt idx="377">
                  <c:v>Jul 2016</c:v>
                </c:pt>
                <c:pt idx="378">
                  <c:v>Aug 2016</c:v>
                </c:pt>
                <c:pt idx="379">
                  <c:v>Aug 2016</c:v>
                </c:pt>
                <c:pt idx="380">
                  <c:v>Aug 2016</c:v>
                </c:pt>
                <c:pt idx="381">
                  <c:v>Aug 2016</c:v>
                </c:pt>
                <c:pt idx="382">
                  <c:v>Aug 2016</c:v>
                </c:pt>
                <c:pt idx="383">
                  <c:v>Aug 2016</c:v>
                </c:pt>
                <c:pt idx="384">
                  <c:v>Aug 2016</c:v>
                </c:pt>
                <c:pt idx="385">
                  <c:v>Aug 2016</c:v>
                </c:pt>
                <c:pt idx="386">
                  <c:v>Aug 2016</c:v>
                </c:pt>
                <c:pt idx="387">
                  <c:v>Aug 2016</c:v>
                </c:pt>
                <c:pt idx="388">
                  <c:v>Aug 2016</c:v>
                </c:pt>
                <c:pt idx="389">
                  <c:v>Aug 2016</c:v>
                </c:pt>
                <c:pt idx="390">
                  <c:v>Aug 2016</c:v>
                </c:pt>
                <c:pt idx="391">
                  <c:v>Aug 2016</c:v>
                </c:pt>
                <c:pt idx="392">
                  <c:v>Aug 2016</c:v>
                </c:pt>
                <c:pt idx="393">
                  <c:v>Aug 2016</c:v>
                </c:pt>
                <c:pt idx="394">
                  <c:v>Aug 2016</c:v>
                </c:pt>
                <c:pt idx="395">
                  <c:v>Aug 2016</c:v>
                </c:pt>
                <c:pt idx="396">
                  <c:v>Aug 2016</c:v>
                </c:pt>
                <c:pt idx="397">
                  <c:v>Aug 2016</c:v>
                </c:pt>
                <c:pt idx="398">
                  <c:v>Aug 2016</c:v>
                </c:pt>
                <c:pt idx="399">
                  <c:v>Aug 2016</c:v>
                </c:pt>
                <c:pt idx="400">
                  <c:v>Aug 2016</c:v>
                </c:pt>
                <c:pt idx="401">
                  <c:v>Sep 2016</c:v>
                </c:pt>
                <c:pt idx="402">
                  <c:v>Sep 2016</c:v>
                </c:pt>
                <c:pt idx="403">
                  <c:v>Sep 2016</c:v>
                </c:pt>
                <c:pt idx="404">
                  <c:v>Sep 2016</c:v>
                </c:pt>
                <c:pt idx="405">
                  <c:v>Sep 2016</c:v>
                </c:pt>
                <c:pt idx="406">
                  <c:v>Sep 2016</c:v>
                </c:pt>
                <c:pt idx="407">
                  <c:v>Sep 2016</c:v>
                </c:pt>
                <c:pt idx="408">
                  <c:v>Sep 2016</c:v>
                </c:pt>
                <c:pt idx="409">
                  <c:v>Sep 2016</c:v>
                </c:pt>
                <c:pt idx="410">
                  <c:v>Sep 2016</c:v>
                </c:pt>
                <c:pt idx="411">
                  <c:v>Sep 2016</c:v>
                </c:pt>
                <c:pt idx="412">
                  <c:v>Sep 2016</c:v>
                </c:pt>
                <c:pt idx="413">
                  <c:v>Sep 2016</c:v>
                </c:pt>
                <c:pt idx="414">
                  <c:v>Sep 2016</c:v>
                </c:pt>
                <c:pt idx="415">
                  <c:v>Sep 2016</c:v>
                </c:pt>
                <c:pt idx="416">
                  <c:v>Sep 2016</c:v>
                </c:pt>
                <c:pt idx="417">
                  <c:v>Sep 2016</c:v>
                </c:pt>
                <c:pt idx="418">
                  <c:v>Sep 2016</c:v>
                </c:pt>
                <c:pt idx="419">
                  <c:v>Sep 2016</c:v>
                </c:pt>
                <c:pt idx="420">
                  <c:v>Sep 2016</c:v>
                </c:pt>
                <c:pt idx="421">
                  <c:v>Sep 2016</c:v>
                </c:pt>
                <c:pt idx="422">
                  <c:v>Oct 2016</c:v>
                </c:pt>
                <c:pt idx="423">
                  <c:v>Oct 2016</c:v>
                </c:pt>
                <c:pt idx="424">
                  <c:v>Oct 2016</c:v>
                </c:pt>
                <c:pt idx="425">
                  <c:v>Oct 2016</c:v>
                </c:pt>
                <c:pt idx="426">
                  <c:v>Oct 2016</c:v>
                </c:pt>
                <c:pt idx="427">
                  <c:v>Oct 2016</c:v>
                </c:pt>
                <c:pt idx="428">
                  <c:v>Oct 2016</c:v>
                </c:pt>
                <c:pt idx="429">
                  <c:v>Oct 2016</c:v>
                </c:pt>
                <c:pt idx="430">
                  <c:v>Oct 2016</c:v>
                </c:pt>
                <c:pt idx="431">
                  <c:v>Oct 2016</c:v>
                </c:pt>
                <c:pt idx="432">
                  <c:v>Oct 2016</c:v>
                </c:pt>
                <c:pt idx="433">
                  <c:v>Oct 2016</c:v>
                </c:pt>
                <c:pt idx="434">
                  <c:v>Oct 2016</c:v>
                </c:pt>
                <c:pt idx="435">
                  <c:v>Oct 2016</c:v>
                </c:pt>
                <c:pt idx="436">
                  <c:v>Oct 2016</c:v>
                </c:pt>
                <c:pt idx="437">
                  <c:v>Oct 2016</c:v>
                </c:pt>
                <c:pt idx="438">
                  <c:v>Oct 2016</c:v>
                </c:pt>
                <c:pt idx="439">
                  <c:v>Oct 2016</c:v>
                </c:pt>
                <c:pt idx="440">
                  <c:v>Oct 2016</c:v>
                </c:pt>
                <c:pt idx="441">
                  <c:v>Oct 2016</c:v>
                </c:pt>
                <c:pt idx="442">
                  <c:v>Oct 2016</c:v>
                </c:pt>
                <c:pt idx="443">
                  <c:v>Nov 2016</c:v>
                </c:pt>
                <c:pt idx="444">
                  <c:v>Nov 2016</c:v>
                </c:pt>
                <c:pt idx="445">
                  <c:v>Nov 2016</c:v>
                </c:pt>
                <c:pt idx="446">
                  <c:v>Nov 2016</c:v>
                </c:pt>
                <c:pt idx="447">
                  <c:v>Nov 2016</c:v>
                </c:pt>
                <c:pt idx="448">
                  <c:v>Nov 2016</c:v>
                </c:pt>
                <c:pt idx="449">
                  <c:v>Nov 2016</c:v>
                </c:pt>
                <c:pt idx="450">
                  <c:v>Nov 2016</c:v>
                </c:pt>
                <c:pt idx="451">
                  <c:v>Nov 2016</c:v>
                </c:pt>
                <c:pt idx="452">
                  <c:v>Nov 2016</c:v>
                </c:pt>
                <c:pt idx="453">
                  <c:v>Nov 2016</c:v>
                </c:pt>
                <c:pt idx="454">
                  <c:v>Nov 2016</c:v>
                </c:pt>
                <c:pt idx="455">
                  <c:v>Nov 2016</c:v>
                </c:pt>
                <c:pt idx="456">
                  <c:v>Nov 2016</c:v>
                </c:pt>
                <c:pt idx="457">
                  <c:v>Nov 2016</c:v>
                </c:pt>
                <c:pt idx="458">
                  <c:v>Nov 2016</c:v>
                </c:pt>
                <c:pt idx="459">
                  <c:v>Nov 2016</c:v>
                </c:pt>
                <c:pt idx="460">
                  <c:v>Nov 2016</c:v>
                </c:pt>
                <c:pt idx="461">
                  <c:v>Nov 2016</c:v>
                </c:pt>
                <c:pt idx="462">
                  <c:v>Nov 2016</c:v>
                </c:pt>
                <c:pt idx="463">
                  <c:v>Nov 2016</c:v>
                </c:pt>
                <c:pt idx="464">
                  <c:v>Dec 2016</c:v>
                </c:pt>
                <c:pt idx="465">
                  <c:v>Dec 2016</c:v>
                </c:pt>
                <c:pt idx="466">
                  <c:v>Dec 2016</c:v>
                </c:pt>
                <c:pt idx="467">
                  <c:v>Dec 2016</c:v>
                </c:pt>
                <c:pt idx="468">
                  <c:v>Dec 2016</c:v>
                </c:pt>
                <c:pt idx="469">
                  <c:v>Dec 2016</c:v>
                </c:pt>
                <c:pt idx="470">
                  <c:v>Dec 2016</c:v>
                </c:pt>
                <c:pt idx="471">
                  <c:v>Dec 2016</c:v>
                </c:pt>
                <c:pt idx="472">
                  <c:v>Dec 2016</c:v>
                </c:pt>
                <c:pt idx="473">
                  <c:v>Dec 2016</c:v>
                </c:pt>
                <c:pt idx="474">
                  <c:v>Dec 2016</c:v>
                </c:pt>
                <c:pt idx="475">
                  <c:v>Dec 2016</c:v>
                </c:pt>
                <c:pt idx="476">
                  <c:v>Dec 2016</c:v>
                </c:pt>
                <c:pt idx="477">
                  <c:v>Dec 2016</c:v>
                </c:pt>
                <c:pt idx="478">
                  <c:v>Dec 2016</c:v>
                </c:pt>
                <c:pt idx="479">
                  <c:v>Dec 2016</c:v>
                </c:pt>
                <c:pt idx="480">
                  <c:v>Dec 2016</c:v>
                </c:pt>
                <c:pt idx="481">
                  <c:v>Dec 2016</c:v>
                </c:pt>
                <c:pt idx="482">
                  <c:v>Dec 2016</c:v>
                </c:pt>
                <c:pt idx="483">
                  <c:v>Dec 2016</c:v>
                </c:pt>
                <c:pt idx="484">
                  <c:v>Dec 2016</c:v>
                </c:pt>
                <c:pt idx="485">
                  <c:v>Jan 2017</c:v>
                </c:pt>
                <c:pt idx="486">
                  <c:v>Jan 2017</c:v>
                </c:pt>
                <c:pt idx="487">
                  <c:v>Jan 2017</c:v>
                </c:pt>
                <c:pt idx="488">
                  <c:v>Jan 2017</c:v>
                </c:pt>
                <c:pt idx="489">
                  <c:v>Jan 2017</c:v>
                </c:pt>
                <c:pt idx="490">
                  <c:v>Jan 2017</c:v>
                </c:pt>
                <c:pt idx="491">
                  <c:v>Jan 2017</c:v>
                </c:pt>
                <c:pt idx="492">
                  <c:v>Jan 2017</c:v>
                </c:pt>
                <c:pt idx="493">
                  <c:v>Jan 2017</c:v>
                </c:pt>
                <c:pt idx="494">
                  <c:v>Jan 2017</c:v>
                </c:pt>
                <c:pt idx="495">
                  <c:v>Jan 2017</c:v>
                </c:pt>
                <c:pt idx="496">
                  <c:v>Jan 2017</c:v>
                </c:pt>
                <c:pt idx="497">
                  <c:v>Jan 2017</c:v>
                </c:pt>
                <c:pt idx="498">
                  <c:v>Jan 2017</c:v>
                </c:pt>
                <c:pt idx="499">
                  <c:v>Jan 2017</c:v>
                </c:pt>
                <c:pt idx="500">
                  <c:v>Jan 2017</c:v>
                </c:pt>
                <c:pt idx="501">
                  <c:v>Jan 2017</c:v>
                </c:pt>
                <c:pt idx="502">
                  <c:v>Jan 2017</c:v>
                </c:pt>
                <c:pt idx="503">
                  <c:v>Jan 2017</c:v>
                </c:pt>
                <c:pt idx="504">
                  <c:v>Jan 2017</c:v>
                </c:pt>
                <c:pt idx="505">
                  <c:v>Feb 2017</c:v>
                </c:pt>
                <c:pt idx="506">
                  <c:v>Feb 2017</c:v>
                </c:pt>
                <c:pt idx="507">
                  <c:v>Feb 2017</c:v>
                </c:pt>
                <c:pt idx="508">
                  <c:v>Feb 2017</c:v>
                </c:pt>
                <c:pt idx="509">
                  <c:v>Feb 2017</c:v>
                </c:pt>
                <c:pt idx="510">
                  <c:v>Feb 2017</c:v>
                </c:pt>
                <c:pt idx="511">
                  <c:v>Feb 2017</c:v>
                </c:pt>
                <c:pt idx="512">
                  <c:v>Feb 2017</c:v>
                </c:pt>
                <c:pt idx="513">
                  <c:v>Feb 2017</c:v>
                </c:pt>
                <c:pt idx="514">
                  <c:v>Feb 2017</c:v>
                </c:pt>
                <c:pt idx="515">
                  <c:v>Feb 2017</c:v>
                </c:pt>
                <c:pt idx="516">
                  <c:v>Feb 2017</c:v>
                </c:pt>
                <c:pt idx="517">
                  <c:v>Feb 2017</c:v>
                </c:pt>
                <c:pt idx="518">
                  <c:v>Feb 2017</c:v>
                </c:pt>
                <c:pt idx="519">
                  <c:v>Feb 2017</c:v>
                </c:pt>
                <c:pt idx="520">
                  <c:v>Feb 2017</c:v>
                </c:pt>
                <c:pt idx="521">
                  <c:v>Feb 2017</c:v>
                </c:pt>
                <c:pt idx="522">
                  <c:v>Feb 2017</c:v>
                </c:pt>
                <c:pt idx="523">
                  <c:v>Feb 2017</c:v>
                </c:pt>
                <c:pt idx="524">
                  <c:v>Mar 2017</c:v>
                </c:pt>
                <c:pt idx="525">
                  <c:v>Mar 2017</c:v>
                </c:pt>
                <c:pt idx="526">
                  <c:v>Mar 2017</c:v>
                </c:pt>
                <c:pt idx="527">
                  <c:v>Mar 2017</c:v>
                </c:pt>
                <c:pt idx="528">
                  <c:v>Mar 2017</c:v>
                </c:pt>
                <c:pt idx="529">
                  <c:v>Mar 2017</c:v>
                </c:pt>
                <c:pt idx="530">
                  <c:v>Mar 2017</c:v>
                </c:pt>
                <c:pt idx="531">
                  <c:v>Mar 2017</c:v>
                </c:pt>
                <c:pt idx="532">
                  <c:v>Mar 2017</c:v>
                </c:pt>
                <c:pt idx="533">
                  <c:v>Mar 2017</c:v>
                </c:pt>
                <c:pt idx="534">
                  <c:v>Mar 2017</c:v>
                </c:pt>
                <c:pt idx="535">
                  <c:v>Mar 2017</c:v>
                </c:pt>
                <c:pt idx="536">
                  <c:v>Mar 2017</c:v>
                </c:pt>
                <c:pt idx="537">
                  <c:v>Mar 2017</c:v>
                </c:pt>
                <c:pt idx="538">
                  <c:v>Mar 2017</c:v>
                </c:pt>
                <c:pt idx="539">
                  <c:v>Mar 2017</c:v>
                </c:pt>
                <c:pt idx="540">
                  <c:v>Mar 2017</c:v>
                </c:pt>
                <c:pt idx="541">
                  <c:v>Mar 2017</c:v>
                </c:pt>
                <c:pt idx="542">
                  <c:v>Mar 2017</c:v>
                </c:pt>
                <c:pt idx="543">
                  <c:v>Mar 2017</c:v>
                </c:pt>
                <c:pt idx="544">
                  <c:v>Mar 2017</c:v>
                </c:pt>
                <c:pt idx="545">
                  <c:v>Mar 2017</c:v>
                </c:pt>
                <c:pt idx="546">
                  <c:v>Mar 2017</c:v>
                </c:pt>
                <c:pt idx="547">
                  <c:v>Apr 2017</c:v>
                </c:pt>
                <c:pt idx="548">
                  <c:v>Apr 2017</c:v>
                </c:pt>
                <c:pt idx="549">
                  <c:v>Apr 2017</c:v>
                </c:pt>
                <c:pt idx="550">
                  <c:v>Apr 2017</c:v>
                </c:pt>
                <c:pt idx="551">
                  <c:v>Apr 2017</c:v>
                </c:pt>
                <c:pt idx="552">
                  <c:v>Apr 2017</c:v>
                </c:pt>
                <c:pt idx="553">
                  <c:v>Apr 2017</c:v>
                </c:pt>
                <c:pt idx="554">
                  <c:v>Apr 2017</c:v>
                </c:pt>
                <c:pt idx="555">
                  <c:v>Apr 2017</c:v>
                </c:pt>
                <c:pt idx="556">
                  <c:v>Apr 2017</c:v>
                </c:pt>
                <c:pt idx="557">
                  <c:v>Apr 2017</c:v>
                </c:pt>
                <c:pt idx="558">
                  <c:v>Apr 2017</c:v>
                </c:pt>
                <c:pt idx="559">
                  <c:v>Apr 2017</c:v>
                </c:pt>
                <c:pt idx="560">
                  <c:v>Apr 2017</c:v>
                </c:pt>
                <c:pt idx="561">
                  <c:v>Apr 2017</c:v>
                </c:pt>
                <c:pt idx="562">
                  <c:v>Apr 2017</c:v>
                </c:pt>
                <c:pt idx="563">
                  <c:v>Apr 2017</c:v>
                </c:pt>
                <c:pt idx="564">
                  <c:v>Apr 2017</c:v>
                </c:pt>
                <c:pt idx="565">
                  <c:v>Apr 2017</c:v>
                </c:pt>
                <c:pt idx="566">
                  <c:v>May 2017</c:v>
                </c:pt>
                <c:pt idx="567">
                  <c:v>May 2017</c:v>
                </c:pt>
                <c:pt idx="568">
                  <c:v>May 2017</c:v>
                </c:pt>
                <c:pt idx="569">
                  <c:v>May 2017</c:v>
                </c:pt>
                <c:pt idx="570">
                  <c:v>May 2017</c:v>
                </c:pt>
                <c:pt idx="571">
                  <c:v>May 2017</c:v>
                </c:pt>
                <c:pt idx="572">
                  <c:v>May 2017</c:v>
                </c:pt>
                <c:pt idx="573">
                  <c:v>May 2017</c:v>
                </c:pt>
                <c:pt idx="574">
                  <c:v>May 2017</c:v>
                </c:pt>
                <c:pt idx="575">
                  <c:v>May 2017</c:v>
                </c:pt>
                <c:pt idx="576">
                  <c:v>May 2017</c:v>
                </c:pt>
                <c:pt idx="577">
                  <c:v>May 2017</c:v>
                </c:pt>
                <c:pt idx="578">
                  <c:v>May 2017</c:v>
                </c:pt>
                <c:pt idx="579">
                  <c:v>May 2017</c:v>
                </c:pt>
                <c:pt idx="580">
                  <c:v>May 2017</c:v>
                </c:pt>
                <c:pt idx="581">
                  <c:v>May 2017</c:v>
                </c:pt>
                <c:pt idx="582">
                  <c:v>May 2017</c:v>
                </c:pt>
                <c:pt idx="583">
                  <c:v>May 2017</c:v>
                </c:pt>
                <c:pt idx="584">
                  <c:v>May 2017</c:v>
                </c:pt>
                <c:pt idx="585">
                  <c:v>May 2017</c:v>
                </c:pt>
                <c:pt idx="586">
                  <c:v>May 2017</c:v>
                </c:pt>
                <c:pt idx="587">
                  <c:v>May 2017</c:v>
                </c:pt>
                <c:pt idx="588">
                  <c:v>Jun 2017</c:v>
                </c:pt>
                <c:pt idx="589">
                  <c:v>Jun 2017</c:v>
                </c:pt>
                <c:pt idx="590">
                  <c:v>Jun 2017</c:v>
                </c:pt>
                <c:pt idx="591">
                  <c:v>Jun 2017</c:v>
                </c:pt>
                <c:pt idx="592">
                  <c:v>Jun 2017</c:v>
                </c:pt>
                <c:pt idx="593">
                  <c:v>Jun 2017</c:v>
                </c:pt>
                <c:pt idx="594">
                  <c:v>Jun 2017</c:v>
                </c:pt>
                <c:pt idx="595">
                  <c:v>Jun 2017</c:v>
                </c:pt>
                <c:pt idx="596">
                  <c:v>Jun 2017</c:v>
                </c:pt>
                <c:pt idx="597">
                  <c:v>Jun 2017</c:v>
                </c:pt>
                <c:pt idx="598">
                  <c:v>Jun 2017</c:v>
                </c:pt>
                <c:pt idx="599">
                  <c:v>Jun 2017</c:v>
                </c:pt>
                <c:pt idx="600">
                  <c:v>Jun 2017</c:v>
                </c:pt>
                <c:pt idx="601">
                  <c:v>Jun 2017</c:v>
                </c:pt>
                <c:pt idx="602">
                  <c:v>Jun 2017</c:v>
                </c:pt>
                <c:pt idx="603">
                  <c:v>Jun 2017</c:v>
                </c:pt>
                <c:pt idx="604">
                  <c:v>Jun 2017</c:v>
                </c:pt>
                <c:pt idx="605">
                  <c:v>Jun 2017</c:v>
                </c:pt>
                <c:pt idx="606">
                  <c:v>Jun 2017</c:v>
                </c:pt>
                <c:pt idx="607">
                  <c:v>Jun 2017</c:v>
                </c:pt>
                <c:pt idx="608">
                  <c:v>Jun 2017</c:v>
                </c:pt>
                <c:pt idx="609">
                  <c:v>Jun 2017</c:v>
                </c:pt>
                <c:pt idx="610">
                  <c:v>Jul 2017</c:v>
                </c:pt>
                <c:pt idx="611">
                  <c:v>Jul 2017</c:v>
                </c:pt>
                <c:pt idx="612">
                  <c:v>Jul 2017</c:v>
                </c:pt>
                <c:pt idx="613">
                  <c:v>Jul 2017</c:v>
                </c:pt>
                <c:pt idx="614">
                  <c:v>Jul 2017</c:v>
                </c:pt>
                <c:pt idx="615">
                  <c:v>Jul 2017</c:v>
                </c:pt>
                <c:pt idx="616">
                  <c:v>Jul 2017</c:v>
                </c:pt>
                <c:pt idx="617">
                  <c:v>Jul 2017</c:v>
                </c:pt>
                <c:pt idx="618">
                  <c:v>Jul 2017</c:v>
                </c:pt>
                <c:pt idx="619">
                  <c:v>Jul 2017</c:v>
                </c:pt>
                <c:pt idx="620">
                  <c:v>Jul 2017</c:v>
                </c:pt>
                <c:pt idx="621">
                  <c:v>Jul 2017</c:v>
                </c:pt>
                <c:pt idx="622">
                  <c:v>Jul 2017</c:v>
                </c:pt>
                <c:pt idx="623">
                  <c:v>Jul 2017</c:v>
                </c:pt>
                <c:pt idx="624">
                  <c:v>Jul 2017</c:v>
                </c:pt>
                <c:pt idx="625">
                  <c:v>Jul 2017</c:v>
                </c:pt>
                <c:pt idx="626">
                  <c:v>Jul 2017</c:v>
                </c:pt>
                <c:pt idx="627">
                  <c:v>Jul 2017</c:v>
                </c:pt>
                <c:pt idx="628">
                  <c:v>Jul 2017</c:v>
                </c:pt>
                <c:pt idx="629">
                  <c:v>Jul 2017</c:v>
                </c:pt>
                <c:pt idx="630">
                  <c:v>Aug 2017</c:v>
                </c:pt>
                <c:pt idx="631">
                  <c:v>Aug 2017</c:v>
                </c:pt>
                <c:pt idx="632">
                  <c:v>Aug 2017</c:v>
                </c:pt>
                <c:pt idx="633">
                  <c:v>Aug 2017</c:v>
                </c:pt>
                <c:pt idx="634">
                  <c:v>Aug 2017</c:v>
                </c:pt>
                <c:pt idx="635">
                  <c:v>Aug 2017</c:v>
                </c:pt>
                <c:pt idx="636">
                  <c:v>Aug 2017</c:v>
                </c:pt>
                <c:pt idx="637">
                  <c:v>Aug 2017</c:v>
                </c:pt>
                <c:pt idx="638">
                  <c:v>Aug 2017</c:v>
                </c:pt>
                <c:pt idx="639">
                  <c:v>Aug 2017</c:v>
                </c:pt>
                <c:pt idx="640">
                  <c:v>Aug 2017</c:v>
                </c:pt>
                <c:pt idx="641">
                  <c:v>Aug 2017</c:v>
                </c:pt>
                <c:pt idx="642">
                  <c:v>Aug 2017</c:v>
                </c:pt>
                <c:pt idx="643">
                  <c:v>Aug 2017</c:v>
                </c:pt>
                <c:pt idx="644">
                  <c:v>Aug 2017</c:v>
                </c:pt>
                <c:pt idx="645">
                  <c:v>Aug 2017</c:v>
                </c:pt>
                <c:pt idx="646">
                  <c:v>Aug 2017</c:v>
                </c:pt>
                <c:pt idx="647">
                  <c:v>Aug 2017</c:v>
                </c:pt>
                <c:pt idx="648">
                  <c:v>Aug 2017</c:v>
                </c:pt>
                <c:pt idx="649">
                  <c:v>Aug 2017</c:v>
                </c:pt>
                <c:pt idx="650">
                  <c:v>Aug 2017</c:v>
                </c:pt>
                <c:pt idx="651">
                  <c:v>Aug 2017</c:v>
                </c:pt>
                <c:pt idx="652">
                  <c:v>Aug 2017</c:v>
                </c:pt>
                <c:pt idx="653">
                  <c:v>Sep 2017</c:v>
                </c:pt>
                <c:pt idx="654">
                  <c:v>Sep 2017</c:v>
                </c:pt>
                <c:pt idx="655">
                  <c:v>Sep 2017</c:v>
                </c:pt>
                <c:pt idx="656">
                  <c:v>Sep 2017</c:v>
                </c:pt>
                <c:pt idx="657">
                  <c:v>Sep 2017</c:v>
                </c:pt>
                <c:pt idx="658">
                  <c:v>Sep 2017</c:v>
                </c:pt>
                <c:pt idx="659">
                  <c:v>Sep 2017</c:v>
                </c:pt>
                <c:pt idx="660">
                  <c:v>Sep 2017</c:v>
                </c:pt>
                <c:pt idx="661">
                  <c:v>Sep 2017</c:v>
                </c:pt>
                <c:pt idx="662">
                  <c:v>Sep 2017</c:v>
                </c:pt>
                <c:pt idx="663">
                  <c:v>Sep 2017</c:v>
                </c:pt>
                <c:pt idx="664">
                  <c:v>Sep 2017</c:v>
                </c:pt>
                <c:pt idx="665">
                  <c:v>Sep 2017</c:v>
                </c:pt>
                <c:pt idx="666">
                  <c:v>Sep 2017</c:v>
                </c:pt>
                <c:pt idx="667">
                  <c:v>Sep 2017</c:v>
                </c:pt>
                <c:pt idx="668">
                  <c:v>Sep 2017</c:v>
                </c:pt>
                <c:pt idx="669">
                  <c:v>Sep 2017</c:v>
                </c:pt>
                <c:pt idx="670">
                  <c:v>Sep 2017</c:v>
                </c:pt>
                <c:pt idx="671">
                  <c:v>Sep 2017</c:v>
                </c:pt>
                <c:pt idx="672">
                  <c:v>Sep 2017</c:v>
                </c:pt>
                <c:pt idx="673">
                  <c:v>Oct 2017</c:v>
                </c:pt>
                <c:pt idx="674">
                  <c:v>Oct 2017</c:v>
                </c:pt>
                <c:pt idx="675">
                  <c:v>Oct 2017</c:v>
                </c:pt>
                <c:pt idx="676">
                  <c:v>Oct 2017</c:v>
                </c:pt>
                <c:pt idx="677">
                  <c:v>Oct 2017</c:v>
                </c:pt>
                <c:pt idx="678">
                  <c:v>Oct 2017</c:v>
                </c:pt>
                <c:pt idx="679">
                  <c:v>Oct 2017</c:v>
                </c:pt>
                <c:pt idx="680">
                  <c:v>Oct 2017</c:v>
                </c:pt>
                <c:pt idx="681">
                  <c:v>Oct 2017</c:v>
                </c:pt>
                <c:pt idx="682">
                  <c:v>Oct 2017</c:v>
                </c:pt>
                <c:pt idx="683">
                  <c:v>Oct 2017</c:v>
                </c:pt>
                <c:pt idx="684">
                  <c:v>Oct 2017</c:v>
                </c:pt>
                <c:pt idx="685">
                  <c:v>Oct 2017</c:v>
                </c:pt>
                <c:pt idx="686">
                  <c:v>Oct 2017</c:v>
                </c:pt>
                <c:pt idx="687">
                  <c:v>Oct 2017</c:v>
                </c:pt>
                <c:pt idx="688">
                  <c:v>Oct 2017</c:v>
                </c:pt>
                <c:pt idx="689">
                  <c:v>Oct 2017</c:v>
                </c:pt>
                <c:pt idx="690">
                  <c:v>Oct 2017</c:v>
                </c:pt>
                <c:pt idx="691">
                  <c:v>Oct 2017</c:v>
                </c:pt>
                <c:pt idx="692">
                  <c:v>Oct 2017</c:v>
                </c:pt>
                <c:pt idx="693">
                  <c:v>Oct 2017</c:v>
                </c:pt>
                <c:pt idx="694">
                  <c:v>Oct 2017</c:v>
                </c:pt>
                <c:pt idx="695">
                  <c:v>Nov 2017</c:v>
                </c:pt>
                <c:pt idx="696">
                  <c:v>Nov 2017</c:v>
                </c:pt>
                <c:pt idx="697">
                  <c:v>Nov 2017</c:v>
                </c:pt>
                <c:pt idx="698">
                  <c:v>Nov 2017</c:v>
                </c:pt>
                <c:pt idx="699">
                  <c:v>Nov 2017</c:v>
                </c:pt>
                <c:pt idx="700">
                  <c:v>Nov 2017</c:v>
                </c:pt>
                <c:pt idx="701">
                  <c:v>Nov 2017</c:v>
                </c:pt>
                <c:pt idx="702">
                  <c:v>Nov 2017</c:v>
                </c:pt>
                <c:pt idx="703">
                  <c:v>Nov 2017</c:v>
                </c:pt>
                <c:pt idx="704">
                  <c:v>Nov 2017</c:v>
                </c:pt>
                <c:pt idx="705">
                  <c:v>Nov 2017</c:v>
                </c:pt>
                <c:pt idx="706">
                  <c:v>Nov 2017</c:v>
                </c:pt>
                <c:pt idx="707">
                  <c:v>Nov 2017</c:v>
                </c:pt>
                <c:pt idx="708">
                  <c:v>Nov 2017</c:v>
                </c:pt>
                <c:pt idx="709">
                  <c:v>Nov 2017</c:v>
                </c:pt>
                <c:pt idx="710">
                  <c:v>Nov 2017</c:v>
                </c:pt>
                <c:pt idx="711">
                  <c:v>Nov 2017</c:v>
                </c:pt>
                <c:pt idx="712">
                  <c:v>Nov 2017</c:v>
                </c:pt>
                <c:pt idx="713">
                  <c:v>Nov 2017</c:v>
                </c:pt>
                <c:pt idx="714">
                  <c:v>Nov 2017</c:v>
                </c:pt>
                <c:pt idx="715">
                  <c:v>Nov 2017</c:v>
                </c:pt>
                <c:pt idx="716">
                  <c:v>Dec 2017</c:v>
                </c:pt>
                <c:pt idx="717">
                  <c:v>Dec 2017</c:v>
                </c:pt>
                <c:pt idx="718">
                  <c:v>Dec 2017</c:v>
                </c:pt>
                <c:pt idx="719">
                  <c:v>Dec 2017</c:v>
                </c:pt>
                <c:pt idx="720">
                  <c:v>Dec 2017</c:v>
                </c:pt>
                <c:pt idx="721">
                  <c:v>Dec 2017</c:v>
                </c:pt>
                <c:pt idx="722">
                  <c:v>Dec 2017</c:v>
                </c:pt>
                <c:pt idx="723">
                  <c:v>Dec 2017</c:v>
                </c:pt>
                <c:pt idx="724">
                  <c:v>Dec 2017</c:v>
                </c:pt>
                <c:pt idx="725">
                  <c:v>Dec 2017</c:v>
                </c:pt>
                <c:pt idx="726">
                  <c:v>Dec 2017</c:v>
                </c:pt>
                <c:pt idx="727">
                  <c:v>Dec 2017</c:v>
                </c:pt>
                <c:pt idx="728">
                  <c:v>Dec 2017</c:v>
                </c:pt>
                <c:pt idx="729">
                  <c:v>Dec 2017</c:v>
                </c:pt>
                <c:pt idx="730">
                  <c:v>Dec 2017</c:v>
                </c:pt>
                <c:pt idx="731">
                  <c:v>Dec 2017</c:v>
                </c:pt>
                <c:pt idx="732">
                  <c:v>Dec 2017</c:v>
                </c:pt>
                <c:pt idx="733">
                  <c:v>Dec 2017</c:v>
                </c:pt>
                <c:pt idx="734">
                  <c:v>Dec 2017</c:v>
                </c:pt>
                <c:pt idx="735">
                  <c:v>Dec 2017</c:v>
                </c:pt>
                <c:pt idx="736">
                  <c:v>Jan 2018</c:v>
                </c:pt>
                <c:pt idx="737">
                  <c:v>Jan 2018</c:v>
                </c:pt>
                <c:pt idx="738">
                  <c:v>Jan 2018</c:v>
                </c:pt>
                <c:pt idx="739">
                  <c:v>Jan 2018</c:v>
                </c:pt>
                <c:pt idx="740">
                  <c:v>Jan 2018</c:v>
                </c:pt>
                <c:pt idx="741">
                  <c:v>Jan 2018</c:v>
                </c:pt>
                <c:pt idx="742">
                  <c:v>Jan 2018</c:v>
                </c:pt>
                <c:pt idx="743">
                  <c:v>Jan 2018</c:v>
                </c:pt>
                <c:pt idx="744">
                  <c:v>Jan 2018</c:v>
                </c:pt>
                <c:pt idx="745">
                  <c:v>Jan 2018</c:v>
                </c:pt>
                <c:pt idx="746">
                  <c:v>Jan 2018</c:v>
                </c:pt>
                <c:pt idx="747">
                  <c:v>Jan 2018</c:v>
                </c:pt>
                <c:pt idx="748">
                  <c:v>Jan 2018</c:v>
                </c:pt>
                <c:pt idx="749">
                  <c:v>Jan 2018</c:v>
                </c:pt>
                <c:pt idx="750">
                  <c:v>Jan 2018</c:v>
                </c:pt>
                <c:pt idx="751">
                  <c:v>Jan 2018</c:v>
                </c:pt>
                <c:pt idx="752">
                  <c:v>Jan 2018</c:v>
                </c:pt>
                <c:pt idx="753">
                  <c:v>Jan 2018</c:v>
                </c:pt>
                <c:pt idx="754">
                  <c:v>Jan 2018</c:v>
                </c:pt>
                <c:pt idx="755">
                  <c:v>Jan 2018</c:v>
                </c:pt>
                <c:pt idx="756">
                  <c:v>Jan 2018</c:v>
                </c:pt>
                <c:pt idx="757">
                  <c:v>Feb 2018</c:v>
                </c:pt>
                <c:pt idx="758">
                  <c:v>Feb 2018</c:v>
                </c:pt>
                <c:pt idx="759">
                  <c:v>Feb 2018</c:v>
                </c:pt>
                <c:pt idx="760">
                  <c:v>Feb 2018</c:v>
                </c:pt>
                <c:pt idx="761">
                  <c:v>Feb 2018</c:v>
                </c:pt>
                <c:pt idx="762">
                  <c:v>Feb 2018</c:v>
                </c:pt>
                <c:pt idx="763">
                  <c:v>Feb 2018</c:v>
                </c:pt>
                <c:pt idx="764">
                  <c:v>Feb 2018</c:v>
                </c:pt>
                <c:pt idx="765">
                  <c:v>Feb 2018</c:v>
                </c:pt>
                <c:pt idx="766">
                  <c:v>Feb 2018</c:v>
                </c:pt>
                <c:pt idx="767">
                  <c:v>Feb 2018</c:v>
                </c:pt>
                <c:pt idx="768">
                  <c:v>Feb 2018</c:v>
                </c:pt>
                <c:pt idx="769">
                  <c:v>Feb 2018</c:v>
                </c:pt>
                <c:pt idx="770">
                  <c:v>Feb 2018</c:v>
                </c:pt>
                <c:pt idx="771">
                  <c:v>Feb 2018</c:v>
                </c:pt>
                <c:pt idx="772">
                  <c:v>Feb 2018</c:v>
                </c:pt>
                <c:pt idx="773">
                  <c:v>Feb 2018</c:v>
                </c:pt>
                <c:pt idx="774">
                  <c:v>Feb 2018</c:v>
                </c:pt>
                <c:pt idx="775">
                  <c:v>Feb 2018</c:v>
                </c:pt>
                <c:pt idx="776">
                  <c:v>Mar 2018</c:v>
                </c:pt>
                <c:pt idx="777">
                  <c:v>Mar 2018</c:v>
                </c:pt>
                <c:pt idx="778">
                  <c:v>Mar 2018</c:v>
                </c:pt>
                <c:pt idx="779">
                  <c:v>Mar 2018</c:v>
                </c:pt>
                <c:pt idx="780">
                  <c:v>Mar 2018</c:v>
                </c:pt>
                <c:pt idx="781">
                  <c:v>Mar 2018</c:v>
                </c:pt>
                <c:pt idx="782">
                  <c:v>Mar 2018</c:v>
                </c:pt>
                <c:pt idx="783">
                  <c:v>Mar 2018</c:v>
                </c:pt>
                <c:pt idx="784">
                  <c:v>Mar 2018</c:v>
                </c:pt>
                <c:pt idx="785">
                  <c:v>Mar 2018</c:v>
                </c:pt>
                <c:pt idx="786">
                  <c:v>Mar 2018</c:v>
                </c:pt>
                <c:pt idx="787">
                  <c:v>Mar 2018</c:v>
                </c:pt>
                <c:pt idx="788">
                  <c:v>Mar 2018</c:v>
                </c:pt>
                <c:pt idx="789">
                  <c:v>Mar 2018</c:v>
                </c:pt>
                <c:pt idx="790">
                  <c:v>Mar 2018</c:v>
                </c:pt>
                <c:pt idx="791">
                  <c:v>Mar 2018</c:v>
                </c:pt>
                <c:pt idx="792">
                  <c:v>Mar 2018</c:v>
                </c:pt>
                <c:pt idx="793">
                  <c:v>Mar 2018</c:v>
                </c:pt>
                <c:pt idx="794">
                  <c:v>Mar 2018</c:v>
                </c:pt>
                <c:pt idx="795">
                  <c:v>Mar 2018</c:v>
                </c:pt>
                <c:pt idx="796">
                  <c:v>Mar 2018</c:v>
                </c:pt>
                <c:pt idx="797">
                  <c:v>Apr 2018</c:v>
                </c:pt>
                <c:pt idx="798">
                  <c:v>Apr 2018</c:v>
                </c:pt>
                <c:pt idx="799">
                  <c:v>Apr 2018</c:v>
                </c:pt>
                <c:pt idx="800">
                  <c:v>Apr 2018</c:v>
                </c:pt>
                <c:pt idx="801">
                  <c:v>Apr 2018</c:v>
                </c:pt>
                <c:pt idx="802">
                  <c:v>Apr 2018</c:v>
                </c:pt>
                <c:pt idx="803">
                  <c:v>Apr 2018</c:v>
                </c:pt>
                <c:pt idx="804">
                  <c:v>Apr 2018</c:v>
                </c:pt>
                <c:pt idx="805">
                  <c:v>Apr 2018</c:v>
                </c:pt>
                <c:pt idx="806">
                  <c:v>Apr 2018</c:v>
                </c:pt>
                <c:pt idx="807">
                  <c:v>Apr 2018</c:v>
                </c:pt>
                <c:pt idx="808">
                  <c:v>Apr 2018</c:v>
                </c:pt>
                <c:pt idx="809">
                  <c:v>Apr 2018</c:v>
                </c:pt>
                <c:pt idx="810">
                  <c:v>Apr 2018</c:v>
                </c:pt>
                <c:pt idx="811">
                  <c:v>Apr 2018</c:v>
                </c:pt>
                <c:pt idx="812">
                  <c:v>Apr 2018</c:v>
                </c:pt>
                <c:pt idx="813">
                  <c:v>Apr 2018</c:v>
                </c:pt>
                <c:pt idx="814">
                  <c:v>Apr 2018</c:v>
                </c:pt>
                <c:pt idx="815">
                  <c:v>Apr 2018</c:v>
                </c:pt>
                <c:pt idx="816">
                  <c:v>Apr 2018</c:v>
                </c:pt>
                <c:pt idx="817">
                  <c:v>Apr 2018</c:v>
                </c:pt>
                <c:pt idx="818">
                  <c:v>May 2018</c:v>
                </c:pt>
                <c:pt idx="819">
                  <c:v>May 2018</c:v>
                </c:pt>
                <c:pt idx="820">
                  <c:v>May 2018</c:v>
                </c:pt>
                <c:pt idx="821">
                  <c:v>May 2018</c:v>
                </c:pt>
                <c:pt idx="822">
                  <c:v>May 2018</c:v>
                </c:pt>
                <c:pt idx="823">
                  <c:v>May 2018</c:v>
                </c:pt>
                <c:pt idx="824">
                  <c:v>May 2018</c:v>
                </c:pt>
                <c:pt idx="825">
                  <c:v>May 2018</c:v>
                </c:pt>
                <c:pt idx="826">
                  <c:v>May 2018</c:v>
                </c:pt>
                <c:pt idx="827">
                  <c:v>May 2018</c:v>
                </c:pt>
                <c:pt idx="828">
                  <c:v>May 2018</c:v>
                </c:pt>
                <c:pt idx="829">
                  <c:v>May 2018</c:v>
                </c:pt>
                <c:pt idx="830">
                  <c:v>May 2018</c:v>
                </c:pt>
                <c:pt idx="831">
                  <c:v>May 2018</c:v>
                </c:pt>
                <c:pt idx="832">
                  <c:v>May 2018</c:v>
                </c:pt>
                <c:pt idx="833">
                  <c:v>May 2018</c:v>
                </c:pt>
                <c:pt idx="834">
                  <c:v>May 2018</c:v>
                </c:pt>
                <c:pt idx="835">
                  <c:v>May 2018</c:v>
                </c:pt>
                <c:pt idx="836">
                  <c:v>May 2018</c:v>
                </c:pt>
                <c:pt idx="837">
                  <c:v>May 2018</c:v>
                </c:pt>
                <c:pt idx="838">
                  <c:v>May 2018</c:v>
                </c:pt>
                <c:pt idx="839">
                  <c:v>May 2018</c:v>
                </c:pt>
                <c:pt idx="840">
                  <c:v>Jun 2018</c:v>
                </c:pt>
                <c:pt idx="841">
                  <c:v>Jun 2018</c:v>
                </c:pt>
                <c:pt idx="842">
                  <c:v>Jun 2018</c:v>
                </c:pt>
                <c:pt idx="843">
                  <c:v>Jun 2018</c:v>
                </c:pt>
                <c:pt idx="844">
                  <c:v>Jun 2018</c:v>
                </c:pt>
                <c:pt idx="845">
                  <c:v>Jun 2018</c:v>
                </c:pt>
                <c:pt idx="846">
                  <c:v>Jun 2018</c:v>
                </c:pt>
                <c:pt idx="847">
                  <c:v>Jun 2018</c:v>
                </c:pt>
                <c:pt idx="848">
                  <c:v>Jun 2018</c:v>
                </c:pt>
                <c:pt idx="849">
                  <c:v>Jun 2018</c:v>
                </c:pt>
                <c:pt idx="850">
                  <c:v>Jun 2018</c:v>
                </c:pt>
                <c:pt idx="851">
                  <c:v>Jun 2018</c:v>
                </c:pt>
                <c:pt idx="852">
                  <c:v>Jun 2018</c:v>
                </c:pt>
                <c:pt idx="853">
                  <c:v>Jun 2018</c:v>
                </c:pt>
                <c:pt idx="854">
                  <c:v>Jun 2018</c:v>
                </c:pt>
                <c:pt idx="855">
                  <c:v>Jun 2018</c:v>
                </c:pt>
                <c:pt idx="856">
                  <c:v>Jun 2018</c:v>
                </c:pt>
                <c:pt idx="857">
                  <c:v>Jun 2018</c:v>
                </c:pt>
                <c:pt idx="858">
                  <c:v>Jun 2018</c:v>
                </c:pt>
                <c:pt idx="859">
                  <c:v>Jun 2018</c:v>
                </c:pt>
                <c:pt idx="860">
                  <c:v>Jun 2018</c:v>
                </c:pt>
                <c:pt idx="861">
                  <c:v>Jul 2018</c:v>
                </c:pt>
                <c:pt idx="862">
                  <c:v>Jul 2018</c:v>
                </c:pt>
                <c:pt idx="863">
                  <c:v>Jul 2018</c:v>
                </c:pt>
                <c:pt idx="864">
                  <c:v>Jul 2018</c:v>
                </c:pt>
                <c:pt idx="865">
                  <c:v>Jul 2018</c:v>
                </c:pt>
                <c:pt idx="866">
                  <c:v>Jul 2018</c:v>
                </c:pt>
                <c:pt idx="867">
                  <c:v>Jul 2018</c:v>
                </c:pt>
                <c:pt idx="868">
                  <c:v>Jul 2018</c:v>
                </c:pt>
                <c:pt idx="869">
                  <c:v>Jul 2018</c:v>
                </c:pt>
                <c:pt idx="870">
                  <c:v>Jul 2018</c:v>
                </c:pt>
                <c:pt idx="871">
                  <c:v>Jul 2018</c:v>
                </c:pt>
                <c:pt idx="872">
                  <c:v>Jul 2018</c:v>
                </c:pt>
                <c:pt idx="873">
                  <c:v>Jul 2018</c:v>
                </c:pt>
                <c:pt idx="874">
                  <c:v>Jul 2018</c:v>
                </c:pt>
                <c:pt idx="875">
                  <c:v>Jul 2018</c:v>
                </c:pt>
                <c:pt idx="876">
                  <c:v>Jul 2018</c:v>
                </c:pt>
                <c:pt idx="877">
                  <c:v>Jul 2018</c:v>
                </c:pt>
                <c:pt idx="878">
                  <c:v>Jul 2018</c:v>
                </c:pt>
                <c:pt idx="879">
                  <c:v>Jul 2018</c:v>
                </c:pt>
                <c:pt idx="880">
                  <c:v>Jul 2018</c:v>
                </c:pt>
                <c:pt idx="881">
                  <c:v>Jul 2018</c:v>
                </c:pt>
                <c:pt idx="882">
                  <c:v>Aug 2018</c:v>
                </c:pt>
                <c:pt idx="883">
                  <c:v>Aug 2018</c:v>
                </c:pt>
                <c:pt idx="884">
                  <c:v>Aug 2018</c:v>
                </c:pt>
                <c:pt idx="885">
                  <c:v>Aug 2018</c:v>
                </c:pt>
                <c:pt idx="886">
                  <c:v>Aug 2018</c:v>
                </c:pt>
                <c:pt idx="887">
                  <c:v>Aug 2018</c:v>
                </c:pt>
                <c:pt idx="888">
                  <c:v>Aug 2018</c:v>
                </c:pt>
                <c:pt idx="889">
                  <c:v>Aug 2018</c:v>
                </c:pt>
                <c:pt idx="890">
                  <c:v>Aug 2018</c:v>
                </c:pt>
                <c:pt idx="891">
                  <c:v>Aug 2018</c:v>
                </c:pt>
                <c:pt idx="892">
                  <c:v>Aug 2018</c:v>
                </c:pt>
                <c:pt idx="893">
                  <c:v>Aug 2018</c:v>
                </c:pt>
                <c:pt idx="894">
                  <c:v>Aug 2018</c:v>
                </c:pt>
                <c:pt idx="895">
                  <c:v>Aug 2018</c:v>
                </c:pt>
                <c:pt idx="896">
                  <c:v>Aug 2018</c:v>
                </c:pt>
                <c:pt idx="897">
                  <c:v>Aug 2018</c:v>
                </c:pt>
                <c:pt idx="898">
                  <c:v>Aug 2018</c:v>
                </c:pt>
                <c:pt idx="899">
                  <c:v>Aug 2018</c:v>
                </c:pt>
                <c:pt idx="900">
                  <c:v>Aug 2018</c:v>
                </c:pt>
                <c:pt idx="901">
                  <c:v>Aug 2018</c:v>
                </c:pt>
                <c:pt idx="902">
                  <c:v>Aug 2018</c:v>
                </c:pt>
                <c:pt idx="903">
                  <c:v>Aug 2018</c:v>
                </c:pt>
                <c:pt idx="904">
                  <c:v>Aug 2018</c:v>
                </c:pt>
                <c:pt idx="905">
                  <c:v>Sep 2018</c:v>
                </c:pt>
                <c:pt idx="906">
                  <c:v>Sep 2018</c:v>
                </c:pt>
                <c:pt idx="907">
                  <c:v>Sep 2018</c:v>
                </c:pt>
                <c:pt idx="908">
                  <c:v>Sep 2018</c:v>
                </c:pt>
                <c:pt idx="909">
                  <c:v>Sep 2018</c:v>
                </c:pt>
                <c:pt idx="910">
                  <c:v>Sep 2018</c:v>
                </c:pt>
                <c:pt idx="911">
                  <c:v>Sep 2018</c:v>
                </c:pt>
                <c:pt idx="912">
                  <c:v>Sep 2018</c:v>
                </c:pt>
                <c:pt idx="913">
                  <c:v>Sep 2018</c:v>
                </c:pt>
                <c:pt idx="914">
                  <c:v>Sep 2018</c:v>
                </c:pt>
                <c:pt idx="915">
                  <c:v>Sep 2018</c:v>
                </c:pt>
                <c:pt idx="916">
                  <c:v>Sep 2018</c:v>
                </c:pt>
                <c:pt idx="917">
                  <c:v>Sep 2018</c:v>
                </c:pt>
                <c:pt idx="918">
                  <c:v>Sep 2018</c:v>
                </c:pt>
                <c:pt idx="919">
                  <c:v>Sep 2018</c:v>
                </c:pt>
                <c:pt idx="920">
                  <c:v>Sep 2018</c:v>
                </c:pt>
                <c:pt idx="921">
                  <c:v>Sep 2018</c:v>
                </c:pt>
                <c:pt idx="922">
                  <c:v>Sep 2018</c:v>
                </c:pt>
                <c:pt idx="923">
                  <c:v>Sep 2018</c:v>
                </c:pt>
                <c:pt idx="924">
                  <c:v>Oct 2018</c:v>
                </c:pt>
                <c:pt idx="925">
                  <c:v>Oct 2018</c:v>
                </c:pt>
                <c:pt idx="926">
                  <c:v>Oct 2018</c:v>
                </c:pt>
                <c:pt idx="927">
                  <c:v>Oct 2018</c:v>
                </c:pt>
                <c:pt idx="928">
                  <c:v>Oct 2018</c:v>
                </c:pt>
                <c:pt idx="929">
                  <c:v>Oct 2018</c:v>
                </c:pt>
                <c:pt idx="930">
                  <c:v>Oct 2018</c:v>
                </c:pt>
                <c:pt idx="931">
                  <c:v>Oct 2018</c:v>
                </c:pt>
                <c:pt idx="932">
                  <c:v>Oct 2018</c:v>
                </c:pt>
                <c:pt idx="933">
                  <c:v>Oct 2018</c:v>
                </c:pt>
                <c:pt idx="934">
                  <c:v>Oct 2018</c:v>
                </c:pt>
                <c:pt idx="935">
                  <c:v>Oct 2018</c:v>
                </c:pt>
                <c:pt idx="936">
                  <c:v>Oct 2018</c:v>
                </c:pt>
                <c:pt idx="937">
                  <c:v>Oct 2018</c:v>
                </c:pt>
                <c:pt idx="938">
                  <c:v>Oct 2018</c:v>
                </c:pt>
                <c:pt idx="939">
                  <c:v>Oct 2018</c:v>
                </c:pt>
                <c:pt idx="940">
                  <c:v>Oct 2018</c:v>
                </c:pt>
                <c:pt idx="941">
                  <c:v>Oct 2018</c:v>
                </c:pt>
                <c:pt idx="942">
                  <c:v>Oct 2018</c:v>
                </c:pt>
                <c:pt idx="943">
                  <c:v>Oct 2018</c:v>
                </c:pt>
                <c:pt idx="944">
                  <c:v>Oct 2018</c:v>
                </c:pt>
                <c:pt idx="945">
                  <c:v>Oct 2018</c:v>
                </c:pt>
                <c:pt idx="946">
                  <c:v>Oct 2018</c:v>
                </c:pt>
                <c:pt idx="947">
                  <c:v>Nov 2018</c:v>
                </c:pt>
                <c:pt idx="948">
                  <c:v>Nov 2018</c:v>
                </c:pt>
                <c:pt idx="949">
                  <c:v>Nov 2018</c:v>
                </c:pt>
                <c:pt idx="950">
                  <c:v>Nov 2018</c:v>
                </c:pt>
                <c:pt idx="951">
                  <c:v>Nov 2018</c:v>
                </c:pt>
                <c:pt idx="952">
                  <c:v>Nov 2018</c:v>
                </c:pt>
                <c:pt idx="953">
                  <c:v>Nov 2018</c:v>
                </c:pt>
                <c:pt idx="954">
                  <c:v>Nov 2018</c:v>
                </c:pt>
                <c:pt idx="955">
                  <c:v>Nov 2018</c:v>
                </c:pt>
                <c:pt idx="956">
                  <c:v>Nov 2018</c:v>
                </c:pt>
                <c:pt idx="957">
                  <c:v>Nov 2018</c:v>
                </c:pt>
                <c:pt idx="958">
                  <c:v>Nov 2018</c:v>
                </c:pt>
                <c:pt idx="959">
                  <c:v>Nov 2018</c:v>
                </c:pt>
                <c:pt idx="960">
                  <c:v>Nov 2018</c:v>
                </c:pt>
                <c:pt idx="961">
                  <c:v>Nov 2018</c:v>
                </c:pt>
                <c:pt idx="962">
                  <c:v>Nov 2018</c:v>
                </c:pt>
                <c:pt idx="963">
                  <c:v>Nov 2018</c:v>
                </c:pt>
                <c:pt idx="964">
                  <c:v>Nov 2018</c:v>
                </c:pt>
                <c:pt idx="965">
                  <c:v>Nov 2018</c:v>
                </c:pt>
                <c:pt idx="966">
                  <c:v>Nov 2018</c:v>
                </c:pt>
                <c:pt idx="967">
                  <c:v>Nov 2018</c:v>
                </c:pt>
                <c:pt idx="968">
                  <c:v>Dec 2018</c:v>
                </c:pt>
                <c:pt idx="969">
                  <c:v>Dec 2018</c:v>
                </c:pt>
                <c:pt idx="970">
                  <c:v>Dec 2018</c:v>
                </c:pt>
                <c:pt idx="971">
                  <c:v>Dec 2018</c:v>
                </c:pt>
                <c:pt idx="972">
                  <c:v>Dec 2018</c:v>
                </c:pt>
                <c:pt idx="973">
                  <c:v>Dec 2018</c:v>
                </c:pt>
                <c:pt idx="974">
                  <c:v>Dec 2018</c:v>
                </c:pt>
                <c:pt idx="975">
                  <c:v>Dec 2018</c:v>
                </c:pt>
                <c:pt idx="976">
                  <c:v>Dec 2018</c:v>
                </c:pt>
                <c:pt idx="977">
                  <c:v>Dec 2018</c:v>
                </c:pt>
                <c:pt idx="978">
                  <c:v>Dec 2018</c:v>
                </c:pt>
                <c:pt idx="979">
                  <c:v>Dec 2018</c:v>
                </c:pt>
                <c:pt idx="980">
                  <c:v>Dec 2018</c:v>
                </c:pt>
                <c:pt idx="981">
                  <c:v>Dec 2018</c:v>
                </c:pt>
                <c:pt idx="982">
                  <c:v>Dec 2018</c:v>
                </c:pt>
                <c:pt idx="983">
                  <c:v>Dec 2018</c:v>
                </c:pt>
                <c:pt idx="984">
                  <c:v>Dec 2018</c:v>
                </c:pt>
                <c:pt idx="985">
                  <c:v>Dec 2018</c:v>
                </c:pt>
                <c:pt idx="986">
                  <c:v>Dec 2018</c:v>
                </c:pt>
                <c:pt idx="987">
                  <c:v>Jan 2019</c:v>
                </c:pt>
                <c:pt idx="988">
                  <c:v>Jan 2019</c:v>
                </c:pt>
                <c:pt idx="989">
                  <c:v>Jan 2019</c:v>
                </c:pt>
                <c:pt idx="990">
                  <c:v>Jan 2019</c:v>
                </c:pt>
                <c:pt idx="991">
                  <c:v>Jan 2019</c:v>
                </c:pt>
                <c:pt idx="992">
                  <c:v>Jan 2019</c:v>
                </c:pt>
                <c:pt idx="993">
                  <c:v>Jan 2019</c:v>
                </c:pt>
                <c:pt idx="994">
                  <c:v>Jan 2019</c:v>
                </c:pt>
                <c:pt idx="995">
                  <c:v>Jan 2019</c:v>
                </c:pt>
                <c:pt idx="996">
                  <c:v>Jan 2019</c:v>
                </c:pt>
                <c:pt idx="997">
                  <c:v>Jan 2019</c:v>
                </c:pt>
                <c:pt idx="998">
                  <c:v>Jan 2019</c:v>
                </c:pt>
                <c:pt idx="999">
                  <c:v>Jan 2019</c:v>
                </c:pt>
                <c:pt idx="1000">
                  <c:v>Jan 2019</c:v>
                </c:pt>
                <c:pt idx="1001">
                  <c:v>Jan 2019</c:v>
                </c:pt>
                <c:pt idx="1002">
                  <c:v>Jan 2019</c:v>
                </c:pt>
                <c:pt idx="1003">
                  <c:v>Jan 2019</c:v>
                </c:pt>
                <c:pt idx="1004">
                  <c:v>Jan 2019</c:v>
                </c:pt>
                <c:pt idx="1005">
                  <c:v>Jan 2019</c:v>
                </c:pt>
                <c:pt idx="1006">
                  <c:v>Jan 2019</c:v>
                </c:pt>
                <c:pt idx="1007">
                  <c:v>Jan 2019</c:v>
                </c:pt>
                <c:pt idx="1008">
                  <c:v>Feb 2019</c:v>
                </c:pt>
                <c:pt idx="1009">
                  <c:v>Feb 2019</c:v>
                </c:pt>
                <c:pt idx="1010">
                  <c:v>Feb 2019</c:v>
                </c:pt>
                <c:pt idx="1011">
                  <c:v>Feb 2019</c:v>
                </c:pt>
                <c:pt idx="1012">
                  <c:v>Feb 2019</c:v>
                </c:pt>
                <c:pt idx="1013">
                  <c:v>Feb 2019</c:v>
                </c:pt>
                <c:pt idx="1014">
                  <c:v>Feb 2019</c:v>
                </c:pt>
                <c:pt idx="1015">
                  <c:v>Feb 2019</c:v>
                </c:pt>
                <c:pt idx="1016">
                  <c:v>Feb 2019</c:v>
                </c:pt>
                <c:pt idx="1017">
                  <c:v>Feb 2019</c:v>
                </c:pt>
                <c:pt idx="1018">
                  <c:v>Feb 2019</c:v>
                </c:pt>
                <c:pt idx="1019">
                  <c:v>Feb 2019</c:v>
                </c:pt>
                <c:pt idx="1020">
                  <c:v>Feb 2019</c:v>
                </c:pt>
                <c:pt idx="1021">
                  <c:v>Feb 2019</c:v>
                </c:pt>
                <c:pt idx="1022">
                  <c:v>Feb 2019</c:v>
                </c:pt>
                <c:pt idx="1023">
                  <c:v>Feb 2019</c:v>
                </c:pt>
                <c:pt idx="1024">
                  <c:v>Feb 2019</c:v>
                </c:pt>
                <c:pt idx="1025">
                  <c:v>Feb 2019</c:v>
                </c:pt>
                <c:pt idx="1026">
                  <c:v>Feb 2019</c:v>
                </c:pt>
                <c:pt idx="1027">
                  <c:v>Mar 2019</c:v>
                </c:pt>
                <c:pt idx="1028">
                  <c:v>Mar 2019</c:v>
                </c:pt>
                <c:pt idx="1029">
                  <c:v>Mar 2019</c:v>
                </c:pt>
                <c:pt idx="1030">
                  <c:v>Mar 2019</c:v>
                </c:pt>
                <c:pt idx="1031">
                  <c:v>Mar 2019</c:v>
                </c:pt>
                <c:pt idx="1032">
                  <c:v>Mar 2019</c:v>
                </c:pt>
                <c:pt idx="1033">
                  <c:v>Mar 2019</c:v>
                </c:pt>
                <c:pt idx="1034">
                  <c:v>Mar 2019</c:v>
                </c:pt>
                <c:pt idx="1035">
                  <c:v>Mar 2019</c:v>
                </c:pt>
                <c:pt idx="1036">
                  <c:v>Mar 2019</c:v>
                </c:pt>
                <c:pt idx="1037">
                  <c:v>Mar 2019</c:v>
                </c:pt>
                <c:pt idx="1038">
                  <c:v>Mar 2019</c:v>
                </c:pt>
                <c:pt idx="1039">
                  <c:v>Mar 2019</c:v>
                </c:pt>
                <c:pt idx="1040">
                  <c:v>Mar 2019</c:v>
                </c:pt>
                <c:pt idx="1041">
                  <c:v>Mar 2019</c:v>
                </c:pt>
                <c:pt idx="1042">
                  <c:v>Mar 2019</c:v>
                </c:pt>
                <c:pt idx="1043">
                  <c:v>Mar 2019</c:v>
                </c:pt>
                <c:pt idx="1044">
                  <c:v>Mar 2019</c:v>
                </c:pt>
                <c:pt idx="1045">
                  <c:v>Mar 2019</c:v>
                </c:pt>
                <c:pt idx="1046">
                  <c:v>Mar 2019</c:v>
                </c:pt>
                <c:pt idx="1047">
                  <c:v>Mar 2019</c:v>
                </c:pt>
                <c:pt idx="1048">
                  <c:v>Apr 2019</c:v>
                </c:pt>
                <c:pt idx="1049">
                  <c:v>Apr 2019</c:v>
                </c:pt>
                <c:pt idx="1050">
                  <c:v>Apr 2019</c:v>
                </c:pt>
                <c:pt idx="1051">
                  <c:v>Apr 2019</c:v>
                </c:pt>
                <c:pt idx="1052">
                  <c:v>Apr 2019</c:v>
                </c:pt>
                <c:pt idx="1053">
                  <c:v>Apr 2019</c:v>
                </c:pt>
                <c:pt idx="1054">
                  <c:v>Apr 2019</c:v>
                </c:pt>
                <c:pt idx="1055">
                  <c:v>Apr 2019</c:v>
                </c:pt>
                <c:pt idx="1056">
                  <c:v>Apr 2019</c:v>
                </c:pt>
                <c:pt idx="1057">
                  <c:v>Apr 2019</c:v>
                </c:pt>
                <c:pt idx="1058">
                  <c:v>Apr 2019</c:v>
                </c:pt>
                <c:pt idx="1059">
                  <c:v>Apr 2019</c:v>
                </c:pt>
                <c:pt idx="1060">
                  <c:v>Apr 2019</c:v>
                </c:pt>
                <c:pt idx="1061">
                  <c:v>Apr 2019</c:v>
                </c:pt>
                <c:pt idx="1062">
                  <c:v>Apr 2019</c:v>
                </c:pt>
                <c:pt idx="1063">
                  <c:v>Apr 2019</c:v>
                </c:pt>
                <c:pt idx="1064">
                  <c:v>Apr 2019</c:v>
                </c:pt>
                <c:pt idx="1065">
                  <c:v>Apr 2019</c:v>
                </c:pt>
                <c:pt idx="1066">
                  <c:v>Apr 2019</c:v>
                </c:pt>
                <c:pt idx="1067">
                  <c:v>Apr 2019</c:v>
                </c:pt>
                <c:pt idx="1068">
                  <c:v>Apr 2019</c:v>
                </c:pt>
                <c:pt idx="1069">
                  <c:v>May 2019</c:v>
                </c:pt>
                <c:pt idx="1070">
                  <c:v>May 2019</c:v>
                </c:pt>
                <c:pt idx="1071">
                  <c:v>May 2019</c:v>
                </c:pt>
                <c:pt idx="1072">
                  <c:v>May 2019</c:v>
                </c:pt>
                <c:pt idx="1073">
                  <c:v>May 2019</c:v>
                </c:pt>
                <c:pt idx="1074">
                  <c:v>May 2019</c:v>
                </c:pt>
                <c:pt idx="1075">
                  <c:v>May 2019</c:v>
                </c:pt>
                <c:pt idx="1076">
                  <c:v>May 2019</c:v>
                </c:pt>
                <c:pt idx="1077">
                  <c:v>May 2019</c:v>
                </c:pt>
                <c:pt idx="1078">
                  <c:v>May 2019</c:v>
                </c:pt>
                <c:pt idx="1079">
                  <c:v>May 2019</c:v>
                </c:pt>
                <c:pt idx="1080">
                  <c:v>May 2019</c:v>
                </c:pt>
                <c:pt idx="1081">
                  <c:v>May 2019</c:v>
                </c:pt>
                <c:pt idx="1082">
                  <c:v>May 2019</c:v>
                </c:pt>
                <c:pt idx="1083">
                  <c:v>May 2019</c:v>
                </c:pt>
                <c:pt idx="1084">
                  <c:v>May 2019</c:v>
                </c:pt>
                <c:pt idx="1085">
                  <c:v>May 2019</c:v>
                </c:pt>
                <c:pt idx="1086">
                  <c:v>May 2019</c:v>
                </c:pt>
                <c:pt idx="1087">
                  <c:v>May 2019</c:v>
                </c:pt>
                <c:pt idx="1088">
                  <c:v>May 2019</c:v>
                </c:pt>
                <c:pt idx="1089">
                  <c:v>May 2019</c:v>
                </c:pt>
                <c:pt idx="1090">
                  <c:v>May 2019</c:v>
                </c:pt>
                <c:pt idx="1091">
                  <c:v>Jun 2019</c:v>
                </c:pt>
                <c:pt idx="1092">
                  <c:v>Jun 2019</c:v>
                </c:pt>
                <c:pt idx="1093">
                  <c:v>Jun 2019</c:v>
                </c:pt>
                <c:pt idx="1094">
                  <c:v>Jun 2019</c:v>
                </c:pt>
                <c:pt idx="1095">
                  <c:v>Jun 2019</c:v>
                </c:pt>
                <c:pt idx="1096">
                  <c:v>Jun 2019</c:v>
                </c:pt>
                <c:pt idx="1097">
                  <c:v>Jun 2019</c:v>
                </c:pt>
                <c:pt idx="1098">
                  <c:v>Jun 2019</c:v>
                </c:pt>
                <c:pt idx="1099">
                  <c:v>Jun 2019</c:v>
                </c:pt>
                <c:pt idx="1100">
                  <c:v>Jun 2019</c:v>
                </c:pt>
                <c:pt idx="1101">
                  <c:v>Jun 2019</c:v>
                </c:pt>
                <c:pt idx="1102">
                  <c:v>Jun 2019</c:v>
                </c:pt>
                <c:pt idx="1103">
                  <c:v>Jun 2019</c:v>
                </c:pt>
                <c:pt idx="1104">
                  <c:v>Jun 2019</c:v>
                </c:pt>
                <c:pt idx="1105">
                  <c:v>Jun 2019</c:v>
                </c:pt>
                <c:pt idx="1106">
                  <c:v>Jun 2019</c:v>
                </c:pt>
                <c:pt idx="1107">
                  <c:v>Jun 2019</c:v>
                </c:pt>
                <c:pt idx="1108">
                  <c:v>Jun 2019</c:v>
                </c:pt>
                <c:pt idx="1109">
                  <c:v>Jun 2019</c:v>
                </c:pt>
                <c:pt idx="1110">
                  <c:v>Jun 2019</c:v>
                </c:pt>
                <c:pt idx="1111">
                  <c:v>Jul 2019</c:v>
                </c:pt>
                <c:pt idx="1112">
                  <c:v>Jul 2019</c:v>
                </c:pt>
                <c:pt idx="1113">
                  <c:v>Jul 2019</c:v>
                </c:pt>
                <c:pt idx="1114">
                  <c:v>Jul 2019</c:v>
                </c:pt>
                <c:pt idx="1115">
                  <c:v>Jul 2019</c:v>
                </c:pt>
                <c:pt idx="1116">
                  <c:v>Jul 2019</c:v>
                </c:pt>
                <c:pt idx="1117">
                  <c:v>Jul 2019</c:v>
                </c:pt>
                <c:pt idx="1118">
                  <c:v>Jul 2019</c:v>
                </c:pt>
                <c:pt idx="1119">
                  <c:v>Jul 2019</c:v>
                </c:pt>
                <c:pt idx="1120">
                  <c:v>Jul 2019</c:v>
                </c:pt>
                <c:pt idx="1121">
                  <c:v>Jul 2019</c:v>
                </c:pt>
                <c:pt idx="1122">
                  <c:v>Jul 2019</c:v>
                </c:pt>
                <c:pt idx="1123">
                  <c:v>Jul 2019</c:v>
                </c:pt>
                <c:pt idx="1124">
                  <c:v>Jul 2019</c:v>
                </c:pt>
                <c:pt idx="1125">
                  <c:v>Jul 2019</c:v>
                </c:pt>
                <c:pt idx="1126">
                  <c:v>Jul 2019</c:v>
                </c:pt>
                <c:pt idx="1127">
                  <c:v>Jul 2019</c:v>
                </c:pt>
                <c:pt idx="1128">
                  <c:v>Jul 2019</c:v>
                </c:pt>
                <c:pt idx="1129">
                  <c:v>Jul 2019</c:v>
                </c:pt>
                <c:pt idx="1130">
                  <c:v>Jul 2019</c:v>
                </c:pt>
                <c:pt idx="1131">
                  <c:v>Jul 2019</c:v>
                </c:pt>
                <c:pt idx="1132">
                  <c:v>Jul 2019</c:v>
                </c:pt>
                <c:pt idx="1133">
                  <c:v>Aug 2019</c:v>
                </c:pt>
                <c:pt idx="1134">
                  <c:v>Aug 2019</c:v>
                </c:pt>
                <c:pt idx="1135">
                  <c:v>Aug 2019</c:v>
                </c:pt>
                <c:pt idx="1136">
                  <c:v>Aug 2019</c:v>
                </c:pt>
                <c:pt idx="1137">
                  <c:v>Aug 2019</c:v>
                </c:pt>
                <c:pt idx="1138">
                  <c:v>Aug 2019</c:v>
                </c:pt>
                <c:pt idx="1139">
                  <c:v>Aug 2019</c:v>
                </c:pt>
                <c:pt idx="1140">
                  <c:v>Aug 2019</c:v>
                </c:pt>
                <c:pt idx="1141">
                  <c:v>Aug 2019</c:v>
                </c:pt>
                <c:pt idx="1142">
                  <c:v>Aug 2019</c:v>
                </c:pt>
                <c:pt idx="1143">
                  <c:v>Aug 2019</c:v>
                </c:pt>
                <c:pt idx="1144">
                  <c:v>Aug 2019</c:v>
                </c:pt>
                <c:pt idx="1145">
                  <c:v>Aug 2019</c:v>
                </c:pt>
                <c:pt idx="1146">
                  <c:v>Aug 2019</c:v>
                </c:pt>
                <c:pt idx="1147">
                  <c:v>Aug 2019</c:v>
                </c:pt>
                <c:pt idx="1148">
                  <c:v>Aug 2019</c:v>
                </c:pt>
                <c:pt idx="1149">
                  <c:v>Aug 2019</c:v>
                </c:pt>
                <c:pt idx="1150">
                  <c:v>Aug 2019</c:v>
                </c:pt>
                <c:pt idx="1151">
                  <c:v>Aug 2019</c:v>
                </c:pt>
                <c:pt idx="1152">
                  <c:v>Aug 2019</c:v>
                </c:pt>
                <c:pt idx="1153">
                  <c:v>Aug 2019</c:v>
                </c:pt>
                <c:pt idx="1154">
                  <c:v>Aug 2019</c:v>
                </c:pt>
                <c:pt idx="1155">
                  <c:v>Sep 2019</c:v>
                </c:pt>
                <c:pt idx="1156">
                  <c:v>Sep 2019</c:v>
                </c:pt>
                <c:pt idx="1157">
                  <c:v>Sep 2019</c:v>
                </c:pt>
                <c:pt idx="1158">
                  <c:v>Sep 2019</c:v>
                </c:pt>
                <c:pt idx="1159">
                  <c:v>Sep 2019</c:v>
                </c:pt>
                <c:pt idx="1160">
                  <c:v>Sep 2019</c:v>
                </c:pt>
                <c:pt idx="1161">
                  <c:v>Sep 2019</c:v>
                </c:pt>
                <c:pt idx="1162">
                  <c:v>Sep 2019</c:v>
                </c:pt>
                <c:pt idx="1163">
                  <c:v>Sep 2019</c:v>
                </c:pt>
                <c:pt idx="1164">
                  <c:v>Sep 2019</c:v>
                </c:pt>
                <c:pt idx="1165">
                  <c:v>Sep 2019</c:v>
                </c:pt>
                <c:pt idx="1166">
                  <c:v>Sep 2019</c:v>
                </c:pt>
                <c:pt idx="1167">
                  <c:v>Sep 2019</c:v>
                </c:pt>
                <c:pt idx="1168">
                  <c:v>Sep 2019</c:v>
                </c:pt>
                <c:pt idx="1169">
                  <c:v>Sep 2019</c:v>
                </c:pt>
                <c:pt idx="1170">
                  <c:v>Sep 2019</c:v>
                </c:pt>
                <c:pt idx="1171">
                  <c:v>Sep 2019</c:v>
                </c:pt>
                <c:pt idx="1172">
                  <c:v>Sep 2019</c:v>
                </c:pt>
                <c:pt idx="1173">
                  <c:v>Sep 2019</c:v>
                </c:pt>
                <c:pt idx="1174">
                  <c:v>Sep 2019</c:v>
                </c:pt>
                <c:pt idx="1175">
                  <c:v>Oct 2019</c:v>
                </c:pt>
                <c:pt idx="1176">
                  <c:v>Oct 2019</c:v>
                </c:pt>
                <c:pt idx="1177">
                  <c:v>Oct 2019</c:v>
                </c:pt>
                <c:pt idx="1178">
                  <c:v>Oct 2019</c:v>
                </c:pt>
                <c:pt idx="1179">
                  <c:v>Oct 2019</c:v>
                </c:pt>
                <c:pt idx="1180">
                  <c:v>Oct 2019</c:v>
                </c:pt>
                <c:pt idx="1181">
                  <c:v>Oct 2019</c:v>
                </c:pt>
                <c:pt idx="1182">
                  <c:v>Oct 2019</c:v>
                </c:pt>
                <c:pt idx="1183">
                  <c:v>Oct 2019</c:v>
                </c:pt>
                <c:pt idx="1184">
                  <c:v>Oct 2019</c:v>
                </c:pt>
                <c:pt idx="1185">
                  <c:v>Oct 2019</c:v>
                </c:pt>
                <c:pt idx="1186">
                  <c:v>Oct 2019</c:v>
                </c:pt>
                <c:pt idx="1187">
                  <c:v>Oct 2019</c:v>
                </c:pt>
                <c:pt idx="1188">
                  <c:v>Oct 2019</c:v>
                </c:pt>
                <c:pt idx="1189">
                  <c:v>Oct 2019</c:v>
                </c:pt>
                <c:pt idx="1190">
                  <c:v>Oct 2019</c:v>
                </c:pt>
                <c:pt idx="1191">
                  <c:v>Oct 2019</c:v>
                </c:pt>
                <c:pt idx="1192">
                  <c:v>Oct 2019</c:v>
                </c:pt>
                <c:pt idx="1193">
                  <c:v>Oct 2019</c:v>
                </c:pt>
                <c:pt idx="1194">
                  <c:v>Oct 2019</c:v>
                </c:pt>
                <c:pt idx="1195">
                  <c:v>Oct 2019</c:v>
                </c:pt>
                <c:pt idx="1196">
                  <c:v>Oct 2019</c:v>
                </c:pt>
                <c:pt idx="1197">
                  <c:v>Oct 2019</c:v>
                </c:pt>
                <c:pt idx="1198">
                  <c:v>Nov 2019</c:v>
                </c:pt>
                <c:pt idx="1199">
                  <c:v>Nov 2019</c:v>
                </c:pt>
                <c:pt idx="1200">
                  <c:v>Nov 2019</c:v>
                </c:pt>
                <c:pt idx="1201">
                  <c:v>Nov 2019</c:v>
                </c:pt>
                <c:pt idx="1202">
                  <c:v>Nov 2019</c:v>
                </c:pt>
                <c:pt idx="1203">
                  <c:v>Nov 2019</c:v>
                </c:pt>
                <c:pt idx="1204">
                  <c:v>Nov 2019</c:v>
                </c:pt>
                <c:pt idx="1205">
                  <c:v>Nov 2019</c:v>
                </c:pt>
                <c:pt idx="1206">
                  <c:v>Nov 2019</c:v>
                </c:pt>
                <c:pt idx="1207">
                  <c:v>Nov 2019</c:v>
                </c:pt>
                <c:pt idx="1208">
                  <c:v>Nov 2019</c:v>
                </c:pt>
                <c:pt idx="1209">
                  <c:v>Nov 2019</c:v>
                </c:pt>
                <c:pt idx="1210">
                  <c:v>Nov 2019</c:v>
                </c:pt>
                <c:pt idx="1211">
                  <c:v>Nov 2019</c:v>
                </c:pt>
                <c:pt idx="1212">
                  <c:v>Nov 2019</c:v>
                </c:pt>
                <c:pt idx="1213">
                  <c:v>Nov 2019</c:v>
                </c:pt>
                <c:pt idx="1214">
                  <c:v>Nov 2019</c:v>
                </c:pt>
                <c:pt idx="1215">
                  <c:v>Nov 2019</c:v>
                </c:pt>
                <c:pt idx="1216">
                  <c:v>Nov 2019</c:v>
                </c:pt>
                <c:pt idx="1217">
                  <c:v>Nov 2019</c:v>
                </c:pt>
                <c:pt idx="1218">
                  <c:v>Dec 2019</c:v>
                </c:pt>
                <c:pt idx="1219">
                  <c:v>Dec 2019</c:v>
                </c:pt>
                <c:pt idx="1220">
                  <c:v>Dec 2019</c:v>
                </c:pt>
                <c:pt idx="1221">
                  <c:v>Dec 2019</c:v>
                </c:pt>
                <c:pt idx="1222">
                  <c:v>Dec 2019</c:v>
                </c:pt>
                <c:pt idx="1223">
                  <c:v>Dec 2019</c:v>
                </c:pt>
                <c:pt idx="1224">
                  <c:v>Dec 2019</c:v>
                </c:pt>
                <c:pt idx="1225">
                  <c:v>Dec 2019</c:v>
                </c:pt>
                <c:pt idx="1226">
                  <c:v>Dec 2019</c:v>
                </c:pt>
                <c:pt idx="1227">
                  <c:v>Dec 2019</c:v>
                </c:pt>
                <c:pt idx="1228">
                  <c:v>Dec 2019</c:v>
                </c:pt>
                <c:pt idx="1229">
                  <c:v>Dec 2019</c:v>
                </c:pt>
                <c:pt idx="1230">
                  <c:v>Dec 2019</c:v>
                </c:pt>
                <c:pt idx="1231">
                  <c:v>Dec 2019</c:v>
                </c:pt>
                <c:pt idx="1232">
                  <c:v>Dec 2019</c:v>
                </c:pt>
                <c:pt idx="1233">
                  <c:v>Dec 2019</c:v>
                </c:pt>
                <c:pt idx="1234">
                  <c:v>Dec 2019</c:v>
                </c:pt>
                <c:pt idx="1235">
                  <c:v>Dec 2019</c:v>
                </c:pt>
                <c:pt idx="1236">
                  <c:v>Dec 2019</c:v>
                </c:pt>
                <c:pt idx="1237">
                  <c:v>Dec 2019</c:v>
                </c:pt>
                <c:pt idx="1238">
                  <c:v>Dec 2019</c:v>
                </c:pt>
                <c:pt idx="1239">
                  <c:v>Jan 2020</c:v>
                </c:pt>
                <c:pt idx="1240">
                  <c:v>Jan 2020</c:v>
                </c:pt>
                <c:pt idx="1241">
                  <c:v>Jan 2020</c:v>
                </c:pt>
                <c:pt idx="1242">
                  <c:v>Jan 2020</c:v>
                </c:pt>
                <c:pt idx="1243">
                  <c:v>Jan 2020</c:v>
                </c:pt>
                <c:pt idx="1244">
                  <c:v>Jan 2020</c:v>
                </c:pt>
                <c:pt idx="1245">
                  <c:v>Jan 2020</c:v>
                </c:pt>
                <c:pt idx="1246">
                  <c:v>Jan 2020</c:v>
                </c:pt>
                <c:pt idx="1247">
                  <c:v>Jan 2020</c:v>
                </c:pt>
                <c:pt idx="1248">
                  <c:v>Jan 2020</c:v>
                </c:pt>
                <c:pt idx="1249">
                  <c:v>Jan 2020</c:v>
                </c:pt>
                <c:pt idx="1250">
                  <c:v>Jan 2020</c:v>
                </c:pt>
                <c:pt idx="1251">
                  <c:v>Jan 2020</c:v>
                </c:pt>
                <c:pt idx="1252">
                  <c:v>Jan 2020</c:v>
                </c:pt>
                <c:pt idx="1253">
                  <c:v>Jan 2020</c:v>
                </c:pt>
                <c:pt idx="1254">
                  <c:v>Jan 2020</c:v>
                </c:pt>
                <c:pt idx="1255">
                  <c:v>Jan 2020</c:v>
                </c:pt>
                <c:pt idx="1256">
                  <c:v>Jan 2020</c:v>
                </c:pt>
                <c:pt idx="1257">
                  <c:v>Jan 2020</c:v>
                </c:pt>
                <c:pt idx="1258">
                  <c:v>Jan 2020</c:v>
                </c:pt>
                <c:pt idx="1259">
                  <c:v>Jan 2020</c:v>
                </c:pt>
                <c:pt idx="1260">
                  <c:v>Feb 2020</c:v>
                </c:pt>
                <c:pt idx="1261">
                  <c:v>Feb 2020</c:v>
                </c:pt>
                <c:pt idx="1262">
                  <c:v>Feb 2020</c:v>
                </c:pt>
                <c:pt idx="1263">
                  <c:v>Feb 2020</c:v>
                </c:pt>
                <c:pt idx="1264">
                  <c:v>Feb 2020</c:v>
                </c:pt>
                <c:pt idx="1265">
                  <c:v>Feb 2020</c:v>
                </c:pt>
                <c:pt idx="1266">
                  <c:v>Feb 2020</c:v>
                </c:pt>
                <c:pt idx="1267">
                  <c:v>Feb 2020</c:v>
                </c:pt>
                <c:pt idx="1268">
                  <c:v>Feb 2020</c:v>
                </c:pt>
                <c:pt idx="1269">
                  <c:v>Feb 2020</c:v>
                </c:pt>
                <c:pt idx="1270">
                  <c:v>Feb 2020</c:v>
                </c:pt>
                <c:pt idx="1271">
                  <c:v>Feb 2020</c:v>
                </c:pt>
                <c:pt idx="1272">
                  <c:v>Feb 2020</c:v>
                </c:pt>
                <c:pt idx="1273">
                  <c:v>Feb 2020</c:v>
                </c:pt>
                <c:pt idx="1274">
                  <c:v>Feb 2020</c:v>
                </c:pt>
                <c:pt idx="1275">
                  <c:v>Feb 2020</c:v>
                </c:pt>
                <c:pt idx="1276">
                  <c:v>Feb 2020</c:v>
                </c:pt>
                <c:pt idx="1277">
                  <c:v>Feb 2020</c:v>
                </c:pt>
                <c:pt idx="1278">
                  <c:v>Feb 2020</c:v>
                </c:pt>
                <c:pt idx="1279">
                  <c:v>Mar 2020</c:v>
                </c:pt>
                <c:pt idx="1280">
                  <c:v>Mar 2020</c:v>
                </c:pt>
                <c:pt idx="1281">
                  <c:v>Mar 2020</c:v>
                </c:pt>
                <c:pt idx="1282">
                  <c:v>Mar 2020</c:v>
                </c:pt>
                <c:pt idx="1283">
                  <c:v>Mar 2020</c:v>
                </c:pt>
                <c:pt idx="1284">
                  <c:v>Mar 2020</c:v>
                </c:pt>
                <c:pt idx="1285">
                  <c:v>Mar 2020</c:v>
                </c:pt>
                <c:pt idx="1286">
                  <c:v>Mar 2020</c:v>
                </c:pt>
                <c:pt idx="1287">
                  <c:v>Mar 2020</c:v>
                </c:pt>
                <c:pt idx="1288">
                  <c:v>Mar 2020</c:v>
                </c:pt>
                <c:pt idx="1289">
                  <c:v>Mar 2020</c:v>
                </c:pt>
                <c:pt idx="1290">
                  <c:v>Mar 2020</c:v>
                </c:pt>
                <c:pt idx="1291">
                  <c:v>Mar 2020</c:v>
                </c:pt>
                <c:pt idx="1292">
                  <c:v>Mar 2020</c:v>
                </c:pt>
                <c:pt idx="1293">
                  <c:v>Mar 2020</c:v>
                </c:pt>
                <c:pt idx="1294">
                  <c:v>Mar 2020</c:v>
                </c:pt>
                <c:pt idx="1295">
                  <c:v>Mar 2020</c:v>
                </c:pt>
                <c:pt idx="1296">
                  <c:v>Mar 2020</c:v>
                </c:pt>
                <c:pt idx="1297">
                  <c:v>Mar 2020</c:v>
                </c:pt>
                <c:pt idx="1298">
                  <c:v>Mar 2020</c:v>
                </c:pt>
                <c:pt idx="1299">
                  <c:v>Mar 2020</c:v>
                </c:pt>
                <c:pt idx="1300">
                  <c:v>Mar 2020</c:v>
                </c:pt>
                <c:pt idx="1301">
                  <c:v>Apr 2020</c:v>
                </c:pt>
                <c:pt idx="1302">
                  <c:v>Apr 2020</c:v>
                </c:pt>
                <c:pt idx="1303">
                  <c:v>Apr 2020</c:v>
                </c:pt>
                <c:pt idx="1304">
                  <c:v>Apr 2020</c:v>
                </c:pt>
                <c:pt idx="1305">
                  <c:v>Apr 2020</c:v>
                </c:pt>
                <c:pt idx="1306">
                  <c:v>Apr 2020</c:v>
                </c:pt>
                <c:pt idx="1307">
                  <c:v>Apr 2020</c:v>
                </c:pt>
                <c:pt idx="1308">
                  <c:v>Apr 2020</c:v>
                </c:pt>
                <c:pt idx="1309">
                  <c:v>Apr 2020</c:v>
                </c:pt>
                <c:pt idx="1310">
                  <c:v>Apr 2020</c:v>
                </c:pt>
                <c:pt idx="1311">
                  <c:v>Apr 2020</c:v>
                </c:pt>
                <c:pt idx="1312">
                  <c:v>Apr 2020</c:v>
                </c:pt>
                <c:pt idx="1313">
                  <c:v>Apr 2020</c:v>
                </c:pt>
                <c:pt idx="1314">
                  <c:v>Apr 2020</c:v>
                </c:pt>
                <c:pt idx="1315">
                  <c:v>Apr 2020</c:v>
                </c:pt>
                <c:pt idx="1316">
                  <c:v>Apr 2020</c:v>
                </c:pt>
                <c:pt idx="1317">
                  <c:v>Apr 2020</c:v>
                </c:pt>
                <c:pt idx="1318">
                  <c:v>Apr 2020</c:v>
                </c:pt>
                <c:pt idx="1319">
                  <c:v>Apr 2020</c:v>
                </c:pt>
                <c:pt idx="1320">
                  <c:v>Apr 2020</c:v>
                </c:pt>
                <c:pt idx="1321">
                  <c:v>Apr 2020</c:v>
                </c:pt>
                <c:pt idx="1322">
                  <c:v>May 2020</c:v>
                </c:pt>
                <c:pt idx="1323">
                  <c:v>May 2020</c:v>
                </c:pt>
                <c:pt idx="1324">
                  <c:v>May 2020</c:v>
                </c:pt>
                <c:pt idx="1325">
                  <c:v>May 2020</c:v>
                </c:pt>
                <c:pt idx="1326">
                  <c:v>May 2020</c:v>
                </c:pt>
                <c:pt idx="1327">
                  <c:v>May 2020</c:v>
                </c:pt>
                <c:pt idx="1328">
                  <c:v>May 2020</c:v>
                </c:pt>
                <c:pt idx="1329">
                  <c:v>May 2020</c:v>
                </c:pt>
                <c:pt idx="1330">
                  <c:v>May 2020</c:v>
                </c:pt>
                <c:pt idx="1331">
                  <c:v>May 2020</c:v>
                </c:pt>
                <c:pt idx="1332">
                  <c:v>May 2020</c:v>
                </c:pt>
                <c:pt idx="1333">
                  <c:v>May 2020</c:v>
                </c:pt>
                <c:pt idx="1334">
                  <c:v>May 2020</c:v>
                </c:pt>
                <c:pt idx="1335">
                  <c:v>May 2020</c:v>
                </c:pt>
                <c:pt idx="1336">
                  <c:v>May 2020</c:v>
                </c:pt>
                <c:pt idx="1337">
                  <c:v>May 2020</c:v>
                </c:pt>
                <c:pt idx="1338">
                  <c:v>May 2020</c:v>
                </c:pt>
                <c:pt idx="1339">
                  <c:v>May 2020</c:v>
                </c:pt>
                <c:pt idx="1340">
                  <c:v>May 2020</c:v>
                </c:pt>
                <c:pt idx="1341">
                  <c:v>May 2020</c:v>
                </c:pt>
                <c:pt idx="1342">
                  <c:v>Jun 2020</c:v>
                </c:pt>
                <c:pt idx="1343">
                  <c:v>Jun 2020</c:v>
                </c:pt>
                <c:pt idx="1344">
                  <c:v>Jun 2020</c:v>
                </c:pt>
                <c:pt idx="1345">
                  <c:v>Jun 2020</c:v>
                </c:pt>
                <c:pt idx="1346">
                  <c:v>Jun 2020</c:v>
                </c:pt>
                <c:pt idx="1347">
                  <c:v>Jun 2020</c:v>
                </c:pt>
                <c:pt idx="1348">
                  <c:v>Jun 2020</c:v>
                </c:pt>
                <c:pt idx="1349">
                  <c:v>Jun 2020</c:v>
                </c:pt>
                <c:pt idx="1350">
                  <c:v>Jun 2020</c:v>
                </c:pt>
                <c:pt idx="1351">
                  <c:v>Jun 2020</c:v>
                </c:pt>
                <c:pt idx="1352">
                  <c:v>Jun 2020</c:v>
                </c:pt>
                <c:pt idx="1353">
                  <c:v>Jun 2020</c:v>
                </c:pt>
                <c:pt idx="1354">
                  <c:v>Jun 2020</c:v>
                </c:pt>
                <c:pt idx="1355">
                  <c:v>Jun 2020</c:v>
                </c:pt>
                <c:pt idx="1356">
                  <c:v>Jun 2020</c:v>
                </c:pt>
                <c:pt idx="1357">
                  <c:v>Jun 2020</c:v>
                </c:pt>
                <c:pt idx="1358">
                  <c:v>Jun 2020</c:v>
                </c:pt>
                <c:pt idx="1359">
                  <c:v>Jun 2020</c:v>
                </c:pt>
                <c:pt idx="1360">
                  <c:v>Jun 2020</c:v>
                </c:pt>
                <c:pt idx="1361">
                  <c:v>Jun 2020</c:v>
                </c:pt>
                <c:pt idx="1362">
                  <c:v>Jun 2020</c:v>
                </c:pt>
                <c:pt idx="1363">
                  <c:v>Jun 2020</c:v>
                </c:pt>
                <c:pt idx="1364">
                  <c:v>Jul 2020</c:v>
                </c:pt>
                <c:pt idx="1365">
                  <c:v>Jul 2020</c:v>
                </c:pt>
                <c:pt idx="1366">
                  <c:v>Jul 2020</c:v>
                </c:pt>
                <c:pt idx="1367">
                  <c:v>Jul 2020</c:v>
                </c:pt>
                <c:pt idx="1368">
                  <c:v>Jul 2020</c:v>
                </c:pt>
                <c:pt idx="1369">
                  <c:v>Jul 2020</c:v>
                </c:pt>
                <c:pt idx="1370">
                  <c:v>Jul 2020</c:v>
                </c:pt>
                <c:pt idx="1371">
                  <c:v>Jul 2020</c:v>
                </c:pt>
                <c:pt idx="1372">
                  <c:v>Jul 2020</c:v>
                </c:pt>
                <c:pt idx="1373">
                  <c:v>Jul 2020</c:v>
                </c:pt>
                <c:pt idx="1374">
                  <c:v>Jul 2020</c:v>
                </c:pt>
                <c:pt idx="1375">
                  <c:v>Jul 2020</c:v>
                </c:pt>
                <c:pt idx="1376">
                  <c:v>Jul 2020</c:v>
                </c:pt>
                <c:pt idx="1377">
                  <c:v>Jul 2020</c:v>
                </c:pt>
                <c:pt idx="1378">
                  <c:v>Jul 2020</c:v>
                </c:pt>
                <c:pt idx="1379">
                  <c:v>Jul 2020</c:v>
                </c:pt>
                <c:pt idx="1380">
                  <c:v>Jul 2020</c:v>
                </c:pt>
                <c:pt idx="1381">
                  <c:v>Jul 2020</c:v>
                </c:pt>
                <c:pt idx="1382">
                  <c:v>Jul 2020</c:v>
                </c:pt>
                <c:pt idx="1383">
                  <c:v>Jul 2020</c:v>
                </c:pt>
                <c:pt idx="1384">
                  <c:v>Jul 2020</c:v>
                </c:pt>
                <c:pt idx="1385">
                  <c:v>Jul 2020</c:v>
                </c:pt>
                <c:pt idx="1386">
                  <c:v>Aug 2020</c:v>
                </c:pt>
                <c:pt idx="1387">
                  <c:v>Aug 2020</c:v>
                </c:pt>
                <c:pt idx="1388">
                  <c:v>Aug 2020</c:v>
                </c:pt>
                <c:pt idx="1389">
                  <c:v>Aug 2020</c:v>
                </c:pt>
                <c:pt idx="1390">
                  <c:v>Aug 2020</c:v>
                </c:pt>
                <c:pt idx="1391">
                  <c:v>Aug 2020</c:v>
                </c:pt>
                <c:pt idx="1392">
                  <c:v>Aug 2020</c:v>
                </c:pt>
                <c:pt idx="1393">
                  <c:v>Aug 2020</c:v>
                </c:pt>
                <c:pt idx="1394">
                  <c:v>Aug 2020</c:v>
                </c:pt>
                <c:pt idx="1395">
                  <c:v>Aug 2020</c:v>
                </c:pt>
                <c:pt idx="1396">
                  <c:v>Aug 2020</c:v>
                </c:pt>
                <c:pt idx="1397">
                  <c:v>Aug 2020</c:v>
                </c:pt>
                <c:pt idx="1398">
                  <c:v>Aug 2020</c:v>
                </c:pt>
                <c:pt idx="1399">
                  <c:v>Aug 2020</c:v>
                </c:pt>
                <c:pt idx="1400">
                  <c:v>Aug 2020</c:v>
                </c:pt>
                <c:pt idx="1401">
                  <c:v>Aug 2020</c:v>
                </c:pt>
                <c:pt idx="1402">
                  <c:v>Aug 2020</c:v>
                </c:pt>
                <c:pt idx="1403">
                  <c:v>Aug 2020</c:v>
                </c:pt>
                <c:pt idx="1404">
                  <c:v>Aug 2020</c:v>
                </c:pt>
                <c:pt idx="1405">
                  <c:v>Aug 2020</c:v>
                </c:pt>
                <c:pt idx="1406">
                  <c:v>Aug 2020</c:v>
                </c:pt>
                <c:pt idx="1407">
                  <c:v>Sep 2020</c:v>
                </c:pt>
                <c:pt idx="1408">
                  <c:v>Sep 2020</c:v>
                </c:pt>
                <c:pt idx="1409">
                  <c:v>Sep 2020</c:v>
                </c:pt>
                <c:pt idx="1410">
                  <c:v>Sep 2020</c:v>
                </c:pt>
                <c:pt idx="1411">
                  <c:v>Sep 2020</c:v>
                </c:pt>
                <c:pt idx="1412">
                  <c:v>Sep 2020</c:v>
                </c:pt>
                <c:pt idx="1413">
                  <c:v>Sep 2020</c:v>
                </c:pt>
                <c:pt idx="1414">
                  <c:v>Sep 2020</c:v>
                </c:pt>
                <c:pt idx="1415">
                  <c:v>Sep 2020</c:v>
                </c:pt>
                <c:pt idx="1416">
                  <c:v>Sep 2020</c:v>
                </c:pt>
                <c:pt idx="1417">
                  <c:v>Sep 2020</c:v>
                </c:pt>
                <c:pt idx="1418">
                  <c:v>Sep 2020</c:v>
                </c:pt>
                <c:pt idx="1419">
                  <c:v>Sep 2020</c:v>
                </c:pt>
                <c:pt idx="1420">
                  <c:v>Sep 2020</c:v>
                </c:pt>
                <c:pt idx="1421">
                  <c:v>Sep 2020</c:v>
                </c:pt>
                <c:pt idx="1422">
                  <c:v>Sep 2020</c:v>
                </c:pt>
                <c:pt idx="1423">
                  <c:v>Sep 2020</c:v>
                </c:pt>
                <c:pt idx="1424">
                  <c:v>Sep 2020</c:v>
                </c:pt>
                <c:pt idx="1425">
                  <c:v>Sep 2020</c:v>
                </c:pt>
                <c:pt idx="1426">
                  <c:v>Sep 2020</c:v>
                </c:pt>
                <c:pt idx="1427">
                  <c:v>Sep 2020</c:v>
                </c:pt>
                <c:pt idx="1428">
                  <c:v>Oct 2020</c:v>
                </c:pt>
                <c:pt idx="1429">
                  <c:v>Oct 2020</c:v>
                </c:pt>
                <c:pt idx="1430">
                  <c:v>Oct 2020</c:v>
                </c:pt>
                <c:pt idx="1431">
                  <c:v>Oct 2020</c:v>
                </c:pt>
                <c:pt idx="1432">
                  <c:v>Oct 2020</c:v>
                </c:pt>
                <c:pt idx="1433">
                  <c:v>Oct 2020</c:v>
                </c:pt>
                <c:pt idx="1434">
                  <c:v>Oct 2020</c:v>
                </c:pt>
                <c:pt idx="1435">
                  <c:v>Oct 2020</c:v>
                </c:pt>
                <c:pt idx="1436">
                  <c:v>Oct 2020</c:v>
                </c:pt>
                <c:pt idx="1437">
                  <c:v>Oct 2020</c:v>
                </c:pt>
                <c:pt idx="1438">
                  <c:v>Oct 2020</c:v>
                </c:pt>
                <c:pt idx="1439">
                  <c:v>Oct 2020</c:v>
                </c:pt>
                <c:pt idx="1440">
                  <c:v>Oct 2020</c:v>
                </c:pt>
                <c:pt idx="1441">
                  <c:v>Oct 2020</c:v>
                </c:pt>
                <c:pt idx="1442">
                  <c:v>Oct 2020</c:v>
                </c:pt>
                <c:pt idx="1443">
                  <c:v>Oct 2020</c:v>
                </c:pt>
                <c:pt idx="1444">
                  <c:v>Oct 2020</c:v>
                </c:pt>
                <c:pt idx="1445">
                  <c:v>Oct 2020</c:v>
                </c:pt>
                <c:pt idx="1446">
                  <c:v>Oct 2020</c:v>
                </c:pt>
                <c:pt idx="1447">
                  <c:v>Oct 2020</c:v>
                </c:pt>
                <c:pt idx="1448">
                  <c:v>Oct 2020</c:v>
                </c:pt>
                <c:pt idx="1449">
                  <c:v>Oct 2020</c:v>
                </c:pt>
                <c:pt idx="1450">
                  <c:v>Nov 2020</c:v>
                </c:pt>
                <c:pt idx="1451">
                  <c:v>Nov 2020</c:v>
                </c:pt>
                <c:pt idx="1452">
                  <c:v>Nov 2020</c:v>
                </c:pt>
                <c:pt idx="1453">
                  <c:v>Nov 2020</c:v>
                </c:pt>
                <c:pt idx="1454">
                  <c:v>Nov 2020</c:v>
                </c:pt>
                <c:pt idx="1455">
                  <c:v>Nov 2020</c:v>
                </c:pt>
                <c:pt idx="1456">
                  <c:v>Nov 2020</c:v>
                </c:pt>
                <c:pt idx="1457">
                  <c:v>Nov 2020</c:v>
                </c:pt>
                <c:pt idx="1458">
                  <c:v>Nov 2020</c:v>
                </c:pt>
                <c:pt idx="1459">
                  <c:v>Nov 2020</c:v>
                </c:pt>
                <c:pt idx="1460">
                  <c:v>Nov 2020</c:v>
                </c:pt>
                <c:pt idx="1461">
                  <c:v>Nov 2020</c:v>
                </c:pt>
                <c:pt idx="1462">
                  <c:v>Nov 2020</c:v>
                </c:pt>
                <c:pt idx="1463">
                  <c:v>Nov 2020</c:v>
                </c:pt>
                <c:pt idx="1464">
                  <c:v>Nov 2020</c:v>
                </c:pt>
                <c:pt idx="1465">
                  <c:v>Nov 2020</c:v>
                </c:pt>
                <c:pt idx="1466">
                  <c:v>Nov 2020</c:v>
                </c:pt>
                <c:pt idx="1467">
                  <c:v>Nov 2020</c:v>
                </c:pt>
                <c:pt idx="1468">
                  <c:v>Nov 2020</c:v>
                </c:pt>
                <c:pt idx="1469">
                  <c:v>Nov 2020</c:v>
                </c:pt>
                <c:pt idx="1470">
                  <c:v>Dec 2020</c:v>
                </c:pt>
                <c:pt idx="1471">
                  <c:v>Dec 2020</c:v>
                </c:pt>
                <c:pt idx="1472">
                  <c:v>Dec 2020</c:v>
                </c:pt>
                <c:pt idx="1473">
                  <c:v>Dec 2020</c:v>
                </c:pt>
                <c:pt idx="1474">
                  <c:v>Dec 2020</c:v>
                </c:pt>
                <c:pt idx="1475">
                  <c:v>Dec 2020</c:v>
                </c:pt>
                <c:pt idx="1476">
                  <c:v>Dec 2020</c:v>
                </c:pt>
                <c:pt idx="1477">
                  <c:v>Dec 2020</c:v>
                </c:pt>
                <c:pt idx="1478">
                  <c:v>Dec 2020</c:v>
                </c:pt>
                <c:pt idx="1479">
                  <c:v>Dec 2020</c:v>
                </c:pt>
                <c:pt idx="1480">
                  <c:v>Dec 2020</c:v>
                </c:pt>
                <c:pt idx="1481">
                  <c:v>Dec 2020</c:v>
                </c:pt>
                <c:pt idx="1482">
                  <c:v>Dec 2020</c:v>
                </c:pt>
                <c:pt idx="1483">
                  <c:v>Dec 2020</c:v>
                </c:pt>
                <c:pt idx="1484">
                  <c:v>Dec 2020</c:v>
                </c:pt>
                <c:pt idx="1485">
                  <c:v>Dec 2020</c:v>
                </c:pt>
                <c:pt idx="1486">
                  <c:v>Dec 2020</c:v>
                </c:pt>
                <c:pt idx="1487">
                  <c:v>Dec 2020</c:v>
                </c:pt>
                <c:pt idx="1488">
                  <c:v>Dec 2020</c:v>
                </c:pt>
                <c:pt idx="1489">
                  <c:v>Dec 2020</c:v>
                </c:pt>
                <c:pt idx="1490">
                  <c:v>Dec 2020</c:v>
                </c:pt>
                <c:pt idx="1491">
                  <c:v>Dec 2020</c:v>
                </c:pt>
                <c:pt idx="1492">
                  <c:v>Jan 2021</c:v>
                </c:pt>
                <c:pt idx="1493">
                  <c:v>Jan 2021</c:v>
                </c:pt>
                <c:pt idx="1494">
                  <c:v>Jan 2021</c:v>
                </c:pt>
                <c:pt idx="1495">
                  <c:v>Jan 2021</c:v>
                </c:pt>
                <c:pt idx="1496">
                  <c:v>Jan 2021</c:v>
                </c:pt>
                <c:pt idx="1497">
                  <c:v>Jan 2021</c:v>
                </c:pt>
                <c:pt idx="1498">
                  <c:v>Jan 2021</c:v>
                </c:pt>
                <c:pt idx="1499">
                  <c:v>Jan 2021</c:v>
                </c:pt>
                <c:pt idx="1500">
                  <c:v>Jan 2021</c:v>
                </c:pt>
                <c:pt idx="1501">
                  <c:v>Jan 2021</c:v>
                </c:pt>
                <c:pt idx="1502">
                  <c:v>Jan 2021</c:v>
                </c:pt>
                <c:pt idx="1503">
                  <c:v>Jan 2021</c:v>
                </c:pt>
                <c:pt idx="1504">
                  <c:v>Jan 2021</c:v>
                </c:pt>
                <c:pt idx="1505">
                  <c:v>Jan 2021</c:v>
                </c:pt>
                <c:pt idx="1506">
                  <c:v>Jan 2021</c:v>
                </c:pt>
                <c:pt idx="1507">
                  <c:v>Jan 2021</c:v>
                </c:pt>
                <c:pt idx="1508">
                  <c:v>Jan 2021</c:v>
                </c:pt>
                <c:pt idx="1509">
                  <c:v>Jan 2021</c:v>
                </c:pt>
                <c:pt idx="1510">
                  <c:v>Jan 2021</c:v>
                </c:pt>
                <c:pt idx="1511">
                  <c:v>Feb 2021</c:v>
                </c:pt>
                <c:pt idx="1512">
                  <c:v>Feb 2021</c:v>
                </c:pt>
                <c:pt idx="1513">
                  <c:v>Feb 2021</c:v>
                </c:pt>
                <c:pt idx="1514">
                  <c:v>Feb 2021</c:v>
                </c:pt>
                <c:pt idx="1515">
                  <c:v>Feb 2021</c:v>
                </c:pt>
                <c:pt idx="1516">
                  <c:v>Feb 2021</c:v>
                </c:pt>
                <c:pt idx="1517">
                  <c:v>Feb 2021</c:v>
                </c:pt>
                <c:pt idx="1518">
                  <c:v>Feb 2021</c:v>
                </c:pt>
                <c:pt idx="1519">
                  <c:v>Feb 2021</c:v>
                </c:pt>
                <c:pt idx="1520">
                  <c:v>Feb 2021</c:v>
                </c:pt>
                <c:pt idx="1521">
                  <c:v>Feb 2021</c:v>
                </c:pt>
                <c:pt idx="1522">
                  <c:v>Feb 2021</c:v>
                </c:pt>
                <c:pt idx="1523">
                  <c:v>Feb 2021</c:v>
                </c:pt>
                <c:pt idx="1524">
                  <c:v>Feb 2021</c:v>
                </c:pt>
                <c:pt idx="1525">
                  <c:v>Feb 2021</c:v>
                </c:pt>
                <c:pt idx="1526">
                  <c:v>Feb 2021</c:v>
                </c:pt>
                <c:pt idx="1527">
                  <c:v>Feb 2021</c:v>
                </c:pt>
                <c:pt idx="1528">
                  <c:v>Feb 2021</c:v>
                </c:pt>
                <c:pt idx="1529">
                  <c:v>Feb 2021</c:v>
                </c:pt>
                <c:pt idx="1530">
                  <c:v>Mar 2021</c:v>
                </c:pt>
                <c:pt idx="1531">
                  <c:v>Mar 2021</c:v>
                </c:pt>
                <c:pt idx="1532">
                  <c:v>Mar 2021</c:v>
                </c:pt>
                <c:pt idx="1533">
                  <c:v>Mar 2021</c:v>
                </c:pt>
                <c:pt idx="1534">
                  <c:v>Mar 2021</c:v>
                </c:pt>
                <c:pt idx="1535">
                  <c:v>Mar 2021</c:v>
                </c:pt>
                <c:pt idx="1536">
                  <c:v>Mar 2021</c:v>
                </c:pt>
                <c:pt idx="1537">
                  <c:v>Mar 2021</c:v>
                </c:pt>
                <c:pt idx="1538">
                  <c:v>Mar 2021</c:v>
                </c:pt>
                <c:pt idx="1539">
                  <c:v>Mar 2021</c:v>
                </c:pt>
                <c:pt idx="1540">
                  <c:v>Mar 2021</c:v>
                </c:pt>
                <c:pt idx="1541">
                  <c:v>Mar 2021</c:v>
                </c:pt>
                <c:pt idx="1542">
                  <c:v>Mar 2021</c:v>
                </c:pt>
                <c:pt idx="1543">
                  <c:v>Mar 2021</c:v>
                </c:pt>
                <c:pt idx="1544">
                  <c:v>Mar 2021</c:v>
                </c:pt>
                <c:pt idx="1545">
                  <c:v>Mar 2021</c:v>
                </c:pt>
                <c:pt idx="1546">
                  <c:v>Mar 2021</c:v>
                </c:pt>
                <c:pt idx="1547">
                  <c:v>Mar 2021</c:v>
                </c:pt>
                <c:pt idx="1548">
                  <c:v>Mar 2021</c:v>
                </c:pt>
                <c:pt idx="1549">
                  <c:v>Mar 2021</c:v>
                </c:pt>
                <c:pt idx="1550">
                  <c:v>Mar 2021</c:v>
                </c:pt>
                <c:pt idx="1551">
                  <c:v>Mar 2021</c:v>
                </c:pt>
                <c:pt idx="1552">
                  <c:v>Mar 2021</c:v>
                </c:pt>
                <c:pt idx="1553">
                  <c:v>Apr 2021</c:v>
                </c:pt>
                <c:pt idx="1554">
                  <c:v>Apr 2021</c:v>
                </c:pt>
                <c:pt idx="1555">
                  <c:v>Apr 2021</c:v>
                </c:pt>
                <c:pt idx="1556">
                  <c:v>Apr 2021</c:v>
                </c:pt>
                <c:pt idx="1557">
                  <c:v>Apr 2021</c:v>
                </c:pt>
                <c:pt idx="1558">
                  <c:v>Apr 2021</c:v>
                </c:pt>
                <c:pt idx="1559">
                  <c:v>Apr 2021</c:v>
                </c:pt>
                <c:pt idx="1560">
                  <c:v>Apr 2021</c:v>
                </c:pt>
                <c:pt idx="1561">
                  <c:v>Apr 2021</c:v>
                </c:pt>
                <c:pt idx="1562">
                  <c:v>Apr 2021</c:v>
                </c:pt>
                <c:pt idx="1563">
                  <c:v>Apr 2021</c:v>
                </c:pt>
                <c:pt idx="1564">
                  <c:v>Apr 2021</c:v>
                </c:pt>
                <c:pt idx="1565">
                  <c:v>Apr 2021</c:v>
                </c:pt>
                <c:pt idx="1566">
                  <c:v>Apr 2021</c:v>
                </c:pt>
                <c:pt idx="1567">
                  <c:v>Apr 2021</c:v>
                </c:pt>
                <c:pt idx="1568">
                  <c:v>Apr 2021</c:v>
                </c:pt>
                <c:pt idx="1569">
                  <c:v>Apr 2021</c:v>
                </c:pt>
                <c:pt idx="1570">
                  <c:v>Apr 2021</c:v>
                </c:pt>
                <c:pt idx="1571">
                  <c:v>Apr 2021</c:v>
                </c:pt>
                <c:pt idx="1572">
                  <c:v>Apr 2021</c:v>
                </c:pt>
                <c:pt idx="1573">
                  <c:v>Apr 2021</c:v>
                </c:pt>
                <c:pt idx="1574">
                  <c:v>May 2021</c:v>
                </c:pt>
                <c:pt idx="1575">
                  <c:v>May 2021</c:v>
                </c:pt>
                <c:pt idx="1576">
                  <c:v>May 2021</c:v>
                </c:pt>
                <c:pt idx="1577">
                  <c:v>May 2021</c:v>
                </c:pt>
                <c:pt idx="1578">
                  <c:v>May 2021</c:v>
                </c:pt>
                <c:pt idx="1579">
                  <c:v>May 2021</c:v>
                </c:pt>
                <c:pt idx="1580">
                  <c:v>May 2021</c:v>
                </c:pt>
                <c:pt idx="1581">
                  <c:v>May 2021</c:v>
                </c:pt>
                <c:pt idx="1582">
                  <c:v>May 2021</c:v>
                </c:pt>
                <c:pt idx="1583">
                  <c:v>May 2021</c:v>
                </c:pt>
                <c:pt idx="1584">
                  <c:v>May 2021</c:v>
                </c:pt>
                <c:pt idx="1585">
                  <c:v>May 2021</c:v>
                </c:pt>
                <c:pt idx="1586">
                  <c:v>May 2021</c:v>
                </c:pt>
                <c:pt idx="1587">
                  <c:v>May 2021</c:v>
                </c:pt>
                <c:pt idx="1588">
                  <c:v>May 2021</c:v>
                </c:pt>
                <c:pt idx="1589">
                  <c:v>May 2021</c:v>
                </c:pt>
                <c:pt idx="1590">
                  <c:v>May 2021</c:v>
                </c:pt>
                <c:pt idx="1591">
                  <c:v>May 2021</c:v>
                </c:pt>
                <c:pt idx="1592">
                  <c:v>May 2021</c:v>
                </c:pt>
                <c:pt idx="1593">
                  <c:v>May 2021</c:v>
                </c:pt>
                <c:pt idx="1594">
                  <c:v>Jun 2021</c:v>
                </c:pt>
                <c:pt idx="1595">
                  <c:v>Jun 2021</c:v>
                </c:pt>
                <c:pt idx="1596">
                  <c:v>Jun 2021</c:v>
                </c:pt>
                <c:pt idx="1597">
                  <c:v>Jun 2021</c:v>
                </c:pt>
                <c:pt idx="1598">
                  <c:v>Jun 2021</c:v>
                </c:pt>
                <c:pt idx="1599">
                  <c:v>Jun 2021</c:v>
                </c:pt>
                <c:pt idx="1600">
                  <c:v>Jun 2021</c:v>
                </c:pt>
                <c:pt idx="1601">
                  <c:v>Jun 2021</c:v>
                </c:pt>
                <c:pt idx="1602">
                  <c:v>Jun 2021</c:v>
                </c:pt>
                <c:pt idx="1603">
                  <c:v>Jun 2021</c:v>
                </c:pt>
                <c:pt idx="1604">
                  <c:v>Jun 2021</c:v>
                </c:pt>
                <c:pt idx="1605">
                  <c:v>Jun 2021</c:v>
                </c:pt>
                <c:pt idx="1606">
                  <c:v>Jun 2021</c:v>
                </c:pt>
                <c:pt idx="1607">
                  <c:v>Jun 2021</c:v>
                </c:pt>
                <c:pt idx="1608">
                  <c:v>Jun 2021</c:v>
                </c:pt>
                <c:pt idx="1609">
                  <c:v>Jun 2021</c:v>
                </c:pt>
                <c:pt idx="1610">
                  <c:v>Jun 2021</c:v>
                </c:pt>
                <c:pt idx="1611">
                  <c:v>Jun 2021</c:v>
                </c:pt>
                <c:pt idx="1612">
                  <c:v>Jun 2021</c:v>
                </c:pt>
                <c:pt idx="1613">
                  <c:v>Jun 2021</c:v>
                </c:pt>
                <c:pt idx="1614">
                  <c:v>Jun 2021</c:v>
                </c:pt>
                <c:pt idx="1615">
                  <c:v>Jun 2021</c:v>
                </c:pt>
                <c:pt idx="1616">
                  <c:v>Jul 2021</c:v>
                </c:pt>
                <c:pt idx="1617">
                  <c:v>Jul 2021</c:v>
                </c:pt>
                <c:pt idx="1618">
                  <c:v>Jul 2021</c:v>
                </c:pt>
                <c:pt idx="1619">
                  <c:v>Jul 2021</c:v>
                </c:pt>
                <c:pt idx="1620">
                  <c:v>Jul 2021</c:v>
                </c:pt>
                <c:pt idx="1621">
                  <c:v>Jul 2021</c:v>
                </c:pt>
                <c:pt idx="1622">
                  <c:v>Jul 2021</c:v>
                </c:pt>
                <c:pt idx="1623">
                  <c:v>Jul 2021</c:v>
                </c:pt>
                <c:pt idx="1624">
                  <c:v>Jul 2021</c:v>
                </c:pt>
                <c:pt idx="1625">
                  <c:v>Jul 2021</c:v>
                </c:pt>
                <c:pt idx="1626">
                  <c:v>Jul 2021</c:v>
                </c:pt>
                <c:pt idx="1627">
                  <c:v>Jul 2021</c:v>
                </c:pt>
                <c:pt idx="1628">
                  <c:v>Jul 2021</c:v>
                </c:pt>
                <c:pt idx="1629">
                  <c:v>Jul 2021</c:v>
                </c:pt>
                <c:pt idx="1630">
                  <c:v>Jul 2021</c:v>
                </c:pt>
                <c:pt idx="1631">
                  <c:v>Jul 2021</c:v>
                </c:pt>
                <c:pt idx="1632">
                  <c:v>Jul 2021</c:v>
                </c:pt>
                <c:pt idx="1633">
                  <c:v>Jul 2021</c:v>
                </c:pt>
                <c:pt idx="1634">
                  <c:v>Jul 2021</c:v>
                </c:pt>
                <c:pt idx="1635">
                  <c:v>Jul 2021</c:v>
                </c:pt>
                <c:pt idx="1636">
                  <c:v>Jul 2021</c:v>
                </c:pt>
                <c:pt idx="1637">
                  <c:v>Aug 2021</c:v>
                </c:pt>
                <c:pt idx="1638">
                  <c:v>Aug 2021</c:v>
                </c:pt>
                <c:pt idx="1639">
                  <c:v>Aug 2021</c:v>
                </c:pt>
                <c:pt idx="1640">
                  <c:v>Aug 2021</c:v>
                </c:pt>
                <c:pt idx="1641">
                  <c:v>Aug 2021</c:v>
                </c:pt>
                <c:pt idx="1642">
                  <c:v>Aug 2021</c:v>
                </c:pt>
                <c:pt idx="1643">
                  <c:v>Aug 2021</c:v>
                </c:pt>
                <c:pt idx="1644">
                  <c:v>Aug 2021</c:v>
                </c:pt>
                <c:pt idx="1645">
                  <c:v>Aug 2021</c:v>
                </c:pt>
                <c:pt idx="1646">
                  <c:v>Aug 2021</c:v>
                </c:pt>
                <c:pt idx="1647">
                  <c:v>Aug 2021</c:v>
                </c:pt>
                <c:pt idx="1648">
                  <c:v>Aug 2021</c:v>
                </c:pt>
                <c:pt idx="1649">
                  <c:v>Aug 2021</c:v>
                </c:pt>
                <c:pt idx="1650">
                  <c:v>Aug 2021</c:v>
                </c:pt>
                <c:pt idx="1651">
                  <c:v>Aug 2021</c:v>
                </c:pt>
                <c:pt idx="1652">
                  <c:v>Aug 2021</c:v>
                </c:pt>
                <c:pt idx="1653">
                  <c:v>Aug 2021</c:v>
                </c:pt>
                <c:pt idx="1654">
                  <c:v>Aug 2021</c:v>
                </c:pt>
                <c:pt idx="1655">
                  <c:v>Aug 2021</c:v>
                </c:pt>
                <c:pt idx="1656">
                  <c:v>Aug 2021</c:v>
                </c:pt>
                <c:pt idx="1657">
                  <c:v>Aug 2021</c:v>
                </c:pt>
                <c:pt idx="1658">
                  <c:v>Aug 2021</c:v>
                </c:pt>
                <c:pt idx="1659">
                  <c:v>Sep 2021</c:v>
                </c:pt>
                <c:pt idx="1660">
                  <c:v>Sep 2021</c:v>
                </c:pt>
                <c:pt idx="1661">
                  <c:v>Sep 2021</c:v>
                </c:pt>
                <c:pt idx="1662">
                  <c:v>Sep 2021</c:v>
                </c:pt>
                <c:pt idx="1663">
                  <c:v>Sep 2021</c:v>
                </c:pt>
                <c:pt idx="1664">
                  <c:v>Sep 2021</c:v>
                </c:pt>
                <c:pt idx="1665">
                  <c:v>Sep 2021</c:v>
                </c:pt>
                <c:pt idx="1666">
                  <c:v>Sep 2021</c:v>
                </c:pt>
                <c:pt idx="1667">
                  <c:v>Sep 2021</c:v>
                </c:pt>
                <c:pt idx="1668">
                  <c:v>Sep 2021</c:v>
                </c:pt>
                <c:pt idx="1669">
                  <c:v>Sep 2021</c:v>
                </c:pt>
                <c:pt idx="1670">
                  <c:v>Sep 2021</c:v>
                </c:pt>
                <c:pt idx="1671">
                  <c:v>Sep 2021</c:v>
                </c:pt>
                <c:pt idx="1672">
                  <c:v>Sep 2021</c:v>
                </c:pt>
                <c:pt idx="1673">
                  <c:v>Sep 2021</c:v>
                </c:pt>
                <c:pt idx="1674">
                  <c:v>Sep 2021</c:v>
                </c:pt>
                <c:pt idx="1675">
                  <c:v>Sep 2021</c:v>
                </c:pt>
                <c:pt idx="1676">
                  <c:v>Sep 2021</c:v>
                </c:pt>
                <c:pt idx="1677">
                  <c:v>Sep 2021</c:v>
                </c:pt>
                <c:pt idx="1678">
                  <c:v>Sep 2021</c:v>
                </c:pt>
                <c:pt idx="1679">
                  <c:v>Sep 2021</c:v>
                </c:pt>
                <c:pt idx="1680">
                  <c:v>Oct 2021</c:v>
                </c:pt>
                <c:pt idx="1681">
                  <c:v>Oct 2021</c:v>
                </c:pt>
                <c:pt idx="1682">
                  <c:v>Oct 2021</c:v>
                </c:pt>
                <c:pt idx="1683">
                  <c:v>Oct 2021</c:v>
                </c:pt>
                <c:pt idx="1684">
                  <c:v>Oct 2021</c:v>
                </c:pt>
                <c:pt idx="1685">
                  <c:v>Oct 2021</c:v>
                </c:pt>
                <c:pt idx="1686">
                  <c:v>Oct 2021</c:v>
                </c:pt>
                <c:pt idx="1687">
                  <c:v>Oct 2021</c:v>
                </c:pt>
                <c:pt idx="1688">
                  <c:v>Oct 2021</c:v>
                </c:pt>
                <c:pt idx="1689">
                  <c:v>Oct 2021</c:v>
                </c:pt>
                <c:pt idx="1690">
                  <c:v>Oct 2021</c:v>
                </c:pt>
                <c:pt idx="1691">
                  <c:v>Oct 2021</c:v>
                </c:pt>
                <c:pt idx="1692">
                  <c:v>Oct 2021</c:v>
                </c:pt>
                <c:pt idx="1693">
                  <c:v>Oct 2021</c:v>
                </c:pt>
                <c:pt idx="1694">
                  <c:v>Oct 2021</c:v>
                </c:pt>
                <c:pt idx="1695">
                  <c:v>Oct 2021</c:v>
                </c:pt>
                <c:pt idx="1696">
                  <c:v>Oct 2021</c:v>
                </c:pt>
                <c:pt idx="1697">
                  <c:v>Oct 2021</c:v>
                </c:pt>
                <c:pt idx="1698">
                  <c:v>Oct 2021</c:v>
                </c:pt>
                <c:pt idx="1699">
                  <c:v>Oct 2021</c:v>
                </c:pt>
                <c:pt idx="1700">
                  <c:v>Oct 2021</c:v>
                </c:pt>
                <c:pt idx="1701">
                  <c:v>Nov 2021</c:v>
                </c:pt>
                <c:pt idx="1702">
                  <c:v>Nov 2021</c:v>
                </c:pt>
                <c:pt idx="1703">
                  <c:v>Nov 2021</c:v>
                </c:pt>
                <c:pt idx="1704">
                  <c:v>Nov 2021</c:v>
                </c:pt>
                <c:pt idx="1705">
                  <c:v>Nov 2021</c:v>
                </c:pt>
                <c:pt idx="1706">
                  <c:v>Nov 2021</c:v>
                </c:pt>
                <c:pt idx="1707">
                  <c:v>Nov 2021</c:v>
                </c:pt>
                <c:pt idx="1708">
                  <c:v>Nov 2021</c:v>
                </c:pt>
                <c:pt idx="1709">
                  <c:v>Nov 2021</c:v>
                </c:pt>
                <c:pt idx="1710">
                  <c:v>Nov 2021</c:v>
                </c:pt>
                <c:pt idx="1711">
                  <c:v>Nov 2021</c:v>
                </c:pt>
                <c:pt idx="1712">
                  <c:v>Nov 2021</c:v>
                </c:pt>
                <c:pt idx="1713">
                  <c:v>Nov 2021</c:v>
                </c:pt>
                <c:pt idx="1714">
                  <c:v>Nov 2021</c:v>
                </c:pt>
                <c:pt idx="1715">
                  <c:v>Nov 2021</c:v>
                </c:pt>
                <c:pt idx="1716">
                  <c:v>Nov 2021</c:v>
                </c:pt>
                <c:pt idx="1717">
                  <c:v>Nov 2021</c:v>
                </c:pt>
                <c:pt idx="1718">
                  <c:v>Nov 2021</c:v>
                </c:pt>
                <c:pt idx="1719">
                  <c:v>Nov 2021</c:v>
                </c:pt>
                <c:pt idx="1720">
                  <c:v>Nov 2021</c:v>
                </c:pt>
                <c:pt idx="1721">
                  <c:v>Nov 2021</c:v>
                </c:pt>
                <c:pt idx="1722">
                  <c:v>Dec 2021</c:v>
                </c:pt>
                <c:pt idx="1723">
                  <c:v>Dec 2021</c:v>
                </c:pt>
                <c:pt idx="1724">
                  <c:v>Dec 2021</c:v>
                </c:pt>
                <c:pt idx="1725">
                  <c:v>Dec 2021</c:v>
                </c:pt>
                <c:pt idx="1726">
                  <c:v>Dec 2021</c:v>
                </c:pt>
                <c:pt idx="1727">
                  <c:v>Dec 2021</c:v>
                </c:pt>
                <c:pt idx="1728">
                  <c:v>Dec 2021</c:v>
                </c:pt>
                <c:pt idx="1729">
                  <c:v>Dec 2021</c:v>
                </c:pt>
                <c:pt idx="1730">
                  <c:v>Dec 2021</c:v>
                </c:pt>
                <c:pt idx="1731">
                  <c:v>Dec 2021</c:v>
                </c:pt>
                <c:pt idx="1732">
                  <c:v>Dec 2021</c:v>
                </c:pt>
                <c:pt idx="1733">
                  <c:v>Dec 2021</c:v>
                </c:pt>
                <c:pt idx="1734">
                  <c:v>Dec 2021</c:v>
                </c:pt>
                <c:pt idx="1735">
                  <c:v>Dec 2021</c:v>
                </c:pt>
                <c:pt idx="1736">
                  <c:v>Dec 2021</c:v>
                </c:pt>
                <c:pt idx="1737">
                  <c:v>Dec 2021</c:v>
                </c:pt>
                <c:pt idx="1738">
                  <c:v>Dec 2021</c:v>
                </c:pt>
                <c:pt idx="1739">
                  <c:v>Dec 2021</c:v>
                </c:pt>
                <c:pt idx="1740">
                  <c:v>Dec 2021</c:v>
                </c:pt>
                <c:pt idx="1741">
                  <c:v>Dec 2021</c:v>
                </c:pt>
                <c:pt idx="1742">
                  <c:v>Dec 2021</c:v>
                </c:pt>
                <c:pt idx="1743">
                  <c:v>Dec 2021</c:v>
                </c:pt>
                <c:pt idx="1744">
                  <c:v>Jan 2022</c:v>
                </c:pt>
                <c:pt idx="1745">
                  <c:v>Jan 2022</c:v>
                </c:pt>
                <c:pt idx="1746">
                  <c:v>Jan 2022</c:v>
                </c:pt>
                <c:pt idx="1747">
                  <c:v>Jan 2022</c:v>
                </c:pt>
                <c:pt idx="1748">
                  <c:v>Jan 2022</c:v>
                </c:pt>
                <c:pt idx="1749">
                  <c:v>Jan 2022</c:v>
                </c:pt>
                <c:pt idx="1750">
                  <c:v>Jan 2022</c:v>
                </c:pt>
                <c:pt idx="1751">
                  <c:v>Jan 2022</c:v>
                </c:pt>
                <c:pt idx="1752">
                  <c:v>Jan 2022</c:v>
                </c:pt>
                <c:pt idx="1753">
                  <c:v>Jan 2022</c:v>
                </c:pt>
                <c:pt idx="1754">
                  <c:v>Jan 2022</c:v>
                </c:pt>
                <c:pt idx="1755">
                  <c:v>Jan 2022</c:v>
                </c:pt>
                <c:pt idx="1756">
                  <c:v>Jan 2022</c:v>
                </c:pt>
                <c:pt idx="1757">
                  <c:v>Jan 2022</c:v>
                </c:pt>
                <c:pt idx="1758">
                  <c:v>Jan 2022</c:v>
                </c:pt>
                <c:pt idx="1759">
                  <c:v>Jan 2022</c:v>
                </c:pt>
                <c:pt idx="1760">
                  <c:v>Jan 2022</c:v>
                </c:pt>
                <c:pt idx="1761">
                  <c:v>Jan 2022</c:v>
                </c:pt>
                <c:pt idx="1762">
                  <c:v>Jan 2022</c:v>
                </c:pt>
                <c:pt idx="1763">
                  <c:v>Jan 2022</c:v>
                </c:pt>
                <c:pt idx="1764">
                  <c:v>Feb 2022</c:v>
                </c:pt>
                <c:pt idx="1765">
                  <c:v>Feb 2022</c:v>
                </c:pt>
                <c:pt idx="1766">
                  <c:v>Feb 2022</c:v>
                </c:pt>
                <c:pt idx="1767">
                  <c:v>Feb 2022</c:v>
                </c:pt>
                <c:pt idx="1768">
                  <c:v>Feb 2022</c:v>
                </c:pt>
                <c:pt idx="1769">
                  <c:v>Feb 2022</c:v>
                </c:pt>
                <c:pt idx="1770">
                  <c:v>Feb 2022</c:v>
                </c:pt>
                <c:pt idx="1771">
                  <c:v>Feb 2022</c:v>
                </c:pt>
                <c:pt idx="1772">
                  <c:v>Feb 2022</c:v>
                </c:pt>
                <c:pt idx="1773">
                  <c:v>Feb 2022</c:v>
                </c:pt>
                <c:pt idx="1774">
                  <c:v>Feb 2022</c:v>
                </c:pt>
                <c:pt idx="1775">
                  <c:v>Feb 2022</c:v>
                </c:pt>
                <c:pt idx="1776">
                  <c:v>Feb 2022</c:v>
                </c:pt>
                <c:pt idx="1777">
                  <c:v>Feb 2022</c:v>
                </c:pt>
                <c:pt idx="1778">
                  <c:v>Feb 2022</c:v>
                </c:pt>
                <c:pt idx="1779">
                  <c:v>Feb 2022</c:v>
                </c:pt>
                <c:pt idx="1780">
                  <c:v>Feb 2022</c:v>
                </c:pt>
                <c:pt idx="1781">
                  <c:v>Feb 2022</c:v>
                </c:pt>
                <c:pt idx="1782">
                  <c:v>Feb 2022</c:v>
                </c:pt>
                <c:pt idx="1783">
                  <c:v>Mar 2022</c:v>
                </c:pt>
                <c:pt idx="1784">
                  <c:v>Mar 2022</c:v>
                </c:pt>
                <c:pt idx="1785">
                  <c:v>Mar 2022</c:v>
                </c:pt>
                <c:pt idx="1786">
                  <c:v>Mar 2022</c:v>
                </c:pt>
                <c:pt idx="1787">
                  <c:v>Mar 2022</c:v>
                </c:pt>
                <c:pt idx="1788">
                  <c:v>Mar 2022</c:v>
                </c:pt>
                <c:pt idx="1789">
                  <c:v>Mar 2022</c:v>
                </c:pt>
                <c:pt idx="1790">
                  <c:v>Mar 2022</c:v>
                </c:pt>
                <c:pt idx="1791">
                  <c:v>Mar 2022</c:v>
                </c:pt>
                <c:pt idx="1792">
                  <c:v>Mar 2022</c:v>
                </c:pt>
                <c:pt idx="1793">
                  <c:v>Mar 2022</c:v>
                </c:pt>
                <c:pt idx="1794">
                  <c:v>Mar 2022</c:v>
                </c:pt>
                <c:pt idx="1795">
                  <c:v>Mar 2022</c:v>
                </c:pt>
                <c:pt idx="1796">
                  <c:v>Mar 2022</c:v>
                </c:pt>
                <c:pt idx="1797">
                  <c:v>Mar 2022</c:v>
                </c:pt>
                <c:pt idx="1798">
                  <c:v>Mar 2022</c:v>
                </c:pt>
                <c:pt idx="1799">
                  <c:v>Mar 2022</c:v>
                </c:pt>
                <c:pt idx="1800">
                  <c:v>Mar 2022</c:v>
                </c:pt>
                <c:pt idx="1801">
                  <c:v>Mar 2022</c:v>
                </c:pt>
                <c:pt idx="1802">
                  <c:v>Mar 2022</c:v>
                </c:pt>
                <c:pt idx="1803">
                  <c:v>Mar 2022</c:v>
                </c:pt>
                <c:pt idx="1804">
                  <c:v>Mar 2022</c:v>
                </c:pt>
                <c:pt idx="1805">
                  <c:v>Mar 2022</c:v>
                </c:pt>
                <c:pt idx="1806">
                  <c:v>Apr 2022</c:v>
                </c:pt>
                <c:pt idx="1807">
                  <c:v>Apr 2022</c:v>
                </c:pt>
                <c:pt idx="1808">
                  <c:v>Apr 2022</c:v>
                </c:pt>
                <c:pt idx="1809">
                  <c:v>Apr 2022</c:v>
                </c:pt>
                <c:pt idx="1810">
                  <c:v>Apr 2022</c:v>
                </c:pt>
                <c:pt idx="1811">
                  <c:v>Apr 2022</c:v>
                </c:pt>
                <c:pt idx="1812">
                  <c:v>Apr 2022</c:v>
                </c:pt>
                <c:pt idx="1813">
                  <c:v>Apr 2022</c:v>
                </c:pt>
                <c:pt idx="1814">
                  <c:v>Apr 2022</c:v>
                </c:pt>
                <c:pt idx="1815">
                  <c:v>Apr 2022</c:v>
                </c:pt>
                <c:pt idx="1816">
                  <c:v>Apr 2022</c:v>
                </c:pt>
                <c:pt idx="1817">
                  <c:v>Apr 2022</c:v>
                </c:pt>
                <c:pt idx="1818">
                  <c:v>Apr 2022</c:v>
                </c:pt>
                <c:pt idx="1819">
                  <c:v>Apr 2022</c:v>
                </c:pt>
                <c:pt idx="1820">
                  <c:v>Apr 2022</c:v>
                </c:pt>
                <c:pt idx="1821">
                  <c:v>Apr 2022</c:v>
                </c:pt>
                <c:pt idx="1822">
                  <c:v>Apr 2022</c:v>
                </c:pt>
                <c:pt idx="1823">
                  <c:v>Apr 2022</c:v>
                </c:pt>
                <c:pt idx="1824">
                  <c:v>Apr 2022</c:v>
                </c:pt>
                <c:pt idx="1825">
                  <c:v>Apr 2022</c:v>
                </c:pt>
                <c:pt idx="1826">
                  <c:v>May 2022</c:v>
                </c:pt>
                <c:pt idx="1827">
                  <c:v>May 2022</c:v>
                </c:pt>
                <c:pt idx="1828">
                  <c:v>May 2022</c:v>
                </c:pt>
                <c:pt idx="1829">
                  <c:v>May 2022</c:v>
                </c:pt>
                <c:pt idx="1830">
                  <c:v>May 2022</c:v>
                </c:pt>
                <c:pt idx="1831">
                  <c:v>May 2022</c:v>
                </c:pt>
                <c:pt idx="1832">
                  <c:v>May 2022</c:v>
                </c:pt>
                <c:pt idx="1833">
                  <c:v>May 2022</c:v>
                </c:pt>
                <c:pt idx="1834">
                  <c:v>May 2022</c:v>
                </c:pt>
                <c:pt idx="1835">
                  <c:v>May 2022</c:v>
                </c:pt>
                <c:pt idx="1836">
                  <c:v>May 2022</c:v>
                </c:pt>
                <c:pt idx="1837">
                  <c:v>May 2022</c:v>
                </c:pt>
                <c:pt idx="1838">
                  <c:v>May 2022</c:v>
                </c:pt>
                <c:pt idx="1839">
                  <c:v>May 2022</c:v>
                </c:pt>
                <c:pt idx="1840">
                  <c:v>May 2022</c:v>
                </c:pt>
                <c:pt idx="1841">
                  <c:v>May 2022</c:v>
                </c:pt>
                <c:pt idx="1842">
                  <c:v>May 2022</c:v>
                </c:pt>
                <c:pt idx="1843">
                  <c:v>May 2022</c:v>
                </c:pt>
                <c:pt idx="1844">
                  <c:v>May 2022</c:v>
                </c:pt>
                <c:pt idx="1845">
                  <c:v>May 2022</c:v>
                </c:pt>
                <c:pt idx="1846">
                  <c:v>May 2022</c:v>
                </c:pt>
                <c:pt idx="1847">
                  <c:v>Jun 2022</c:v>
                </c:pt>
                <c:pt idx="1848">
                  <c:v>Jun 2022</c:v>
                </c:pt>
                <c:pt idx="1849">
                  <c:v>Jun 2022</c:v>
                </c:pt>
                <c:pt idx="1850">
                  <c:v>Jun 2022</c:v>
                </c:pt>
                <c:pt idx="1851">
                  <c:v>Jun 2022</c:v>
                </c:pt>
                <c:pt idx="1852">
                  <c:v>Jun 2022</c:v>
                </c:pt>
                <c:pt idx="1853">
                  <c:v>Jun 2022</c:v>
                </c:pt>
                <c:pt idx="1854">
                  <c:v>Jun 2022</c:v>
                </c:pt>
                <c:pt idx="1855">
                  <c:v>Jun 2022</c:v>
                </c:pt>
                <c:pt idx="1856">
                  <c:v>Jun 2022</c:v>
                </c:pt>
                <c:pt idx="1857">
                  <c:v>Jun 2022</c:v>
                </c:pt>
                <c:pt idx="1858">
                  <c:v>Jun 2022</c:v>
                </c:pt>
                <c:pt idx="1859">
                  <c:v>Jun 2022</c:v>
                </c:pt>
                <c:pt idx="1860">
                  <c:v>Jun 2022</c:v>
                </c:pt>
                <c:pt idx="1861">
                  <c:v>Jun 2022</c:v>
                </c:pt>
                <c:pt idx="1862">
                  <c:v>Jun 2022</c:v>
                </c:pt>
                <c:pt idx="1863">
                  <c:v>Jun 2022</c:v>
                </c:pt>
                <c:pt idx="1864">
                  <c:v>Jun 2022</c:v>
                </c:pt>
                <c:pt idx="1865">
                  <c:v>Jun 2022</c:v>
                </c:pt>
                <c:pt idx="1866">
                  <c:v>Jun 2022</c:v>
                </c:pt>
                <c:pt idx="1867">
                  <c:v>Jun 2022</c:v>
                </c:pt>
                <c:pt idx="1868">
                  <c:v>Jul 2022</c:v>
                </c:pt>
                <c:pt idx="1869">
                  <c:v>Jul 2022</c:v>
                </c:pt>
                <c:pt idx="1870">
                  <c:v>Jul 2022</c:v>
                </c:pt>
                <c:pt idx="1871">
                  <c:v>Jul 2022</c:v>
                </c:pt>
                <c:pt idx="1872">
                  <c:v>Jul 2022</c:v>
                </c:pt>
                <c:pt idx="1873">
                  <c:v>Jul 2022</c:v>
                </c:pt>
                <c:pt idx="1874">
                  <c:v>Jul 2022</c:v>
                </c:pt>
                <c:pt idx="1875">
                  <c:v>Jul 2022</c:v>
                </c:pt>
                <c:pt idx="1876">
                  <c:v>Jul 2022</c:v>
                </c:pt>
                <c:pt idx="1877">
                  <c:v>Jul 2022</c:v>
                </c:pt>
                <c:pt idx="1878">
                  <c:v>Jul 2022</c:v>
                </c:pt>
                <c:pt idx="1879">
                  <c:v>Jul 2022</c:v>
                </c:pt>
                <c:pt idx="1880">
                  <c:v>Jul 2022</c:v>
                </c:pt>
                <c:pt idx="1881">
                  <c:v>Jul 2022</c:v>
                </c:pt>
                <c:pt idx="1882">
                  <c:v>Jul 2022</c:v>
                </c:pt>
                <c:pt idx="1883">
                  <c:v>Jul 2022</c:v>
                </c:pt>
                <c:pt idx="1884">
                  <c:v>Jul 2022</c:v>
                </c:pt>
                <c:pt idx="1885">
                  <c:v>Jul 2022</c:v>
                </c:pt>
                <c:pt idx="1886">
                  <c:v>Jul 2022</c:v>
                </c:pt>
                <c:pt idx="1887">
                  <c:v>Jul 2022</c:v>
                </c:pt>
                <c:pt idx="1888">
                  <c:v>Aug 2022</c:v>
                </c:pt>
                <c:pt idx="1889">
                  <c:v>Aug 2022</c:v>
                </c:pt>
                <c:pt idx="1890">
                  <c:v>Aug 2022</c:v>
                </c:pt>
                <c:pt idx="1891">
                  <c:v>Aug 2022</c:v>
                </c:pt>
                <c:pt idx="1892">
                  <c:v>Aug 2022</c:v>
                </c:pt>
                <c:pt idx="1893">
                  <c:v>Aug 2022</c:v>
                </c:pt>
                <c:pt idx="1894">
                  <c:v>Aug 2022</c:v>
                </c:pt>
                <c:pt idx="1895">
                  <c:v>Aug 2022</c:v>
                </c:pt>
                <c:pt idx="1896">
                  <c:v>Aug 2022</c:v>
                </c:pt>
                <c:pt idx="1897">
                  <c:v>Aug 2022</c:v>
                </c:pt>
                <c:pt idx="1898">
                  <c:v>Aug 2022</c:v>
                </c:pt>
                <c:pt idx="1899">
                  <c:v>Aug 2022</c:v>
                </c:pt>
                <c:pt idx="1900">
                  <c:v>Aug 2022</c:v>
                </c:pt>
                <c:pt idx="1901">
                  <c:v>Aug 2022</c:v>
                </c:pt>
                <c:pt idx="1902">
                  <c:v>Aug 2022</c:v>
                </c:pt>
                <c:pt idx="1903">
                  <c:v>Aug 2022</c:v>
                </c:pt>
                <c:pt idx="1904">
                  <c:v>Aug 2022</c:v>
                </c:pt>
                <c:pt idx="1905">
                  <c:v>Aug 2022</c:v>
                </c:pt>
                <c:pt idx="1906">
                  <c:v>Aug 2022</c:v>
                </c:pt>
                <c:pt idx="1907">
                  <c:v>Aug 2022</c:v>
                </c:pt>
                <c:pt idx="1908">
                  <c:v>Aug 2022</c:v>
                </c:pt>
                <c:pt idx="1909">
                  <c:v>Aug 2022</c:v>
                </c:pt>
                <c:pt idx="1910">
                  <c:v>Aug 2022</c:v>
                </c:pt>
                <c:pt idx="1911">
                  <c:v>Sep 2022</c:v>
                </c:pt>
                <c:pt idx="1912">
                  <c:v>Sep 2022</c:v>
                </c:pt>
                <c:pt idx="1913">
                  <c:v>Sep 2022</c:v>
                </c:pt>
                <c:pt idx="1914">
                  <c:v>Sep 2022</c:v>
                </c:pt>
                <c:pt idx="1915">
                  <c:v>Sep 2022</c:v>
                </c:pt>
                <c:pt idx="1916">
                  <c:v>Sep 2022</c:v>
                </c:pt>
                <c:pt idx="1917">
                  <c:v>Sep 2022</c:v>
                </c:pt>
                <c:pt idx="1918">
                  <c:v>Sep 2022</c:v>
                </c:pt>
                <c:pt idx="1919">
                  <c:v>Sep 2022</c:v>
                </c:pt>
                <c:pt idx="1920">
                  <c:v>Sep 2022</c:v>
                </c:pt>
                <c:pt idx="1921">
                  <c:v>Sep 2022</c:v>
                </c:pt>
                <c:pt idx="1922">
                  <c:v>Sep 2022</c:v>
                </c:pt>
                <c:pt idx="1923">
                  <c:v>Sep 2022</c:v>
                </c:pt>
                <c:pt idx="1924">
                  <c:v>Sep 2022</c:v>
                </c:pt>
                <c:pt idx="1925">
                  <c:v>Sep 2022</c:v>
                </c:pt>
                <c:pt idx="1926">
                  <c:v>Sep 2022</c:v>
                </c:pt>
                <c:pt idx="1927">
                  <c:v>Sep 2022</c:v>
                </c:pt>
                <c:pt idx="1928">
                  <c:v>Sep 2022</c:v>
                </c:pt>
                <c:pt idx="1929">
                  <c:v>Sep 2022</c:v>
                </c:pt>
                <c:pt idx="1930">
                  <c:v>Sep 2022</c:v>
                </c:pt>
                <c:pt idx="1931">
                  <c:v>Sep 2022</c:v>
                </c:pt>
                <c:pt idx="1932">
                  <c:v>Oct 2022</c:v>
                </c:pt>
                <c:pt idx="1933">
                  <c:v>Oct 2022</c:v>
                </c:pt>
                <c:pt idx="1934">
                  <c:v>Oct 2022</c:v>
                </c:pt>
                <c:pt idx="1935">
                  <c:v>Oct 2022</c:v>
                </c:pt>
                <c:pt idx="1936">
                  <c:v>Oct 2022</c:v>
                </c:pt>
                <c:pt idx="1937">
                  <c:v>Oct 2022</c:v>
                </c:pt>
                <c:pt idx="1938">
                  <c:v>Oct 2022</c:v>
                </c:pt>
                <c:pt idx="1939">
                  <c:v>Oct 2022</c:v>
                </c:pt>
                <c:pt idx="1940">
                  <c:v>Oct 2022</c:v>
                </c:pt>
                <c:pt idx="1941">
                  <c:v>Oct 2022</c:v>
                </c:pt>
                <c:pt idx="1942">
                  <c:v>Oct 2022</c:v>
                </c:pt>
                <c:pt idx="1943">
                  <c:v>Oct 2022</c:v>
                </c:pt>
                <c:pt idx="1944">
                  <c:v>Oct 2022</c:v>
                </c:pt>
                <c:pt idx="1945">
                  <c:v>Oct 2022</c:v>
                </c:pt>
                <c:pt idx="1946">
                  <c:v>Oct 2022</c:v>
                </c:pt>
                <c:pt idx="1947">
                  <c:v>Oct 2022</c:v>
                </c:pt>
                <c:pt idx="1948">
                  <c:v>Oct 2022</c:v>
                </c:pt>
                <c:pt idx="1949">
                  <c:v>Oct 2022</c:v>
                </c:pt>
                <c:pt idx="1950">
                  <c:v>Oct 2022</c:v>
                </c:pt>
                <c:pt idx="1951">
                  <c:v>Oct 2022</c:v>
                </c:pt>
                <c:pt idx="1952">
                  <c:v>Oct 2022</c:v>
                </c:pt>
                <c:pt idx="1953">
                  <c:v>Nov 2022</c:v>
                </c:pt>
                <c:pt idx="1954">
                  <c:v>Nov 2022</c:v>
                </c:pt>
                <c:pt idx="1955">
                  <c:v>Nov 2022</c:v>
                </c:pt>
                <c:pt idx="1956">
                  <c:v>Nov 2022</c:v>
                </c:pt>
                <c:pt idx="1957">
                  <c:v>Nov 2022</c:v>
                </c:pt>
                <c:pt idx="1958">
                  <c:v>Nov 2022</c:v>
                </c:pt>
                <c:pt idx="1959">
                  <c:v>Nov 2022</c:v>
                </c:pt>
                <c:pt idx="1960">
                  <c:v>Nov 2022</c:v>
                </c:pt>
                <c:pt idx="1961">
                  <c:v>Nov 2022</c:v>
                </c:pt>
                <c:pt idx="1962">
                  <c:v>Nov 2022</c:v>
                </c:pt>
                <c:pt idx="1963">
                  <c:v>Nov 2022</c:v>
                </c:pt>
                <c:pt idx="1964">
                  <c:v>Nov 2022</c:v>
                </c:pt>
                <c:pt idx="1965">
                  <c:v>Nov 2022</c:v>
                </c:pt>
                <c:pt idx="1966">
                  <c:v>Nov 2022</c:v>
                </c:pt>
                <c:pt idx="1967">
                  <c:v>Nov 2022</c:v>
                </c:pt>
                <c:pt idx="1968">
                  <c:v>Nov 2022</c:v>
                </c:pt>
                <c:pt idx="1969">
                  <c:v>Nov 2022</c:v>
                </c:pt>
                <c:pt idx="1970">
                  <c:v>Nov 2022</c:v>
                </c:pt>
                <c:pt idx="1971">
                  <c:v>Nov 2022</c:v>
                </c:pt>
                <c:pt idx="1972">
                  <c:v>Nov 2022</c:v>
                </c:pt>
                <c:pt idx="1973">
                  <c:v>Nov 2022</c:v>
                </c:pt>
                <c:pt idx="1974">
                  <c:v>Dec 2022</c:v>
                </c:pt>
                <c:pt idx="1975">
                  <c:v>Dec 2022</c:v>
                </c:pt>
                <c:pt idx="1976">
                  <c:v>Dec 2022</c:v>
                </c:pt>
                <c:pt idx="1977">
                  <c:v>Dec 2022</c:v>
                </c:pt>
                <c:pt idx="1978">
                  <c:v>Dec 2022</c:v>
                </c:pt>
                <c:pt idx="1979">
                  <c:v>Dec 2022</c:v>
                </c:pt>
                <c:pt idx="1980">
                  <c:v>Dec 2022</c:v>
                </c:pt>
                <c:pt idx="1981">
                  <c:v>Dec 2022</c:v>
                </c:pt>
                <c:pt idx="1982">
                  <c:v>Dec 2022</c:v>
                </c:pt>
                <c:pt idx="1983">
                  <c:v>Dec 2022</c:v>
                </c:pt>
                <c:pt idx="1984">
                  <c:v>Dec 2022</c:v>
                </c:pt>
                <c:pt idx="1985">
                  <c:v>Dec 2022</c:v>
                </c:pt>
                <c:pt idx="1986">
                  <c:v>Dec 2022</c:v>
                </c:pt>
                <c:pt idx="1987">
                  <c:v>Dec 2022</c:v>
                </c:pt>
                <c:pt idx="1988">
                  <c:v>Dec 2022</c:v>
                </c:pt>
                <c:pt idx="1989">
                  <c:v>Dec 2022</c:v>
                </c:pt>
                <c:pt idx="1990">
                  <c:v>Dec 2022</c:v>
                </c:pt>
                <c:pt idx="1991">
                  <c:v>Dec 2022</c:v>
                </c:pt>
                <c:pt idx="1992">
                  <c:v>Dec 2022</c:v>
                </c:pt>
                <c:pt idx="1993">
                  <c:v>Dec 2022</c:v>
                </c:pt>
                <c:pt idx="1994">
                  <c:v>Dec 2022</c:v>
                </c:pt>
                <c:pt idx="1995">
                  <c:v>Jan 2023</c:v>
                </c:pt>
                <c:pt idx="1996">
                  <c:v>Jan 2023</c:v>
                </c:pt>
                <c:pt idx="1997">
                  <c:v>Jan 2023</c:v>
                </c:pt>
                <c:pt idx="1998">
                  <c:v>Jan 2023</c:v>
                </c:pt>
                <c:pt idx="1999">
                  <c:v>Jan 2023</c:v>
                </c:pt>
                <c:pt idx="2000">
                  <c:v>Jan 2023</c:v>
                </c:pt>
                <c:pt idx="2001">
                  <c:v>Jan 2023</c:v>
                </c:pt>
                <c:pt idx="2002">
                  <c:v>Jan 2023</c:v>
                </c:pt>
                <c:pt idx="2003">
                  <c:v>Jan 2023</c:v>
                </c:pt>
                <c:pt idx="2004">
                  <c:v>Jan 2023</c:v>
                </c:pt>
                <c:pt idx="2005">
                  <c:v>Jan 2023</c:v>
                </c:pt>
                <c:pt idx="2006">
                  <c:v>Jan 2023</c:v>
                </c:pt>
                <c:pt idx="2007">
                  <c:v>Jan 2023</c:v>
                </c:pt>
                <c:pt idx="2008">
                  <c:v>Jan 2023</c:v>
                </c:pt>
                <c:pt idx="2009">
                  <c:v>Jan 2023</c:v>
                </c:pt>
                <c:pt idx="2010">
                  <c:v>Jan 2023</c:v>
                </c:pt>
                <c:pt idx="2011">
                  <c:v>Jan 2023</c:v>
                </c:pt>
                <c:pt idx="2012">
                  <c:v>Jan 2023</c:v>
                </c:pt>
                <c:pt idx="2013">
                  <c:v>Jan 2023</c:v>
                </c:pt>
                <c:pt idx="2014">
                  <c:v>Jan 2023</c:v>
                </c:pt>
                <c:pt idx="2015">
                  <c:v>Feb 2023</c:v>
                </c:pt>
                <c:pt idx="2016">
                  <c:v>Feb 2023</c:v>
                </c:pt>
                <c:pt idx="2017">
                  <c:v>Feb 2023</c:v>
                </c:pt>
                <c:pt idx="2018">
                  <c:v>Feb 2023</c:v>
                </c:pt>
                <c:pt idx="2019">
                  <c:v>Feb 2023</c:v>
                </c:pt>
                <c:pt idx="2020">
                  <c:v>Feb 2023</c:v>
                </c:pt>
                <c:pt idx="2021">
                  <c:v>Feb 2023</c:v>
                </c:pt>
                <c:pt idx="2022">
                  <c:v>Feb 2023</c:v>
                </c:pt>
                <c:pt idx="2023">
                  <c:v>Feb 2023</c:v>
                </c:pt>
                <c:pt idx="2024">
                  <c:v>Feb 2023</c:v>
                </c:pt>
                <c:pt idx="2025">
                  <c:v>Feb 2023</c:v>
                </c:pt>
                <c:pt idx="2026">
                  <c:v>Feb 2023</c:v>
                </c:pt>
                <c:pt idx="2027">
                  <c:v>Feb 2023</c:v>
                </c:pt>
                <c:pt idx="2028">
                  <c:v>Feb 2023</c:v>
                </c:pt>
                <c:pt idx="2029">
                  <c:v>Feb 2023</c:v>
                </c:pt>
                <c:pt idx="2030">
                  <c:v>Feb 2023</c:v>
                </c:pt>
                <c:pt idx="2031">
                  <c:v>Feb 2023</c:v>
                </c:pt>
                <c:pt idx="2032">
                  <c:v>Feb 2023</c:v>
                </c:pt>
                <c:pt idx="2033">
                  <c:v>Feb 2023</c:v>
                </c:pt>
                <c:pt idx="2034">
                  <c:v>Mar 2023</c:v>
                </c:pt>
                <c:pt idx="2035">
                  <c:v>Mar 2023</c:v>
                </c:pt>
                <c:pt idx="2036">
                  <c:v>Mar 2023</c:v>
                </c:pt>
                <c:pt idx="2037">
                  <c:v>Mar 2023</c:v>
                </c:pt>
                <c:pt idx="2038">
                  <c:v>Mar 2023</c:v>
                </c:pt>
                <c:pt idx="2039">
                  <c:v>Mar 2023</c:v>
                </c:pt>
                <c:pt idx="2040">
                  <c:v>Mar 2023</c:v>
                </c:pt>
                <c:pt idx="2041">
                  <c:v>Mar 2023</c:v>
                </c:pt>
                <c:pt idx="2042">
                  <c:v>Mar 2023</c:v>
                </c:pt>
                <c:pt idx="2043">
                  <c:v>Mar 2023</c:v>
                </c:pt>
                <c:pt idx="2044">
                  <c:v>Mar 2023</c:v>
                </c:pt>
                <c:pt idx="2045">
                  <c:v>Mar 2023</c:v>
                </c:pt>
                <c:pt idx="2046">
                  <c:v>Mar 2023</c:v>
                </c:pt>
                <c:pt idx="2047">
                  <c:v>Mar 2023</c:v>
                </c:pt>
                <c:pt idx="2048">
                  <c:v>Mar 2023</c:v>
                </c:pt>
                <c:pt idx="2049">
                  <c:v>Mar 2023</c:v>
                </c:pt>
                <c:pt idx="2050">
                  <c:v>Mar 2023</c:v>
                </c:pt>
                <c:pt idx="2051">
                  <c:v>Mar 2023</c:v>
                </c:pt>
                <c:pt idx="2052">
                  <c:v>Mar 2023</c:v>
                </c:pt>
                <c:pt idx="2053">
                  <c:v>Mar 2023</c:v>
                </c:pt>
                <c:pt idx="2054">
                  <c:v>Mar 2023</c:v>
                </c:pt>
                <c:pt idx="2055">
                  <c:v>Mar 2023</c:v>
                </c:pt>
                <c:pt idx="2056">
                  <c:v>Mar 2023</c:v>
                </c:pt>
                <c:pt idx="2057">
                  <c:v>Apr 2023</c:v>
                </c:pt>
                <c:pt idx="2058">
                  <c:v>Apr 2023</c:v>
                </c:pt>
                <c:pt idx="2059">
                  <c:v>Apr 2023</c:v>
                </c:pt>
                <c:pt idx="2060">
                  <c:v>Apr 2023</c:v>
                </c:pt>
                <c:pt idx="2061">
                  <c:v>Apr 2023</c:v>
                </c:pt>
                <c:pt idx="2062">
                  <c:v>Apr 2023</c:v>
                </c:pt>
                <c:pt idx="2063">
                  <c:v>Apr 2023</c:v>
                </c:pt>
                <c:pt idx="2064">
                  <c:v>Apr 2023</c:v>
                </c:pt>
                <c:pt idx="2065">
                  <c:v>Apr 2023</c:v>
                </c:pt>
                <c:pt idx="2066">
                  <c:v>Apr 2023</c:v>
                </c:pt>
                <c:pt idx="2067">
                  <c:v>Apr 2023</c:v>
                </c:pt>
                <c:pt idx="2068">
                  <c:v>Apr 2023</c:v>
                </c:pt>
                <c:pt idx="2069">
                  <c:v>Apr 2023</c:v>
                </c:pt>
                <c:pt idx="2070">
                  <c:v>Apr 2023</c:v>
                </c:pt>
                <c:pt idx="2071">
                  <c:v>Apr 2023</c:v>
                </c:pt>
                <c:pt idx="2072">
                  <c:v>Apr 2023</c:v>
                </c:pt>
                <c:pt idx="2073">
                  <c:v>Apr 2023</c:v>
                </c:pt>
                <c:pt idx="2074">
                  <c:v>Apr 2023</c:v>
                </c:pt>
                <c:pt idx="2075">
                  <c:v>Apr 2023</c:v>
                </c:pt>
                <c:pt idx="2076">
                  <c:v>May 2023</c:v>
                </c:pt>
                <c:pt idx="2077">
                  <c:v>May 2023</c:v>
                </c:pt>
                <c:pt idx="2078">
                  <c:v>May 2023</c:v>
                </c:pt>
                <c:pt idx="2079">
                  <c:v>May 2023</c:v>
                </c:pt>
                <c:pt idx="2080">
                  <c:v>May 2023</c:v>
                </c:pt>
                <c:pt idx="2081">
                  <c:v>May 2023</c:v>
                </c:pt>
                <c:pt idx="2082">
                  <c:v>May 2023</c:v>
                </c:pt>
                <c:pt idx="2083">
                  <c:v>May 2023</c:v>
                </c:pt>
                <c:pt idx="2084">
                  <c:v>May 2023</c:v>
                </c:pt>
                <c:pt idx="2085">
                  <c:v>May 2023</c:v>
                </c:pt>
                <c:pt idx="2086">
                  <c:v>May 2023</c:v>
                </c:pt>
                <c:pt idx="2087">
                  <c:v>May 2023</c:v>
                </c:pt>
                <c:pt idx="2088">
                  <c:v>May 2023</c:v>
                </c:pt>
                <c:pt idx="2089">
                  <c:v>May 2023</c:v>
                </c:pt>
                <c:pt idx="2090">
                  <c:v>May 2023</c:v>
                </c:pt>
                <c:pt idx="2091">
                  <c:v>May 2023</c:v>
                </c:pt>
                <c:pt idx="2092">
                  <c:v>May 2023</c:v>
                </c:pt>
                <c:pt idx="2093">
                  <c:v>May 2023</c:v>
                </c:pt>
                <c:pt idx="2094">
                  <c:v>May 2023</c:v>
                </c:pt>
                <c:pt idx="2095">
                  <c:v>May 2023</c:v>
                </c:pt>
                <c:pt idx="2096">
                  <c:v>May 2023</c:v>
                </c:pt>
                <c:pt idx="2097">
                  <c:v>May 2023</c:v>
                </c:pt>
                <c:pt idx="2098">
                  <c:v>Jun 2023</c:v>
                </c:pt>
                <c:pt idx="2099">
                  <c:v>Jun 2023</c:v>
                </c:pt>
                <c:pt idx="2100">
                  <c:v>Jun 2023</c:v>
                </c:pt>
                <c:pt idx="2101">
                  <c:v>Jun 2023</c:v>
                </c:pt>
                <c:pt idx="2102">
                  <c:v>Jun 2023</c:v>
                </c:pt>
                <c:pt idx="2103">
                  <c:v>Jun 2023</c:v>
                </c:pt>
                <c:pt idx="2104">
                  <c:v>Jun 2023</c:v>
                </c:pt>
                <c:pt idx="2105">
                  <c:v>Jun 2023</c:v>
                </c:pt>
                <c:pt idx="2106">
                  <c:v>Jun 2023</c:v>
                </c:pt>
                <c:pt idx="2107">
                  <c:v>Jun 2023</c:v>
                </c:pt>
                <c:pt idx="2108">
                  <c:v>Jun 2023</c:v>
                </c:pt>
                <c:pt idx="2109">
                  <c:v>Jun 2023</c:v>
                </c:pt>
                <c:pt idx="2110">
                  <c:v>Jun 2023</c:v>
                </c:pt>
                <c:pt idx="2111">
                  <c:v>Jun 2023</c:v>
                </c:pt>
                <c:pt idx="2112">
                  <c:v>Jun 2023</c:v>
                </c:pt>
                <c:pt idx="2113">
                  <c:v>Jun 2023</c:v>
                </c:pt>
                <c:pt idx="2114">
                  <c:v>Jun 2023</c:v>
                </c:pt>
                <c:pt idx="2115">
                  <c:v>Jun 2023</c:v>
                </c:pt>
                <c:pt idx="2116">
                  <c:v>Jun 2023</c:v>
                </c:pt>
                <c:pt idx="2117">
                  <c:v>Jun 2023</c:v>
                </c:pt>
                <c:pt idx="2118">
                  <c:v>Jun 2023</c:v>
                </c:pt>
                <c:pt idx="2119">
                  <c:v>Jul 2023</c:v>
                </c:pt>
                <c:pt idx="2120">
                  <c:v>Jul 2023</c:v>
                </c:pt>
                <c:pt idx="2121">
                  <c:v>Jul 2023</c:v>
                </c:pt>
                <c:pt idx="2122">
                  <c:v>Jul 2023</c:v>
                </c:pt>
                <c:pt idx="2123">
                  <c:v>Jul 2023</c:v>
                </c:pt>
                <c:pt idx="2124">
                  <c:v>Jul 2023</c:v>
                </c:pt>
                <c:pt idx="2125">
                  <c:v>Jul 2023</c:v>
                </c:pt>
                <c:pt idx="2126">
                  <c:v>Jul 2023</c:v>
                </c:pt>
                <c:pt idx="2127">
                  <c:v>Jul 2023</c:v>
                </c:pt>
                <c:pt idx="2128">
                  <c:v>Jul 2023</c:v>
                </c:pt>
                <c:pt idx="2129">
                  <c:v>Jul 2023</c:v>
                </c:pt>
                <c:pt idx="2130">
                  <c:v>Jul 2023</c:v>
                </c:pt>
                <c:pt idx="2131">
                  <c:v>Jul 2023</c:v>
                </c:pt>
                <c:pt idx="2132">
                  <c:v>Jul 2023</c:v>
                </c:pt>
                <c:pt idx="2133">
                  <c:v>Jul 2023</c:v>
                </c:pt>
                <c:pt idx="2134">
                  <c:v>Jul 2023</c:v>
                </c:pt>
                <c:pt idx="2135">
                  <c:v>Jul 2023</c:v>
                </c:pt>
                <c:pt idx="2136">
                  <c:v>Jul 2023</c:v>
                </c:pt>
                <c:pt idx="2137">
                  <c:v>Jul 2023</c:v>
                </c:pt>
                <c:pt idx="2138">
                  <c:v>Jul 2023</c:v>
                </c:pt>
                <c:pt idx="2139">
                  <c:v>Aug 2023</c:v>
                </c:pt>
                <c:pt idx="2140">
                  <c:v>Aug 2023</c:v>
                </c:pt>
                <c:pt idx="2141">
                  <c:v>Aug 2023</c:v>
                </c:pt>
                <c:pt idx="2142">
                  <c:v>Aug 2023</c:v>
                </c:pt>
                <c:pt idx="2143">
                  <c:v>Aug 2023</c:v>
                </c:pt>
                <c:pt idx="2144">
                  <c:v>Aug 2023</c:v>
                </c:pt>
                <c:pt idx="2145">
                  <c:v>Aug 2023</c:v>
                </c:pt>
                <c:pt idx="2146">
                  <c:v>Aug 2023</c:v>
                </c:pt>
                <c:pt idx="2147">
                  <c:v>Aug 2023</c:v>
                </c:pt>
                <c:pt idx="2148">
                  <c:v>Aug 2023</c:v>
                </c:pt>
                <c:pt idx="2149">
                  <c:v>Aug 2023</c:v>
                </c:pt>
                <c:pt idx="2150">
                  <c:v>Aug 2023</c:v>
                </c:pt>
                <c:pt idx="2151">
                  <c:v>Aug 2023</c:v>
                </c:pt>
                <c:pt idx="2152">
                  <c:v>Aug 2023</c:v>
                </c:pt>
                <c:pt idx="2153">
                  <c:v>Aug 2023</c:v>
                </c:pt>
                <c:pt idx="2154">
                  <c:v>Aug 2023</c:v>
                </c:pt>
                <c:pt idx="2155">
                  <c:v>Aug 2023</c:v>
                </c:pt>
                <c:pt idx="2156">
                  <c:v>Aug 2023</c:v>
                </c:pt>
                <c:pt idx="2157">
                  <c:v>Aug 2023</c:v>
                </c:pt>
                <c:pt idx="2158">
                  <c:v>Aug 2023</c:v>
                </c:pt>
                <c:pt idx="2159">
                  <c:v>Aug 2023</c:v>
                </c:pt>
                <c:pt idx="2160">
                  <c:v>Aug 2023</c:v>
                </c:pt>
                <c:pt idx="2161">
                  <c:v>Aug 2023</c:v>
                </c:pt>
                <c:pt idx="2162">
                  <c:v>Sep 2023</c:v>
                </c:pt>
                <c:pt idx="2163">
                  <c:v>Sep 2023</c:v>
                </c:pt>
                <c:pt idx="2164">
                  <c:v>Sep 2023</c:v>
                </c:pt>
                <c:pt idx="2165">
                  <c:v>Sep 2023</c:v>
                </c:pt>
                <c:pt idx="2166">
                  <c:v>Sep 2023</c:v>
                </c:pt>
                <c:pt idx="2167">
                  <c:v>Sep 2023</c:v>
                </c:pt>
                <c:pt idx="2168">
                  <c:v>Sep 2023</c:v>
                </c:pt>
                <c:pt idx="2169">
                  <c:v>Sep 2023</c:v>
                </c:pt>
                <c:pt idx="2170">
                  <c:v>Sep 2023</c:v>
                </c:pt>
                <c:pt idx="2171">
                  <c:v>Sep 2023</c:v>
                </c:pt>
                <c:pt idx="2172">
                  <c:v>Sep 2023</c:v>
                </c:pt>
                <c:pt idx="2173">
                  <c:v>Sep 2023</c:v>
                </c:pt>
                <c:pt idx="2174">
                  <c:v>Sep 2023</c:v>
                </c:pt>
                <c:pt idx="2175">
                  <c:v>Sep 2023</c:v>
                </c:pt>
                <c:pt idx="2176">
                  <c:v>Sep 2023</c:v>
                </c:pt>
                <c:pt idx="2177">
                  <c:v>Sep 2023</c:v>
                </c:pt>
                <c:pt idx="2178">
                  <c:v>Sep 2023</c:v>
                </c:pt>
                <c:pt idx="2179">
                  <c:v>Sep 2023</c:v>
                </c:pt>
                <c:pt idx="2180">
                  <c:v>Sep 2023</c:v>
                </c:pt>
                <c:pt idx="2181">
                  <c:v>Sep 2023</c:v>
                </c:pt>
                <c:pt idx="2182">
                  <c:v>Oct 2023</c:v>
                </c:pt>
                <c:pt idx="2183">
                  <c:v>Oct 2023</c:v>
                </c:pt>
                <c:pt idx="2184">
                  <c:v>Oct 2023</c:v>
                </c:pt>
                <c:pt idx="2185">
                  <c:v>Oct 2023</c:v>
                </c:pt>
                <c:pt idx="2186">
                  <c:v>Oct 2023</c:v>
                </c:pt>
                <c:pt idx="2187">
                  <c:v>Oct 2023</c:v>
                </c:pt>
                <c:pt idx="2188">
                  <c:v>Oct 2023</c:v>
                </c:pt>
                <c:pt idx="2189">
                  <c:v>Oct 2023</c:v>
                </c:pt>
                <c:pt idx="2190">
                  <c:v>Oct 2023</c:v>
                </c:pt>
                <c:pt idx="2191">
                  <c:v>Oct 2023</c:v>
                </c:pt>
                <c:pt idx="2192">
                  <c:v>Oct 2023</c:v>
                </c:pt>
                <c:pt idx="2193">
                  <c:v>Oct 2023</c:v>
                </c:pt>
                <c:pt idx="2194">
                  <c:v>Oct 2023</c:v>
                </c:pt>
                <c:pt idx="2195">
                  <c:v>Oct 2023</c:v>
                </c:pt>
                <c:pt idx="2196">
                  <c:v>Oct 2023</c:v>
                </c:pt>
                <c:pt idx="2197">
                  <c:v>Oct 2023</c:v>
                </c:pt>
                <c:pt idx="2198">
                  <c:v>Oct 2023</c:v>
                </c:pt>
                <c:pt idx="2199">
                  <c:v>Oct 2023</c:v>
                </c:pt>
                <c:pt idx="2200">
                  <c:v>Oct 2023</c:v>
                </c:pt>
                <c:pt idx="2201">
                  <c:v>Oct 2023</c:v>
                </c:pt>
                <c:pt idx="2202">
                  <c:v>Oct 2023</c:v>
                </c:pt>
                <c:pt idx="2203">
                  <c:v>Oct 2023</c:v>
                </c:pt>
                <c:pt idx="2204">
                  <c:v>Nov 2023</c:v>
                </c:pt>
                <c:pt idx="2205">
                  <c:v>Nov 2023</c:v>
                </c:pt>
                <c:pt idx="2206">
                  <c:v>Nov 2023</c:v>
                </c:pt>
                <c:pt idx="2207">
                  <c:v>Nov 2023</c:v>
                </c:pt>
                <c:pt idx="2208">
                  <c:v>Nov 2023</c:v>
                </c:pt>
                <c:pt idx="2209">
                  <c:v>Nov 2023</c:v>
                </c:pt>
                <c:pt idx="2210">
                  <c:v>Nov 2023</c:v>
                </c:pt>
                <c:pt idx="2211">
                  <c:v>Nov 2023</c:v>
                </c:pt>
                <c:pt idx="2212">
                  <c:v>Nov 2023</c:v>
                </c:pt>
                <c:pt idx="2213">
                  <c:v>Nov 2023</c:v>
                </c:pt>
                <c:pt idx="2214">
                  <c:v>Nov 2023</c:v>
                </c:pt>
                <c:pt idx="2215">
                  <c:v>Nov 2023</c:v>
                </c:pt>
                <c:pt idx="2216">
                  <c:v>Nov 2023</c:v>
                </c:pt>
                <c:pt idx="2217">
                  <c:v>Nov 2023</c:v>
                </c:pt>
                <c:pt idx="2218">
                  <c:v>Nov 2023</c:v>
                </c:pt>
                <c:pt idx="2219">
                  <c:v>Nov 2023</c:v>
                </c:pt>
                <c:pt idx="2220">
                  <c:v>Nov 2023</c:v>
                </c:pt>
                <c:pt idx="2221">
                  <c:v>Nov 2023</c:v>
                </c:pt>
                <c:pt idx="2222">
                  <c:v>Nov 2023</c:v>
                </c:pt>
                <c:pt idx="2223">
                  <c:v>Nov 2023</c:v>
                </c:pt>
                <c:pt idx="2224">
                  <c:v>Nov 2023</c:v>
                </c:pt>
                <c:pt idx="2225">
                  <c:v>Dec 2023</c:v>
                </c:pt>
                <c:pt idx="2226">
                  <c:v>Dec 2023</c:v>
                </c:pt>
                <c:pt idx="2227">
                  <c:v>Dec 2023</c:v>
                </c:pt>
                <c:pt idx="2228">
                  <c:v>Dec 2023</c:v>
                </c:pt>
                <c:pt idx="2229">
                  <c:v>Dec 2023</c:v>
                </c:pt>
                <c:pt idx="2230">
                  <c:v>Dec 2023</c:v>
                </c:pt>
                <c:pt idx="2231">
                  <c:v>Dec 2023</c:v>
                </c:pt>
                <c:pt idx="2232">
                  <c:v>Dec 2023</c:v>
                </c:pt>
                <c:pt idx="2233">
                  <c:v>Dec 2023</c:v>
                </c:pt>
                <c:pt idx="2234">
                  <c:v>Dec 2023</c:v>
                </c:pt>
                <c:pt idx="2235">
                  <c:v>Dec 2023</c:v>
                </c:pt>
                <c:pt idx="2236">
                  <c:v>Dec 2023</c:v>
                </c:pt>
                <c:pt idx="2237">
                  <c:v>Dec 2023</c:v>
                </c:pt>
                <c:pt idx="2238">
                  <c:v>Dec 2023</c:v>
                </c:pt>
                <c:pt idx="2239">
                  <c:v>Dec 2023</c:v>
                </c:pt>
                <c:pt idx="2240">
                  <c:v>Dec 2023</c:v>
                </c:pt>
                <c:pt idx="2241">
                  <c:v>Dec 2023</c:v>
                </c:pt>
                <c:pt idx="2242">
                  <c:v>Dec 2023</c:v>
                </c:pt>
                <c:pt idx="2243">
                  <c:v>Dec 2023</c:v>
                </c:pt>
                <c:pt idx="2244">
                  <c:v>Dec 2023</c:v>
                </c:pt>
                <c:pt idx="2245">
                  <c:v>Jan 2024</c:v>
                </c:pt>
                <c:pt idx="2246">
                  <c:v>Jan 2024</c:v>
                </c:pt>
                <c:pt idx="2247">
                  <c:v>Jan 2024</c:v>
                </c:pt>
                <c:pt idx="2248">
                  <c:v>Jan 2024</c:v>
                </c:pt>
                <c:pt idx="2249">
                  <c:v>Jan 2024</c:v>
                </c:pt>
                <c:pt idx="2250">
                  <c:v>Jan 2024</c:v>
                </c:pt>
                <c:pt idx="2251">
                  <c:v>Jan 2024</c:v>
                </c:pt>
                <c:pt idx="2252">
                  <c:v>Jan 2024</c:v>
                </c:pt>
                <c:pt idx="2253">
                  <c:v>Jan 2024</c:v>
                </c:pt>
                <c:pt idx="2254">
                  <c:v>Jan 2024</c:v>
                </c:pt>
                <c:pt idx="2255">
                  <c:v>Jan 2024</c:v>
                </c:pt>
                <c:pt idx="2256">
                  <c:v>Jan 2024</c:v>
                </c:pt>
                <c:pt idx="2257">
                  <c:v>Jan 2024</c:v>
                </c:pt>
                <c:pt idx="2258">
                  <c:v>Jan 2024</c:v>
                </c:pt>
                <c:pt idx="2259">
                  <c:v>Jan 2024</c:v>
                </c:pt>
                <c:pt idx="2260">
                  <c:v>Jan 2024</c:v>
                </c:pt>
                <c:pt idx="2261">
                  <c:v>Jan 2024</c:v>
                </c:pt>
                <c:pt idx="2262">
                  <c:v>Jan 2024</c:v>
                </c:pt>
                <c:pt idx="2263">
                  <c:v>Jan 2024</c:v>
                </c:pt>
                <c:pt idx="2264">
                  <c:v>Jan 2024</c:v>
                </c:pt>
                <c:pt idx="2265">
                  <c:v>Jan 2024</c:v>
                </c:pt>
              </c:strCache>
            </c:strRef>
          </c:cat>
          <c:val>
            <c:numRef>
              <c:f>report!$F$13:$F$2278</c:f>
              <c:numCache>
                <c:formatCode>0.0000</c:formatCode>
                <c:ptCount val="2266"/>
                <c:pt idx="0" formatCode="0.000000">
                  <c:v>0.48012500000000002</c:v>
                </c:pt>
                <c:pt idx="1">
                  <c:v>0.49049999999999999</c:v>
                </c:pt>
                <c:pt idx="2" formatCode="0.00000">
                  <c:v>0.50275000000000003</c:v>
                </c:pt>
                <c:pt idx="3" formatCode="0.000">
                  <c:v>0.504</c:v>
                </c:pt>
                <c:pt idx="4" formatCode="0.000000">
                  <c:v>0.51212500000000005</c:v>
                </c:pt>
                <c:pt idx="5" formatCode="0.00">
                  <c:v>0.51</c:v>
                </c:pt>
                <c:pt idx="6">
                  <c:v>0.50949999999999995</c:v>
                </c:pt>
                <c:pt idx="7" formatCode="0.00000">
                  <c:v>0.52375000000000005</c:v>
                </c:pt>
                <c:pt idx="8" formatCode="0.00000">
                  <c:v>0.52024999999999999</c:v>
                </c:pt>
                <c:pt idx="9">
                  <c:v>0.5575</c:v>
                </c:pt>
                <c:pt idx="10" formatCode="0.00000">
                  <c:v>0.55774999999999997</c:v>
                </c:pt>
                <c:pt idx="11" formatCode="0.000000">
                  <c:v>0.55937499999999996</c:v>
                </c:pt>
                <c:pt idx="12" formatCode="0.000">
                  <c:v>0.55300000000000005</c:v>
                </c:pt>
                <c:pt idx="13" formatCode="0.000000">
                  <c:v>0.55437499999999995</c:v>
                </c:pt>
                <c:pt idx="14" formatCode="0.000000">
                  <c:v>0.55837499999999995</c:v>
                </c:pt>
                <c:pt idx="15" formatCode="0.000">
                  <c:v>0.55400000000000005</c:v>
                </c:pt>
                <c:pt idx="16" formatCode="0.00000">
                  <c:v>0.55774999999999997</c:v>
                </c:pt>
                <c:pt idx="17">
                  <c:v>0.55349999999999999</c:v>
                </c:pt>
                <c:pt idx="18" formatCode="0.000">
                  <c:v>0.55500000000000005</c:v>
                </c:pt>
                <c:pt idx="19">
                  <c:v>0.55149999999999999</c:v>
                </c:pt>
                <c:pt idx="20" formatCode="0.000000">
                  <c:v>0.56487500000000002</c:v>
                </c:pt>
                <c:pt idx="21">
                  <c:v>0.55449999999999999</c:v>
                </c:pt>
                <c:pt idx="22" formatCode="0.00000">
                  <c:v>0.56074999999999997</c:v>
                </c:pt>
                <c:pt idx="23">
                  <c:v>0.57150000000000001</c:v>
                </c:pt>
                <c:pt idx="24" formatCode="0.00000">
                  <c:v>0.56374999999999997</c:v>
                </c:pt>
                <c:pt idx="25" formatCode="0.00000">
                  <c:v>0.56525000000000003</c:v>
                </c:pt>
                <c:pt idx="26" formatCode="0.000000">
                  <c:v>0.57487500000000002</c:v>
                </c:pt>
                <c:pt idx="27" formatCode="0.000">
                  <c:v>0.57199999999999995</c:v>
                </c:pt>
                <c:pt idx="28" formatCode="0.00000">
                  <c:v>0.56674999999999998</c:v>
                </c:pt>
                <c:pt idx="29">
                  <c:v>0.5675</c:v>
                </c:pt>
                <c:pt idx="30" formatCode="0.00000">
                  <c:v>0.57425000000000004</c:v>
                </c:pt>
                <c:pt idx="31" formatCode="0.00000">
                  <c:v>0.58125000000000004</c:v>
                </c:pt>
                <c:pt idx="32" formatCode="0.00000">
                  <c:v>0.57174999999999998</c:v>
                </c:pt>
                <c:pt idx="33" formatCode="0.000000">
                  <c:v>0.58037499999999997</c:v>
                </c:pt>
                <c:pt idx="34" formatCode="0.00000">
                  <c:v>0.58674999999999999</c:v>
                </c:pt>
                <c:pt idx="35" formatCode="0.00000">
                  <c:v>0.56774999999999998</c:v>
                </c:pt>
                <c:pt idx="36" formatCode="0.00">
                  <c:v>0.56000000000000005</c:v>
                </c:pt>
                <c:pt idx="37" formatCode="0.000">
                  <c:v>0.52600000000000002</c:v>
                </c:pt>
                <c:pt idx="38" formatCode="0.000000">
                  <c:v>0.52412499999999995</c:v>
                </c:pt>
                <c:pt idx="39">
                  <c:v>0.53449999999999998</c:v>
                </c:pt>
                <c:pt idx="40" formatCode="0.00000">
                  <c:v>0.53674999999999995</c:v>
                </c:pt>
                <c:pt idx="41" formatCode="0.000000">
                  <c:v>0.52312499999999995</c:v>
                </c:pt>
                <c:pt idx="42" formatCode="0.00000">
                  <c:v>0.52524999999999999</c:v>
                </c:pt>
                <c:pt idx="43">
                  <c:v>0.52649999999999997</c:v>
                </c:pt>
                <c:pt idx="44" formatCode="0.000000">
                  <c:v>0.54162500000000002</c:v>
                </c:pt>
                <c:pt idx="45">
                  <c:v>0.54649999999999999</c:v>
                </c:pt>
                <c:pt idx="46">
                  <c:v>0.55049999999999999</c:v>
                </c:pt>
                <c:pt idx="47" formatCode="0.000000">
                  <c:v>0.56312499999999999</c:v>
                </c:pt>
                <c:pt idx="48" formatCode="0.000">
                  <c:v>0.56899999999999995</c:v>
                </c:pt>
                <c:pt idx="49" formatCode="0.00000">
                  <c:v>0.56374999999999997</c:v>
                </c:pt>
                <c:pt idx="50" formatCode="0.000">
                  <c:v>0.55900000000000005</c:v>
                </c:pt>
                <c:pt idx="51" formatCode="0.00000">
                  <c:v>0.56574999999999998</c:v>
                </c:pt>
                <c:pt idx="52" formatCode="0.00000">
                  <c:v>0.56225000000000003</c:v>
                </c:pt>
                <c:pt idx="53" formatCode="0.000">
                  <c:v>0.55500000000000005</c:v>
                </c:pt>
                <c:pt idx="54" formatCode="0.00000">
                  <c:v>0.55225000000000002</c:v>
                </c:pt>
                <c:pt idx="55" formatCode="0.000000">
                  <c:v>0.55137499999999995</c:v>
                </c:pt>
                <c:pt idx="56" formatCode="0.00000">
                  <c:v>0.55774999999999997</c:v>
                </c:pt>
                <c:pt idx="57">
                  <c:v>0.55549999999999999</c:v>
                </c:pt>
                <c:pt idx="58" formatCode="0.00000">
                  <c:v>0.55074999999999996</c:v>
                </c:pt>
                <c:pt idx="59" formatCode="0.000">
                  <c:v>0.55500000000000005</c:v>
                </c:pt>
                <c:pt idx="60" formatCode="0.000000">
                  <c:v>0.55762500000000004</c:v>
                </c:pt>
                <c:pt idx="61">
                  <c:v>0.55349999999999999</c:v>
                </c:pt>
                <c:pt idx="62" formatCode="0.000000">
                  <c:v>0.55487500000000001</c:v>
                </c:pt>
                <c:pt idx="63" formatCode="0.00000">
                  <c:v>0.56874999999999998</c:v>
                </c:pt>
                <c:pt idx="64" formatCode="0.00000">
                  <c:v>0.56525000000000003</c:v>
                </c:pt>
                <c:pt idx="65" formatCode="0.00000">
                  <c:v>0.55074999999999996</c:v>
                </c:pt>
                <c:pt idx="66">
                  <c:v>0.55249999999999999</c:v>
                </c:pt>
                <c:pt idx="67" formatCode="0.00000">
                  <c:v>0.56225000000000003</c:v>
                </c:pt>
                <c:pt idx="68" formatCode="0.000000">
                  <c:v>0.520625</c:v>
                </c:pt>
                <c:pt idx="69" formatCode="0.00000">
                  <c:v>0.51575000000000004</c:v>
                </c:pt>
                <c:pt idx="70" formatCode="0.00000">
                  <c:v>0.52075000000000005</c:v>
                </c:pt>
                <c:pt idx="71" formatCode="0.00000">
                  <c:v>0.52375000000000005</c:v>
                </c:pt>
                <c:pt idx="72" formatCode="0.00000">
                  <c:v>0.53225</c:v>
                </c:pt>
                <c:pt idx="73">
                  <c:v>0.53249999999999997</c:v>
                </c:pt>
                <c:pt idx="74" formatCode="0.00000">
                  <c:v>0.53174999999999994</c:v>
                </c:pt>
                <c:pt idx="75" formatCode="0.000">
                  <c:v>0.52600000000000002</c:v>
                </c:pt>
                <c:pt idx="76" formatCode="0.000">
                  <c:v>0.52600000000000002</c:v>
                </c:pt>
                <c:pt idx="77" formatCode="0.00000">
                  <c:v>0.52224999999999999</c:v>
                </c:pt>
                <c:pt idx="78">
                  <c:v>0.52149999999999996</c:v>
                </c:pt>
                <c:pt idx="79" formatCode="0.00000">
                  <c:v>0.51824999999999999</c:v>
                </c:pt>
                <c:pt idx="80" formatCode="0.000">
                  <c:v>0.54600000000000004</c:v>
                </c:pt>
                <c:pt idx="81">
                  <c:v>0.55349999999999999</c:v>
                </c:pt>
                <c:pt idx="82" formatCode="0.00000">
                  <c:v>0.55325000000000002</c:v>
                </c:pt>
                <c:pt idx="83">
                  <c:v>0.5595</c:v>
                </c:pt>
                <c:pt idx="84" formatCode="0.000000">
                  <c:v>0.54837499999999995</c:v>
                </c:pt>
                <c:pt idx="85">
                  <c:v>0.54249999999999998</c:v>
                </c:pt>
                <c:pt idx="86" formatCode="0.00000">
                  <c:v>0.55225000000000002</c:v>
                </c:pt>
                <c:pt idx="87">
                  <c:v>0.55649999999999999</c:v>
                </c:pt>
                <c:pt idx="88" formatCode="0.00000">
                  <c:v>0.54374999999999996</c:v>
                </c:pt>
                <c:pt idx="89">
                  <c:v>0.54649999999999999</c:v>
                </c:pt>
                <c:pt idx="90" formatCode="0.00000">
                  <c:v>0.53674999999999995</c:v>
                </c:pt>
                <c:pt idx="91">
                  <c:v>0.54249999999999998</c:v>
                </c:pt>
                <c:pt idx="92" formatCode="0.00000">
                  <c:v>0.52775000000000005</c:v>
                </c:pt>
                <c:pt idx="93" formatCode="0.00000">
                  <c:v>0.52675000000000005</c:v>
                </c:pt>
                <c:pt idx="94" formatCode="0.00000">
                  <c:v>0.53325</c:v>
                </c:pt>
                <c:pt idx="95">
                  <c:v>0.53949999999999998</c:v>
                </c:pt>
                <c:pt idx="96">
                  <c:v>0.54849999999999999</c:v>
                </c:pt>
                <c:pt idx="97" formatCode="0.00000">
                  <c:v>0.54674999999999996</c:v>
                </c:pt>
                <c:pt idx="98" formatCode="0.000000">
                  <c:v>0.54437500000000005</c:v>
                </c:pt>
                <c:pt idx="99">
                  <c:v>0.53049999999999997</c:v>
                </c:pt>
                <c:pt idx="100" formatCode="0.00000">
                  <c:v>0.52524999999999999</c:v>
                </c:pt>
                <c:pt idx="101" formatCode="0.00000">
                  <c:v>0.52925</c:v>
                </c:pt>
                <c:pt idx="102">
                  <c:v>0.51849999999999996</c:v>
                </c:pt>
                <c:pt idx="103" formatCode="0.000">
                  <c:v>0.503</c:v>
                </c:pt>
                <c:pt idx="104" formatCode="0.00000">
                  <c:v>0.50275000000000003</c:v>
                </c:pt>
                <c:pt idx="105" formatCode="0.00">
                  <c:v>0.51</c:v>
                </c:pt>
                <c:pt idx="106">
                  <c:v>0.51049999999999995</c:v>
                </c:pt>
                <c:pt idx="107" formatCode="0.00000">
                  <c:v>0.50424999999999998</c:v>
                </c:pt>
                <c:pt idx="108" formatCode="0.00000">
                  <c:v>0.49475000000000002</c:v>
                </c:pt>
                <c:pt idx="109" formatCode="0.00000">
                  <c:v>0.49125000000000002</c:v>
                </c:pt>
                <c:pt idx="110" formatCode="0.00000">
                  <c:v>0.48525000000000001</c:v>
                </c:pt>
                <c:pt idx="111" formatCode="0.00000">
                  <c:v>0.49375000000000002</c:v>
                </c:pt>
                <c:pt idx="112" formatCode="0.000">
                  <c:v>0.497</c:v>
                </c:pt>
                <c:pt idx="113" formatCode="0.00000">
                  <c:v>0.49725000000000003</c:v>
                </c:pt>
                <c:pt idx="114" formatCode="0.00000">
                  <c:v>0.49375000000000002</c:v>
                </c:pt>
                <c:pt idx="115" formatCode="0.00000">
                  <c:v>0.50475000000000003</c:v>
                </c:pt>
                <c:pt idx="116" formatCode="0.00000">
                  <c:v>0.50175000000000003</c:v>
                </c:pt>
                <c:pt idx="117">
                  <c:v>0.49249999999999999</c:v>
                </c:pt>
                <c:pt idx="118" formatCode="0.00000">
                  <c:v>0.49475000000000002</c:v>
                </c:pt>
                <c:pt idx="119" formatCode="0.000000">
                  <c:v>0.48512499999999997</c:v>
                </c:pt>
                <c:pt idx="120" formatCode="0.00000">
                  <c:v>0.49125000000000002</c:v>
                </c:pt>
                <c:pt idx="121">
                  <c:v>0.48549999999999999</c:v>
                </c:pt>
                <c:pt idx="122" formatCode="0.00000">
                  <c:v>0.48275000000000001</c:v>
                </c:pt>
                <c:pt idx="123" formatCode="0.00000">
                  <c:v>0.49325000000000002</c:v>
                </c:pt>
                <c:pt idx="124" formatCode="0.00000">
                  <c:v>0.49925000000000003</c:v>
                </c:pt>
                <c:pt idx="125">
                  <c:v>0.50049999999999994</c:v>
                </c:pt>
                <c:pt idx="126" formatCode="0.00000">
                  <c:v>0.49875000000000003</c:v>
                </c:pt>
                <c:pt idx="127" formatCode="0.00000">
                  <c:v>0.50724999999999998</c:v>
                </c:pt>
                <c:pt idx="128" formatCode="0.00000">
                  <c:v>0.50924999999999998</c:v>
                </c:pt>
                <c:pt idx="129">
                  <c:v>0.51449999999999996</c:v>
                </c:pt>
                <c:pt idx="130" formatCode="0.00000">
                  <c:v>0.51124999999999998</c:v>
                </c:pt>
                <c:pt idx="131">
                  <c:v>0.57450000000000001</c:v>
                </c:pt>
                <c:pt idx="132">
                  <c:v>0.59450000000000003</c:v>
                </c:pt>
                <c:pt idx="133">
                  <c:v>0.59150000000000003</c:v>
                </c:pt>
                <c:pt idx="134" formatCode="0.000">
                  <c:v>0.59299999999999997</c:v>
                </c:pt>
                <c:pt idx="135" formatCode="0.000">
                  <c:v>0.58799999999999997</c:v>
                </c:pt>
                <c:pt idx="136">
                  <c:v>0.58850000000000002</c:v>
                </c:pt>
                <c:pt idx="137" formatCode="0.00000">
                  <c:v>0.58474999999999999</c:v>
                </c:pt>
                <c:pt idx="138" formatCode="0.000">
                  <c:v>0.57699999999999996</c:v>
                </c:pt>
                <c:pt idx="139" formatCode="0.00000">
                  <c:v>0.57474999999999998</c:v>
                </c:pt>
                <c:pt idx="140" formatCode="0.000">
                  <c:v>0.55400000000000005</c:v>
                </c:pt>
                <c:pt idx="141" formatCode="0.00000">
                  <c:v>0.53674999999999995</c:v>
                </c:pt>
                <c:pt idx="142" formatCode="0.00000">
                  <c:v>0.51775000000000004</c:v>
                </c:pt>
                <c:pt idx="143" formatCode="0.000">
                  <c:v>0.50700000000000001</c:v>
                </c:pt>
                <c:pt idx="144" formatCode="0.00000">
                  <c:v>0.54525000000000001</c:v>
                </c:pt>
                <c:pt idx="145" formatCode="0.00000">
                  <c:v>0.56574999999999998</c:v>
                </c:pt>
                <c:pt idx="146" formatCode="0.00000">
                  <c:v>0.56825000000000003</c:v>
                </c:pt>
                <c:pt idx="147" formatCode="0.000">
                  <c:v>0.56200000000000006</c:v>
                </c:pt>
                <c:pt idx="148" formatCode="0.000">
                  <c:v>0.53900000000000003</c:v>
                </c:pt>
                <c:pt idx="149" formatCode="0.00000">
                  <c:v>0.55525000000000002</c:v>
                </c:pt>
                <c:pt idx="150" formatCode="0.00000">
                  <c:v>0.55674999999999997</c:v>
                </c:pt>
                <c:pt idx="151" formatCode="0.00000">
                  <c:v>0.54374999999999996</c:v>
                </c:pt>
                <c:pt idx="152" formatCode="0.000">
                  <c:v>0.56699999999999995</c:v>
                </c:pt>
                <c:pt idx="153" formatCode="0.00000">
                  <c:v>0.55574999999999997</c:v>
                </c:pt>
                <c:pt idx="154">
                  <c:v>0.5645</c:v>
                </c:pt>
                <c:pt idx="155" formatCode="0.00000">
                  <c:v>0.56625000000000003</c:v>
                </c:pt>
                <c:pt idx="156" formatCode="0.00000">
                  <c:v>0.56725000000000003</c:v>
                </c:pt>
                <c:pt idx="157">
                  <c:v>0.57350000000000001</c:v>
                </c:pt>
                <c:pt idx="158">
                  <c:v>0.57750000000000001</c:v>
                </c:pt>
                <c:pt idx="159" formatCode="0.00000">
                  <c:v>0.58274999999999999</c:v>
                </c:pt>
                <c:pt idx="160" formatCode="0.00000">
                  <c:v>0.58225000000000005</c:v>
                </c:pt>
                <c:pt idx="161" formatCode="0.00000">
                  <c:v>0.58825000000000005</c:v>
                </c:pt>
                <c:pt idx="162" formatCode="0.00000">
                  <c:v>0.57225000000000004</c:v>
                </c:pt>
                <c:pt idx="163" formatCode="0.000">
                  <c:v>0.57499999999999996</c:v>
                </c:pt>
                <c:pt idx="164" formatCode="0.000">
                  <c:v>0.58599999999999997</c:v>
                </c:pt>
                <c:pt idx="165" formatCode="0.00000">
                  <c:v>0.59025000000000005</c:v>
                </c:pt>
                <c:pt idx="166">
                  <c:v>0.58250000000000002</c:v>
                </c:pt>
                <c:pt idx="167" formatCode="0.00000">
                  <c:v>0.59275</c:v>
                </c:pt>
                <c:pt idx="168" formatCode="0.00000">
                  <c:v>0.61624999999999996</c:v>
                </c:pt>
                <c:pt idx="169" formatCode="0.00000">
                  <c:v>0.60424999999999995</c:v>
                </c:pt>
                <c:pt idx="170" formatCode="0.00">
                  <c:v>0.62</c:v>
                </c:pt>
                <c:pt idx="171">
                  <c:v>0.63549999999999995</c:v>
                </c:pt>
                <c:pt idx="172" formatCode="0.00000">
                  <c:v>0.64375000000000004</c:v>
                </c:pt>
                <c:pt idx="173">
                  <c:v>0.65049999999999997</c:v>
                </c:pt>
                <c:pt idx="174" formatCode="0.00000">
                  <c:v>0.65425</c:v>
                </c:pt>
                <c:pt idx="175" formatCode="0.00000">
                  <c:v>0.65175000000000005</c:v>
                </c:pt>
                <c:pt idx="176" formatCode="0.00000">
                  <c:v>0.65874999999999995</c:v>
                </c:pt>
                <c:pt idx="177" formatCode="0.00">
                  <c:v>0.66</c:v>
                </c:pt>
                <c:pt idx="178" formatCode="0.000">
                  <c:v>0.68400000000000005</c:v>
                </c:pt>
                <c:pt idx="179" formatCode="0.00000">
                  <c:v>0.68574999999999997</c:v>
                </c:pt>
                <c:pt idx="180">
                  <c:v>0.69650000000000001</c:v>
                </c:pt>
                <c:pt idx="181" formatCode="0.00000">
                  <c:v>0.69525000000000003</c:v>
                </c:pt>
                <c:pt idx="182" formatCode="0.00000">
                  <c:v>0.69425000000000003</c:v>
                </c:pt>
                <c:pt idx="183" formatCode="0.00000">
                  <c:v>0.68525000000000003</c:v>
                </c:pt>
                <c:pt idx="184" formatCode="0.00">
                  <c:v>0.71</c:v>
                </c:pt>
                <c:pt idx="185" formatCode="0.00000">
                  <c:v>0.71475</c:v>
                </c:pt>
                <c:pt idx="186">
                  <c:v>0.71150000000000002</c:v>
                </c:pt>
                <c:pt idx="187" formatCode="0.000">
                  <c:v>0.71099999999999997</c:v>
                </c:pt>
                <c:pt idx="188" formatCode="0.00000">
                  <c:v>0.71675</c:v>
                </c:pt>
                <c:pt idx="189" formatCode="0.000">
                  <c:v>0.69199999999999995</c:v>
                </c:pt>
                <c:pt idx="190" formatCode="0.00000">
                  <c:v>0.70925000000000005</c:v>
                </c:pt>
                <c:pt idx="191">
                  <c:v>0.71750000000000003</c:v>
                </c:pt>
                <c:pt idx="192">
                  <c:v>0.71250000000000002</c:v>
                </c:pt>
                <c:pt idx="193" formatCode="0.00000">
                  <c:v>0.70074999999999998</c:v>
                </c:pt>
                <c:pt idx="194" formatCode="0.00000">
                  <c:v>0.69274999999999998</c:v>
                </c:pt>
                <c:pt idx="195" formatCode="0.00000">
                  <c:v>0.78874999999999995</c:v>
                </c:pt>
                <c:pt idx="196" formatCode="0.00000">
                  <c:v>0.78525</c:v>
                </c:pt>
                <c:pt idx="197" formatCode="0.00000">
                  <c:v>0.77024999999999999</c:v>
                </c:pt>
                <c:pt idx="198" formatCode="0.00000">
                  <c:v>0.76275000000000004</c:v>
                </c:pt>
                <c:pt idx="199" formatCode="0.00">
                  <c:v>0.76</c:v>
                </c:pt>
                <c:pt idx="200" formatCode="0.000">
                  <c:v>0.745</c:v>
                </c:pt>
                <c:pt idx="201" formatCode="0.00">
                  <c:v>0.76</c:v>
                </c:pt>
                <c:pt idx="202" formatCode="0.00">
                  <c:v>0.76</c:v>
                </c:pt>
                <c:pt idx="203" formatCode="0.00000">
                  <c:v>0.77575000000000005</c:v>
                </c:pt>
                <c:pt idx="204" formatCode="0.000">
                  <c:v>0.77800000000000002</c:v>
                </c:pt>
                <c:pt idx="205" formatCode="0.00000">
                  <c:v>0.78474999999999995</c:v>
                </c:pt>
                <c:pt idx="206" formatCode="0.000">
                  <c:v>0.77300000000000002</c:v>
                </c:pt>
                <c:pt idx="207" formatCode="0.00000">
                  <c:v>0.77925</c:v>
                </c:pt>
                <c:pt idx="208" formatCode="0.00000">
                  <c:v>0.77825</c:v>
                </c:pt>
                <c:pt idx="209" formatCode="0.00000">
                  <c:v>0.78474999999999995</c:v>
                </c:pt>
                <c:pt idx="210" formatCode="0.000">
                  <c:v>0.79300000000000004</c:v>
                </c:pt>
                <c:pt idx="211" formatCode="0.00000">
                  <c:v>0.81874999999999998</c:v>
                </c:pt>
                <c:pt idx="212">
                  <c:v>0.8125</c:v>
                </c:pt>
                <c:pt idx="213" formatCode="0.00000">
                  <c:v>0.81074999999999997</c:v>
                </c:pt>
                <c:pt idx="214" formatCode="0.00000">
                  <c:v>0.84375</c:v>
                </c:pt>
                <c:pt idx="215" formatCode="0.00000">
                  <c:v>0.82774999999999999</c:v>
                </c:pt>
                <c:pt idx="216" formatCode="0.000">
                  <c:v>0.83899999999999997</c:v>
                </c:pt>
                <c:pt idx="217" formatCode="0.00000">
                  <c:v>0.81774999999999998</c:v>
                </c:pt>
                <c:pt idx="218">
                  <c:v>0.82450000000000001</c:v>
                </c:pt>
                <c:pt idx="219" formatCode="0.00000">
                  <c:v>0.81225000000000003</c:v>
                </c:pt>
                <c:pt idx="220" formatCode="0.00000">
                  <c:v>0.81425000000000003</c:v>
                </c:pt>
                <c:pt idx="221" formatCode="0.00000">
                  <c:v>0.82425000000000004</c:v>
                </c:pt>
                <c:pt idx="222" formatCode="0.00000">
                  <c:v>0.82925000000000004</c:v>
                </c:pt>
                <c:pt idx="223" formatCode="0.00000">
                  <c:v>0.81674999999999998</c:v>
                </c:pt>
                <c:pt idx="224">
                  <c:v>0.80349999999999999</c:v>
                </c:pt>
                <c:pt idx="225" formatCode="0.000000">
                  <c:v>0.82237499999999997</c:v>
                </c:pt>
                <c:pt idx="226" formatCode="0.00000">
                  <c:v>0.82325000000000004</c:v>
                </c:pt>
                <c:pt idx="227" formatCode="0.000000">
                  <c:v>0.82637499999999997</c:v>
                </c:pt>
                <c:pt idx="228" formatCode="0.00000">
                  <c:v>0.82925000000000004</c:v>
                </c:pt>
                <c:pt idx="229">
                  <c:v>0.82850000000000001</c:v>
                </c:pt>
                <c:pt idx="230" formatCode="0.000">
                  <c:v>0.84199999999999997</c:v>
                </c:pt>
                <c:pt idx="231" formatCode="0.00000">
                  <c:v>0.83474999999999999</c:v>
                </c:pt>
                <c:pt idx="232" formatCode="0.000">
                  <c:v>0.82399999999999995</c:v>
                </c:pt>
                <c:pt idx="233" formatCode="0.00000">
                  <c:v>0.80925000000000002</c:v>
                </c:pt>
                <c:pt idx="234" formatCode="0.00000">
                  <c:v>0.82225000000000004</c:v>
                </c:pt>
                <c:pt idx="235" formatCode="0.00000">
                  <c:v>0.78825000000000001</c:v>
                </c:pt>
                <c:pt idx="236" formatCode="0.000">
                  <c:v>0.75700000000000001</c:v>
                </c:pt>
                <c:pt idx="237" formatCode="0.00000">
                  <c:v>0.74075000000000002</c:v>
                </c:pt>
                <c:pt idx="238" formatCode="0.000">
                  <c:v>0.74199999999999999</c:v>
                </c:pt>
                <c:pt idx="239">
                  <c:v>0.75449999999999995</c:v>
                </c:pt>
                <c:pt idx="240">
                  <c:v>0.73150000000000004</c:v>
                </c:pt>
                <c:pt idx="241" formatCode="0.00000">
                  <c:v>0.71675</c:v>
                </c:pt>
                <c:pt idx="242" formatCode="0.00000">
                  <c:v>0.67774999999999996</c:v>
                </c:pt>
                <c:pt idx="243" formatCode="0.00000">
                  <c:v>0.68325000000000002</c:v>
                </c:pt>
                <c:pt idx="244" formatCode="0.000">
                  <c:v>0.68700000000000006</c:v>
                </c:pt>
                <c:pt idx="245" formatCode="0.000">
                  <c:v>0.69499999999999995</c:v>
                </c:pt>
                <c:pt idx="246" formatCode="0.00000">
                  <c:v>0.71125000000000005</c:v>
                </c:pt>
                <c:pt idx="247">
                  <c:v>0.71050000000000002</c:v>
                </c:pt>
                <c:pt idx="248">
                  <c:v>0.71750000000000003</c:v>
                </c:pt>
                <c:pt idx="249" formatCode="0.000">
                  <c:v>0.70899999999999996</c:v>
                </c:pt>
                <c:pt idx="250" formatCode="0.00000">
                  <c:v>0.70125000000000004</c:v>
                </c:pt>
                <c:pt idx="251" formatCode="0.00000">
                  <c:v>0.73224999999999996</c:v>
                </c:pt>
                <c:pt idx="252">
                  <c:v>0.73250000000000004</c:v>
                </c:pt>
                <c:pt idx="253">
                  <c:v>0.70150000000000001</c:v>
                </c:pt>
                <c:pt idx="254" formatCode="0.000">
                  <c:v>0.70499999999999996</c:v>
                </c:pt>
                <c:pt idx="255" formatCode="0.00000">
                  <c:v>0.70525000000000004</c:v>
                </c:pt>
                <c:pt idx="256" formatCode="0.00000">
                  <c:v>0.66074999999999995</c:v>
                </c:pt>
                <c:pt idx="257">
                  <c:v>0.63049999999999995</c:v>
                </c:pt>
                <c:pt idx="258" formatCode="0.00000">
                  <c:v>0.63724999999999998</c:v>
                </c:pt>
                <c:pt idx="259" formatCode="0.00000">
                  <c:v>0.63575000000000004</c:v>
                </c:pt>
                <c:pt idx="260">
                  <c:v>0.63249999999999995</c:v>
                </c:pt>
                <c:pt idx="261" formatCode="0.00000">
                  <c:v>0.64324999999999999</c:v>
                </c:pt>
                <c:pt idx="262" formatCode="0.00000">
                  <c:v>0.67474999999999996</c:v>
                </c:pt>
                <c:pt idx="263">
                  <c:v>0.6915</c:v>
                </c:pt>
                <c:pt idx="264" formatCode="0.000">
                  <c:v>0.751</c:v>
                </c:pt>
                <c:pt idx="265" formatCode="0.000">
                  <c:v>0.76100000000000001</c:v>
                </c:pt>
                <c:pt idx="266" formatCode="0.000">
                  <c:v>0.78800000000000003</c:v>
                </c:pt>
                <c:pt idx="267" formatCode="0.00">
                  <c:v>0.79</c:v>
                </c:pt>
                <c:pt idx="268">
                  <c:v>0.79549999999999998</c:v>
                </c:pt>
                <c:pt idx="269" formatCode="0.00000">
                  <c:v>0.79725000000000001</c:v>
                </c:pt>
                <c:pt idx="270" formatCode="0.000">
                  <c:v>0.79200000000000004</c:v>
                </c:pt>
                <c:pt idx="271" formatCode="0.000">
                  <c:v>0.78400000000000003</c:v>
                </c:pt>
                <c:pt idx="272" formatCode="0.00000">
                  <c:v>0.81874999999999998</c:v>
                </c:pt>
                <c:pt idx="273">
                  <c:v>0.82350000000000001</c:v>
                </c:pt>
                <c:pt idx="274" formatCode="0.00000">
                  <c:v>0.81625000000000003</c:v>
                </c:pt>
                <c:pt idx="275" formatCode="0.00000">
                  <c:v>0.81374999999999997</c:v>
                </c:pt>
                <c:pt idx="276">
                  <c:v>0.8085</c:v>
                </c:pt>
                <c:pt idx="277" formatCode="0.00000">
                  <c:v>0.79374999999999996</c:v>
                </c:pt>
                <c:pt idx="278" formatCode="0.00000">
                  <c:v>0.79325000000000001</c:v>
                </c:pt>
                <c:pt idx="279" formatCode="0.000">
                  <c:v>0.79200000000000004</c:v>
                </c:pt>
                <c:pt idx="280">
                  <c:v>0.80549999999999999</c:v>
                </c:pt>
                <c:pt idx="281">
                  <c:v>0.8075</c:v>
                </c:pt>
                <c:pt idx="282">
                  <c:v>0.80349999999999999</c:v>
                </c:pt>
                <c:pt idx="283">
                  <c:v>0.82750000000000001</c:v>
                </c:pt>
                <c:pt idx="284">
                  <c:v>0.82050000000000001</c:v>
                </c:pt>
                <c:pt idx="285" formatCode="0.00000">
                  <c:v>0.84524999999999995</c:v>
                </c:pt>
                <c:pt idx="286" formatCode="0.00000">
                  <c:v>0.84775</c:v>
                </c:pt>
                <c:pt idx="287" formatCode="0.00000">
                  <c:v>0.84624999999999995</c:v>
                </c:pt>
                <c:pt idx="288" formatCode="0.00000">
                  <c:v>0.86075000000000002</c:v>
                </c:pt>
                <c:pt idx="289" formatCode="0.000">
                  <c:v>0.86199999999999999</c:v>
                </c:pt>
                <c:pt idx="290" formatCode="0.00000">
                  <c:v>0.87075000000000002</c:v>
                </c:pt>
                <c:pt idx="291" formatCode="0.00000">
                  <c:v>0.88475000000000004</c:v>
                </c:pt>
                <c:pt idx="292" formatCode="0.000">
                  <c:v>0.89400000000000002</c:v>
                </c:pt>
                <c:pt idx="293" formatCode="0.00000">
                  <c:v>0.89075000000000004</c:v>
                </c:pt>
                <c:pt idx="294" formatCode="0.00000">
                  <c:v>0.90375000000000005</c:v>
                </c:pt>
                <c:pt idx="295" formatCode="0.000">
                  <c:v>0.89500000000000002</c:v>
                </c:pt>
                <c:pt idx="296" formatCode="0.00000">
                  <c:v>0.89375000000000004</c:v>
                </c:pt>
                <c:pt idx="297" formatCode="0.000">
                  <c:v>0.89500000000000002</c:v>
                </c:pt>
                <c:pt idx="298" formatCode="0.00000">
                  <c:v>0.88575000000000004</c:v>
                </c:pt>
                <c:pt idx="299">
                  <c:v>0.89149999999999996</c:v>
                </c:pt>
                <c:pt idx="300" formatCode="0.000">
                  <c:v>0.89700000000000002</c:v>
                </c:pt>
                <c:pt idx="301" formatCode="0.000">
                  <c:v>0.89600000000000002</c:v>
                </c:pt>
                <c:pt idx="302">
                  <c:v>0.91849999999999998</c:v>
                </c:pt>
                <c:pt idx="303" formatCode="0.000">
                  <c:v>0.92100000000000004</c:v>
                </c:pt>
                <c:pt idx="304" formatCode="0.00000">
                  <c:v>0.92825000000000002</c:v>
                </c:pt>
                <c:pt idx="305" formatCode="0.00000">
                  <c:v>0.92425000000000002</c:v>
                </c:pt>
                <c:pt idx="306" formatCode="0.00000">
                  <c:v>0.90774999999999995</c:v>
                </c:pt>
                <c:pt idx="307" formatCode="0.00000">
                  <c:v>0.91125</c:v>
                </c:pt>
                <c:pt idx="308" formatCode="0.00000">
                  <c:v>0.91025</c:v>
                </c:pt>
                <c:pt idx="309" formatCode="0.00000">
                  <c:v>0.90674999999999994</c:v>
                </c:pt>
                <c:pt idx="310" formatCode="0.00000">
                  <c:v>0.91125</c:v>
                </c:pt>
                <c:pt idx="311" formatCode="0.000">
                  <c:v>0.91200000000000003</c:v>
                </c:pt>
                <c:pt idx="312" formatCode="0.00000">
                  <c:v>0.93274999999999997</c:v>
                </c:pt>
                <c:pt idx="313" formatCode="0.000">
                  <c:v>0.90500000000000003</c:v>
                </c:pt>
                <c:pt idx="314" formatCode="0.00000">
                  <c:v>0.88824999999999998</c:v>
                </c:pt>
                <c:pt idx="315" formatCode="0.0">
                  <c:v>0.9</c:v>
                </c:pt>
                <c:pt idx="316" formatCode="0.00000">
                  <c:v>0.88924999999999998</c:v>
                </c:pt>
                <c:pt idx="317" formatCode="0.000">
                  <c:v>0.86899999999999999</c:v>
                </c:pt>
                <c:pt idx="318" formatCode="0.00000">
                  <c:v>0.87424999999999997</c:v>
                </c:pt>
                <c:pt idx="319" formatCode="0.00000">
                  <c:v>0.88324999999999998</c:v>
                </c:pt>
                <c:pt idx="320" formatCode="0.000">
                  <c:v>0.88200000000000001</c:v>
                </c:pt>
                <c:pt idx="321" formatCode="0.000">
                  <c:v>0.89900000000000002</c:v>
                </c:pt>
                <c:pt idx="322">
                  <c:v>0.90149999999999997</c:v>
                </c:pt>
                <c:pt idx="323" formatCode="0.00000">
                  <c:v>0.88924999999999998</c:v>
                </c:pt>
                <c:pt idx="324">
                  <c:v>1.0245</c:v>
                </c:pt>
                <c:pt idx="325" formatCode="0.00000">
                  <c:v>1.0547500000000001</c:v>
                </c:pt>
                <c:pt idx="326" formatCode="0.000">
                  <c:v>1.0569999999999999</c:v>
                </c:pt>
                <c:pt idx="327" formatCode="0.000">
                  <c:v>1.0840000000000001</c:v>
                </c:pt>
                <c:pt idx="328" formatCode="0.00000">
                  <c:v>1.0887500000000001</c:v>
                </c:pt>
                <c:pt idx="329" formatCode="0.00000">
                  <c:v>1.10825</c:v>
                </c:pt>
                <c:pt idx="330" formatCode="0.00">
                  <c:v>1.1100000000000001</c:v>
                </c:pt>
                <c:pt idx="331" formatCode="0.000">
                  <c:v>1.1339999999999999</c:v>
                </c:pt>
                <c:pt idx="332" formatCode="0.00000">
                  <c:v>1.1292500000000001</c:v>
                </c:pt>
                <c:pt idx="333" formatCode="0.00000">
                  <c:v>1.1412500000000001</c:v>
                </c:pt>
                <c:pt idx="334">
                  <c:v>1.1475</c:v>
                </c:pt>
                <c:pt idx="335" formatCode="0.000">
                  <c:v>1.1679999999999999</c:v>
                </c:pt>
                <c:pt idx="336" formatCode="0.00000">
                  <c:v>1.17025</c:v>
                </c:pt>
                <c:pt idx="337">
                  <c:v>1.1785000000000001</c:v>
                </c:pt>
                <c:pt idx="338" formatCode="0.000">
                  <c:v>1.1619999999999999</c:v>
                </c:pt>
                <c:pt idx="339" formatCode="0.000">
                  <c:v>1.1559999999999999</c:v>
                </c:pt>
                <c:pt idx="340" formatCode="0.00000">
                  <c:v>1.15825</c:v>
                </c:pt>
                <c:pt idx="341">
                  <c:v>1.1545000000000001</c:v>
                </c:pt>
                <c:pt idx="342">
                  <c:v>1.1845000000000001</c:v>
                </c:pt>
                <c:pt idx="343" formatCode="0.000">
                  <c:v>1.155</c:v>
                </c:pt>
                <c:pt idx="344" formatCode="0.00000">
                  <c:v>1.1697500000000001</c:v>
                </c:pt>
                <c:pt idx="345" formatCode="0.000">
                  <c:v>1.1719999999999999</c:v>
                </c:pt>
                <c:pt idx="346" formatCode="0.000">
                  <c:v>1.1839999999999999</c:v>
                </c:pt>
                <c:pt idx="347" formatCode="0.00000">
                  <c:v>1.18875</c:v>
                </c:pt>
                <c:pt idx="348" formatCode="0.000">
                  <c:v>1.1679999999999999</c:v>
                </c:pt>
                <c:pt idx="349" formatCode="0.000">
                  <c:v>1.1890000000000001</c:v>
                </c:pt>
                <c:pt idx="350" formatCode="0.00000">
                  <c:v>1.1817500000000001</c:v>
                </c:pt>
                <c:pt idx="351" formatCode="0.00000">
                  <c:v>1.18075</c:v>
                </c:pt>
                <c:pt idx="352" formatCode="0.00000">
                  <c:v>1.21225</c:v>
                </c:pt>
                <c:pt idx="353" formatCode="0.00000">
                  <c:v>1.1432500000000001</c:v>
                </c:pt>
                <c:pt idx="354" formatCode="0.000">
                  <c:v>1.131</c:v>
                </c:pt>
                <c:pt idx="355">
                  <c:v>1.1475</c:v>
                </c:pt>
                <c:pt idx="356" formatCode="0.00000">
                  <c:v>1.16625</c:v>
                </c:pt>
                <c:pt idx="357" formatCode="0.00000">
                  <c:v>1.1752499999999999</c:v>
                </c:pt>
                <c:pt idx="358">
                  <c:v>1.1665000000000001</c:v>
                </c:pt>
                <c:pt idx="359" formatCode="0.00000">
                  <c:v>1.1837500000000001</c:v>
                </c:pt>
                <c:pt idx="360" formatCode="0.00000">
                  <c:v>1.1912499999999999</c:v>
                </c:pt>
                <c:pt idx="361" formatCode="0.00000">
                  <c:v>1.2222500000000001</c:v>
                </c:pt>
                <c:pt idx="362" formatCode="0.00000">
                  <c:v>1.27125</c:v>
                </c:pt>
                <c:pt idx="363">
                  <c:v>1.3005</c:v>
                </c:pt>
                <c:pt idx="364" formatCode="0.00">
                  <c:v>1.32</c:v>
                </c:pt>
                <c:pt idx="365">
                  <c:v>1.3194999999999999</c:v>
                </c:pt>
                <c:pt idx="366" formatCode="0.000">
                  <c:v>1.333</c:v>
                </c:pt>
                <c:pt idx="367">
                  <c:v>1.3174999999999999</c:v>
                </c:pt>
                <c:pt idx="368" formatCode="0.00000">
                  <c:v>1.3242499999999999</c:v>
                </c:pt>
                <c:pt idx="369" formatCode="0.000">
                  <c:v>1.3380000000000001</c:v>
                </c:pt>
                <c:pt idx="370">
                  <c:v>1.3554999999999999</c:v>
                </c:pt>
                <c:pt idx="371">
                  <c:v>1.3305</c:v>
                </c:pt>
                <c:pt idx="372" formatCode="0.00000">
                  <c:v>1.3667499999999999</c:v>
                </c:pt>
                <c:pt idx="373" formatCode="0.000">
                  <c:v>1.3919999999999999</c:v>
                </c:pt>
                <c:pt idx="374" formatCode="0.00000">
                  <c:v>1.4157500000000001</c:v>
                </c:pt>
                <c:pt idx="375">
                  <c:v>1.4015</c:v>
                </c:pt>
                <c:pt idx="376">
                  <c:v>1.4045000000000001</c:v>
                </c:pt>
                <c:pt idx="377">
                  <c:v>1.4275</c:v>
                </c:pt>
                <c:pt idx="378" formatCode="0.00000">
                  <c:v>1.41825</c:v>
                </c:pt>
                <c:pt idx="379" formatCode="0.000">
                  <c:v>1.401</c:v>
                </c:pt>
                <c:pt idx="380" formatCode="0.00000">
                  <c:v>1.4047499999999999</c:v>
                </c:pt>
                <c:pt idx="381" formatCode="0.00000">
                  <c:v>1.43075</c:v>
                </c:pt>
                <c:pt idx="382" formatCode="0.000">
                  <c:v>1.4550000000000001</c:v>
                </c:pt>
                <c:pt idx="383">
                  <c:v>1.4684999999999999</c:v>
                </c:pt>
                <c:pt idx="384" formatCode="0.00000">
                  <c:v>1.4722500000000001</c:v>
                </c:pt>
                <c:pt idx="385" formatCode="0.00000">
                  <c:v>1.46275</c:v>
                </c:pt>
                <c:pt idx="386">
                  <c:v>1.4924999999999999</c:v>
                </c:pt>
                <c:pt idx="387" formatCode="0.000">
                  <c:v>1.5760000000000001</c:v>
                </c:pt>
                <c:pt idx="388">
                  <c:v>1.5745</c:v>
                </c:pt>
                <c:pt idx="389" formatCode="0.000">
                  <c:v>1.5649999999999999</c:v>
                </c:pt>
                <c:pt idx="390" formatCode="0.00000">
                  <c:v>1.5287500000000001</c:v>
                </c:pt>
                <c:pt idx="391">
                  <c:v>1.5525</c:v>
                </c:pt>
                <c:pt idx="392">
                  <c:v>1.5565</c:v>
                </c:pt>
                <c:pt idx="393" formatCode="0.000">
                  <c:v>1.5629999999999999</c:v>
                </c:pt>
                <c:pt idx="394" formatCode="0.00000">
                  <c:v>1.5727500000000001</c:v>
                </c:pt>
                <c:pt idx="395">
                  <c:v>1.5485</c:v>
                </c:pt>
                <c:pt idx="396" formatCode="0.00000">
                  <c:v>1.5382499999999999</c:v>
                </c:pt>
                <c:pt idx="397" formatCode="0.00000">
                  <c:v>1.5507500000000001</c:v>
                </c:pt>
                <c:pt idx="398" formatCode="0.00000">
                  <c:v>1.54975</c:v>
                </c:pt>
                <c:pt idx="399" formatCode="0.00000">
                  <c:v>1.5407500000000001</c:v>
                </c:pt>
                <c:pt idx="400">
                  <c:v>1.5335000000000001</c:v>
                </c:pt>
                <c:pt idx="401" formatCode="0.00000">
                  <c:v>1.5787500000000001</c:v>
                </c:pt>
                <c:pt idx="402" formatCode="0.00000">
                  <c:v>1.56325</c:v>
                </c:pt>
                <c:pt idx="403" formatCode="0.000">
                  <c:v>1.5780000000000001</c:v>
                </c:pt>
                <c:pt idx="404" formatCode="0.00000">
                  <c:v>1.5547500000000001</c:v>
                </c:pt>
                <c:pt idx="405" formatCode="0.000">
                  <c:v>1.5660000000000001</c:v>
                </c:pt>
                <c:pt idx="406" formatCode="0.000">
                  <c:v>1.488</c:v>
                </c:pt>
                <c:pt idx="407" formatCode="0.00000">
                  <c:v>1.51875</c:v>
                </c:pt>
                <c:pt idx="408" formatCode="0.00000">
                  <c:v>1.49675</c:v>
                </c:pt>
                <c:pt idx="409" formatCode="0.00">
                  <c:v>1.51</c:v>
                </c:pt>
                <c:pt idx="410" formatCode="0.00000">
                  <c:v>1.56725</c:v>
                </c:pt>
                <c:pt idx="411" formatCode="0.000">
                  <c:v>1.571</c:v>
                </c:pt>
                <c:pt idx="412" formatCode="0.00000">
                  <c:v>1.59175</c:v>
                </c:pt>
                <c:pt idx="413" formatCode="0.00000">
                  <c:v>1.57725</c:v>
                </c:pt>
                <c:pt idx="414">
                  <c:v>1.6214999999999999</c:v>
                </c:pt>
                <c:pt idx="415">
                  <c:v>1.6254999999999999</c:v>
                </c:pt>
                <c:pt idx="416" formatCode="0.00000">
                  <c:v>1.62375</c:v>
                </c:pt>
                <c:pt idx="417">
                  <c:v>1.6085</c:v>
                </c:pt>
                <c:pt idx="418">
                  <c:v>1.6635</c:v>
                </c:pt>
                <c:pt idx="419">
                  <c:v>1.6695</c:v>
                </c:pt>
                <c:pt idx="420" formatCode="0.000">
                  <c:v>1.6850000000000001</c:v>
                </c:pt>
                <c:pt idx="421" formatCode="0.000">
                  <c:v>1.7130000000000001</c:v>
                </c:pt>
                <c:pt idx="422" formatCode="0.00000">
                  <c:v>1.7112499999999999</c:v>
                </c:pt>
                <c:pt idx="423">
                  <c:v>1.7075</c:v>
                </c:pt>
                <c:pt idx="424" formatCode="0.00000">
                  <c:v>1.7057500000000001</c:v>
                </c:pt>
                <c:pt idx="425">
                  <c:v>1.6835</c:v>
                </c:pt>
                <c:pt idx="426" formatCode="0.00000">
                  <c:v>1.6712499999999999</c:v>
                </c:pt>
                <c:pt idx="427">
                  <c:v>1.6775</c:v>
                </c:pt>
                <c:pt idx="428" formatCode="0.00000">
                  <c:v>1.6532500000000001</c:v>
                </c:pt>
                <c:pt idx="429" formatCode="0.00000">
                  <c:v>1.6607499999999999</c:v>
                </c:pt>
                <c:pt idx="430" formatCode="0.00000">
                  <c:v>1.63375</c:v>
                </c:pt>
                <c:pt idx="431" formatCode="0.00000">
                  <c:v>1.64975</c:v>
                </c:pt>
                <c:pt idx="432" formatCode="0.00000">
                  <c:v>1.64025</c:v>
                </c:pt>
                <c:pt idx="433" formatCode="0.00000">
                  <c:v>1.6652499999999999</c:v>
                </c:pt>
                <c:pt idx="434" formatCode="0.00000">
                  <c:v>1.6617500000000001</c:v>
                </c:pt>
                <c:pt idx="435" formatCode="0.00000">
                  <c:v>1.6932499999999999</c:v>
                </c:pt>
                <c:pt idx="436">
                  <c:v>1.6884999999999999</c:v>
                </c:pt>
                <c:pt idx="437" formatCode="0.00000">
                  <c:v>1.7677499999999999</c:v>
                </c:pt>
                <c:pt idx="438" formatCode="0.00000">
                  <c:v>1.7967500000000001</c:v>
                </c:pt>
                <c:pt idx="439" formatCode="0.000">
                  <c:v>1.804</c:v>
                </c:pt>
                <c:pt idx="440" formatCode="0.000">
                  <c:v>1.7669999999999999</c:v>
                </c:pt>
                <c:pt idx="441" formatCode="0.000">
                  <c:v>1.764</c:v>
                </c:pt>
                <c:pt idx="442" formatCode="0.000">
                  <c:v>1.7789999999999999</c:v>
                </c:pt>
                <c:pt idx="443" formatCode="0.00000">
                  <c:v>1.7262500000000001</c:v>
                </c:pt>
                <c:pt idx="444" formatCode="0.000">
                  <c:v>1.7190000000000001</c:v>
                </c:pt>
                <c:pt idx="445" formatCode="0.000">
                  <c:v>1.6990000000000001</c:v>
                </c:pt>
                <c:pt idx="446" formatCode="0.00000">
                  <c:v>1.6892499999999999</c:v>
                </c:pt>
                <c:pt idx="447" formatCode="0.00000">
                  <c:v>1.7817499999999999</c:v>
                </c:pt>
                <c:pt idx="448" formatCode="0.000">
                  <c:v>1.7789999999999999</c:v>
                </c:pt>
                <c:pt idx="449" formatCode="0.000">
                  <c:v>1.7490000000000001</c:v>
                </c:pt>
                <c:pt idx="450" formatCode="0.00000">
                  <c:v>1.69425</c:v>
                </c:pt>
                <c:pt idx="451" formatCode="0.00000">
                  <c:v>2.1992500000000001</c:v>
                </c:pt>
                <c:pt idx="452" formatCode="0.000">
                  <c:v>2.0910000000000002</c:v>
                </c:pt>
                <c:pt idx="453" formatCode="0.00000">
                  <c:v>2.1547499999999999</c:v>
                </c:pt>
                <c:pt idx="454" formatCode="0.00000">
                  <c:v>2.2907500000000001</c:v>
                </c:pt>
                <c:pt idx="455" formatCode="0.00000">
                  <c:v>2.3097500000000002</c:v>
                </c:pt>
                <c:pt idx="456" formatCode="0.000">
                  <c:v>2.3340000000000001</c:v>
                </c:pt>
                <c:pt idx="457">
                  <c:v>2.3245</c:v>
                </c:pt>
                <c:pt idx="458" formatCode="0.00000">
                  <c:v>2.3412500000000001</c:v>
                </c:pt>
                <c:pt idx="459" formatCode="0.00000">
                  <c:v>2.3492500000000001</c:v>
                </c:pt>
                <c:pt idx="460" formatCode="0.000">
                  <c:v>2.3540000000000001</c:v>
                </c:pt>
                <c:pt idx="461" formatCode="0.00000">
                  <c:v>2.3527499999999999</c:v>
                </c:pt>
                <c:pt idx="462" formatCode="0.00000">
                  <c:v>2.3312499999999998</c:v>
                </c:pt>
                <c:pt idx="463" formatCode="0.000">
                  <c:v>2.3050000000000002</c:v>
                </c:pt>
                <c:pt idx="464" formatCode="0.000">
                  <c:v>2.1909999999999998</c:v>
                </c:pt>
                <c:pt idx="465" formatCode="0.00000">
                  <c:v>2.2112500000000002</c:v>
                </c:pt>
                <c:pt idx="466" formatCode="0.000">
                  <c:v>2.2970000000000002</c:v>
                </c:pt>
                <c:pt idx="467" formatCode="0.00000">
                  <c:v>2.3347500000000001</c:v>
                </c:pt>
                <c:pt idx="468" formatCode="0.00000">
                  <c:v>2.3767499999999999</c:v>
                </c:pt>
                <c:pt idx="469" formatCode="0.000">
                  <c:v>2.3370000000000002</c:v>
                </c:pt>
                <c:pt idx="470">
                  <c:v>2.2955000000000001</c:v>
                </c:pt>
                <c:pt idx="471" formatCode="0.00000">
                  <c:v>2.2397499999999999</c:v>
                </c:pt>
                <c:pt idx="472" formatCode="0.00000">
                  <c:v>2.2792500000000002</c:v>
                </c:pt>
                <c:pt idx="473" formatCode="0.00000">
                  <c:v>2.4112499999999999</c:v>
                </c:pt>
                <c:pt idx="474" formatCode="0.00000">
                  <c:v>2.4677500000000001</c:v>
                </c:pt>
                <c:pt idx="475" formatCode="0.00000">
                  <c:v>2.5102500000000001</c:v>
                </c:pt>
                <c:pt idx="476" formatCode="0.00000">
                  <c:v>2.5407500000000001</c:v>
                </c:pt>
                <c:pt idx="477" formatCode="0.00000">
                  <c:v>2.6292499999999999</c:v>
                </c:pt>
                <c:pt idx="478" formatCode="0.00000">
                  <c:v>2.64575</c:v>
                </c:pt>
                <c:pt idx="479" formatCode="0.00000">
                  <c:v>2.6777500000000001</c:v>
                </c:pt>
                <c:pt idx="480">
                  <c:v>2.7444999999999999</c:v>
                </c:pt>
                <c:pt idx="481" formatCode="0.000">
                  <c:v>2.9329999999999998</c:v>
                </c:pt>
                <c:pt idx="482" formatCode="0.00000">
                  <c:v>2.7312500000000002</c:v>
                </c:pt>
                <c:pt idx="483" formatCode="0.00000">
                  <c:v>2.7857500000000002</c:v>
                </c:pt>
                <c:pt idx="484">
                  <c:v>2.6684999999999999</c:v>
                </c:pt>
                <c:pt idx="485" formatCode="0.00000">
                  <c:v>2.5502500000000001</c:v>
                </c:pt>
                <c:pt idx="486" formatCode="0.00000">
                  <c:v>2.60975</c:v>
                </c:pt>
                <c:pt idx="487">
                  <c:v>2.5434999999999999</c:v>
                </c:pt>
                <c:pt idx="488">
                  <c:v>2.5775000000000001</c:v>
                </c:pt>
                <c:pt idx="489" formatCode="0.000">
                  <c:v>2.6819999999999999</c:v>
                </c:pt>
                <c:pt idx="490" formatCode="0.00000">
                  <c:v>2.6617500000000001</c:v>
                </c:pt>
                <c:pt idx="491" formatCode="0.000">
                  <c:v>2.629</c:v>
                </c:pt>
                <c:pt idx="492" formatCode="0.000">
                  <c:v>2.5859999999999999</c:v>
                </c:pt>
                <c:pt idx="493" formatCode="0.00000">
                  <c:v>2.58575</c:v>
                </c:pt>
                <c:pt idx="494" formatCode="0.00000">
                  <c:v>2.5277500000000002</c:v>
                </c:pt>
                <c:pt idx="495" formatCode="0.00000">
                  <c:v>2.57375</c:v>
                </c:pt>
                <c:pt idx="496" formatCode="0.000">
                  <c:v>2.629</c:v>
                </c:pt>
                <c:pt idx="497" formatCode="0.00000">
                  <c:v>2.60025</c:v>
                </c:pt>
                <c:pt idx="498" formatCode="0.00000">
                  <c:v>2.6272500000000001</c:v>
                </c:pt>
                <c:pt idx="499" formatCode="0.00000">
                  <c:v>2.6832500000000001</c:v>
                </c:pt>
                <c:pt idx="500" formatCode="0.00000">
                  <c:v>2.69475</c:v>
                </c:pt>
                <c:pt idx="501" formatCode="0.00000">
                  <c:v>2.74125</c:v>
                </c:pt>
                <c:pt idx="502" formatCode="0.00000">
                  <c:v>2.7942499999999999</c:v>
                </c:pt>
                <c:pt idx="503">
                  <c:v>2.7505000000000002</c:v>
                </c:pt>
                <c:pt idx="504">
                  <c:v>2.7294999999999998</c:v>
                </c:pt>
                <c:pt idx="505" formatCode="0.00000">
                  <c:v>2.8487499999999999</c:v>
                </c:pt>
                <c:pt idx="506" formatCode="0.00000">
                  <c:v>2.8847499999999999</c:v>
                </c:pt>
                <c:pt idx="507">
                  <c:v>2.8595000000000002</c:v>
                </c:pt>
                <c:pt idx="508" formatCode="0.00000">
                  <c:v>2.93275</c:v>
                </c:pt>
                <c:pt idx="509" formatCode="0.00000">
                  <c:v>2.9782500000000001</c:v>
                </c:pt>
                <c:pt idx="510" formatCode="0.00000">
                  <c:v>2.9652500000000002</c:v>
                </c:pt>
                <c:pt idx="511">
                  <c:v>2.9095</c:v>
                </c:pt>
                <c:pt idx="512">
                  <c:v>2.8405</c:v>
                </c:pt>
                <c:pt idx="513">
                  <c:v>2.7094999999999998</c:v>
                </c:pt>
                <c:pt idx="514">
                  <c:v>2.7195</c:v>
                </c:pt>
                <c:pt idx="515" formatCode="0.000">
                  <c:v>2.7250000000000001</c:v>
                </c:pt>
                <c:pt idx="516" formatCode="0.00000">
                  <c:v>2.6812499999999999</c:v>
                </c:pt>
                <c:pt idx="517" formatCode="0.00000">
                  <c:v>2.6807500000000002</c:v>
                </c:pt>
                <c:pt idx="518" formatCode="0.00000">
                  <c:v>2.7767499999999998</c:v>
                </c:pt>
                <c:pt idx="519" formatCode="0.000">
                  <c:v>2.7690000000000001</c:v>
                </c:pt>
                <c:pt idx="520" formatCode="0.00000">
                  <c:v>2.5122499999999999</c:v>
                </c:pt>
                <c:pt idx="521">
                  <c:v>2.5365000000000002</c:v>
                </c:pt>
                <c:pt idx="522" formatCode="0.00000">
                  <c:v>2.6102500000000002</c:v>
                </c:pt>
                <c:pt idx="523" formatCode="0.000">
                  <c:v>2.5369999999999999</c:v>
                </c:pt>
                <c:pt idx="524" formatCode="0.00000">
                  <c:v>2.56975</c:v>
                </c:pt>
                <c:pt idx="525" formatCode="0.000">
                  <c:v>2.4750000000000001</c:v>
                </c:pt>
                <c:pt idx="526" formatCode="0.00000">
                  <c:v>2.46075</c:v>
                </c:pt>
                <c:pt idx="527" formatCode="0.00000">
                  <c:v>2.4417499999999999</c:v>
                </c:pt>
                <c:pt idx="528">
                  <c:v>2.4685000000000001</c:v>
                </c:pt>
                <c:pt idx="529" formatCode="0.000">
                  <c:v>2.464</c:v>
                </c:pt>
                <c:pt idx="530">
                  <c:v>2.4634999999999998</c:v>
                </c:pt>
                <c:pt idx="531" formatCode="0.000">
                  <c:v>2.4780000000000002</c:v>
                </c:pt>
                <c:pt idx="532" formatCode="0.00000">
                  <c:v>2.5462500000000001</c:v>
                </c:pt>
                <c:pt idx="533">
                  <c:v>2.5445000000000002</c:v>
                </c:pt>
                <c:pt idx="534" formatCode="0.00000">
                  <c:v>2.5637500000000002</c:v>
                </c:pt>
                <c:pt idx="535" formatCode="0.00000">
                  <c:v>2.5952500000000001</c:v>
                </c:pt>
                <c:pt idx="536" formatCode="0.00000">
                  <c:v>2.6517499999999998</c:v>
                </c:pt>
                <c:pt idx="537" formatCode="0.00000">
                  <c:v>2.7362500000000001</c:v>
                </c:pt>
                <c:pt idx="538" formatCode="0.00000">
                  <c:v>2.6477499999999998</c:v>
                </c:pt>
                <c:pt idx="539" formatCode="0.00000">
                  <c:v>2.7017500000000001</c:v>
                </c:pt>
                <c:pt idx="540" formatCode="0.00000">
                  <c:v>2.6772499999999999</c:v>
                </c:pt>
                <c:pt idx="541" formatCode="0.00000">
                  <c:v>2.68675</c:v>
                </c:pt>
                <c:pt idx="542" formatCode="0.00000">
                  <c:v>2.7062499999999998</c:v>
                </c:pt>
                <c:pt idx="543" formatCode="0.00000">
                  <c:v>2.69225</c:v>
                </c:pt>
                <c:pt idx="544">
                  <c:v>2.6835</c:v>
                </c:pt>
                <c:pt idx="545" formatCode="0.000">
                  <c:v>2.7349999999999999</c:v>
                </c:pt>
                <c:pt idx="546" formatCode="0.00000">
                  <c:v>2.7232500000000002</c:v>
                </c:pt>
                <c:pt idx="547">
                  <c:v>2.7094999999999998</c:v>
                </c:pt>
                <c:pt idx="548">
                  <c:v>2.5194999999999999</c:v>
                </c:pt>
                <c:pt idx="549" formatCode="0.00000">
                  <c:v>2.50075</c:v>
                </c:pt>
                <c:pt idx="550" formatCode="0.000">
                  <c:v>2.5190000000000001</c:v>
                </c:pt>
                <c:pt idx="551" formatCode="0.00000">
                  <c:v>2.5082499999999999</c:v>
                </c:pt>
                <c:pt idx="552" formatCode="0.00000">
                  <c:v>2.4442499999999998</c:v>
                </c:pt>
                <c:pt idx="553" formatCode="0.000">
                  <c:v>2.4529999999999998</c:v>
                </c:pt>
                <c:pt idx="554" formatCode="0.00000">
                  <c:v>2.43275</c:v>
                </c:pt>
                <c:pt idx="555" formatCode="0.00000">
                  <c:v>2.3872499999999999</c:v>
                </c:pt>
                <c:pt idx="556" formatCode="0.00000">
                  <c:v>2.48075</c:v>
                </c:pt>
                <c:pt idx="557" formatCode="0.00000">
                  <c:v>2.4822500000000001</c:v>
                </c:pt>
                <c:pt idx="558" formatCode="0.000">
                  <c:v>2.492</c:v>
                </c:pt>
                <c:pt idx="559">
                  <c:v>2.5314999999999999</c:v>
                </c:pt>
                <c:pt idx="560" formatCode="0.000">
                  <c:v>2.5419999999999998</c:v>
                </c:pt>
                <c:pt idx="561" formatCode="0.00000">
                  <c:v>2.57375</c:v>
                </c:pt>
                <c:pt idx="562">
                  <c:v>2.6185</c:v>
                </c:pt>
                <c:pt idx="563">
                  <c:v>2.6004999999999998</c:v>
                </c:pt>
                <c:pt idx="564" formatCode="0.000">
                  <c:v>2.641</c:v>
                </c:pt>
                <c:pt idx="565">
                  <c:v>2.6074999999999999</c:v>
                </c:pt>
                <c:pt idx="566" formatCode="0.000">
                  <c:v>2.6659999999999999</c:v>
                </c:pt>
                <c:pt idx="567" formatCode="0.000">
                  <c:v>2.5870000000000002</c:v>
                </c:pt>
                <c:pt idx="568" formatCode="0.00000">
                  <c:v>2.6062500000000002</c:v>
                </c:pt>
                <c:pt idx="569" formatCode="0.00000">
                  <c:v>2.5962499999999999</c:v>
                </c:pt>
                <c:pt idx="570">
                  <c:v>2.5964999999999998</c:v>
                </c:pt>
                <c:pt idx="571" formatCode="0.00000">
                  <c:v>2.5692499999999998</c:v>
                </c:pt>
                <c:pt idx="572">
                  <c:v>2.5735000000000001</c:v>
                </c:pt>
                <c:pt idx="573" formatCode="0.00000">
                  <c:v>3.0322499999999999</c:v>
                </c:pt>
                <c:pt idx="574">
                  <c:v>3.1625000000000001</c:v>
                </c:pt>
                <c:pt idx="575" formatCode="0.00000">
                  <c:v>3.1972499999999999</c:v>
                </c:pt>
                <c:pt idx="576" formatCode="0.00000">
                  <c:v>3.3577499999999998</c:v>
                </c:pt>
                <c:pt idx="577" formatCode="0.00000">
                  <c:v>3.4202499999999998</c:v>
                </c:pt>
                <c:pt idx="578" formatCode="0.000">
                  <c:v>3.1930000000000001</c:v>
                </c:pt>
                <c:pt idx="579" formatCode="0.00000">
                  <c:v>3.3267500000000001</c:v>
                </c:pt>
                <c:pt idx="580" formatCode="0.0">
                  <c:v>3.4</c:v>
                </c:pt>
                <c:pt idx="581">
                  <c:v>3.4725000000000001</c:v>
                </c:pt>
                <c:pt idx="582" formatCode="0.00000">
                  <c:v>3.4257499999999999</c:v>
                </c:pt>
                <c:pt idx="583" formatCode="0.00000">
                  <c:v>3.4642499999999998</c:v>
                </c:pt>
                <c:pt idx="584">
                  <c:v>3.4565000000000001</c:v>
                </c:pt>
                <c:pt idx="585" formatCode="0.000">
                  <c:v>3.5459999999999998</c:v>
                </c:pt>
                <c:pt idx="586" formatCode="0.00000">
                  <c:v>3.62175</c:v>
                </c:pt>
                <c:pt idx="587" formatCode="0.00000">
                  <c:v>3.6087500000000001</c:v>
                </c:pt>
                <c:pt idx="588" formatCode="0.000">
                  <c:v>3.609</c:v>
                </c:pt>
                <c:pt idx="589" formatCode="0.000">
                  <c:v>3.5910000000000002</c:v>
                </c:pt>
                <c:pt idx="590" formatCode="0.00000">
                  <c:v>3.70025</c:v>
                </c:pt>
                <c:pt idx="591">
                  <c:v>3.6835</c:v>
                </c:pt>
                <c:pt idx="592" formatCode="0.000">
                  <c:v>3.7280000000000002</c:v>
                </c:pt>
                <c:pt idx="593">
                  <c:v>3.9984999999999999</c:v>
                </c:pt>
                <c:pt idx="594" formatCode="0.00">
                  <c:v>3.74</c:v>
                </c:pt>
                <c:pt idx="595" formatCode="0.00000">
                  <c:v>3.74925</c:v>
                </c:pt>
                <c:pt idx="596" formatCode="0.000">
                  <c:v>3.7850000000000001</c:v>
                </c:pt>
                <c:pt idx="597" formatCode="0.000">
                  <c:v>3.7930000000000001</c:v>
                </c:pt>
                <c:pt idx="598" formatCode="0.00000">
                  <c:v>3.80925</c:v>
                </c:pt>
                <c:pt idx="599">
                  <c:v>3.7905000000000002</c:v>
                </c:pt>
                <c:pt idx="600" formatCode="0.000">
                  <c:v>3.9329999999999998</c:v>
                </c:pt>
                <c:pt idx="601" formatCode="0.00000">
                  <c:v>3.9272499999999999</c:v>
                </c:pt>
                <c:pt idx="602" formatCode="0.00000">
                  <c:v>3.9867499999999998</c:v>
                </c:pt>
                <c:pt idx="603" formatCode="0.00000">
                  <c:v>3.9592499999999999</c:v>
                </c:pt>
                <c:pt idx="604" formatCode="0.00000">
                  <c:v>3.8457499999999998</c:v>
                </c:pt>
                <c:pt idx="605" formatCode="0.00000">
                  <c:v>3.80375</c:v>
                </c:pt>
                <c:pt idx="606">
                  <c:v>3.6644999999999999</c:v>
                </c:pt>
                <c:pt idx="607" formatCode="0.00000">
                  <c:v>3.7937500000000002</c:v>
                </c:pt>
                <c:pt idx="608" formatCode="0.000">
                  <c:v>3.6669999999999998</c:v>
                </c:pt>
                <c:pt idx="609" formatCode="0.000">
                  <c:v>3.6139999999999999</c:v>
                </c:pt>
                <c:pt idx="610" formatCode="0.00000">
                  <c:v>3.48325</c:v>
                </c:pt>
                <c:pt idx="611" formatCode="0.00000">
                  <c:v>3.5762499999999999</c:v>
                </c:pt>
                <c:pt idx="612" formatCode="0.000">
                  <c:v>3.5870000000000002</c:v>
                </c:pt>
                <c:pt idx="613" formatCode="0.000">
                  <c:v>3.669</c:v>
                </c:pt>
                <c:pt idx="614">
                  <c:v>3.8424999999999998</c:v>
                </c:pt>
                <c:pt idx="615" formatCode="0.000">
                  <c:v>3.8969999999999998</c:v>
                </c:pt>
                <c:pt idx="616" formatCode="0.00000">
                  <c:v>4.0627500000000003</c:v>
                </c:pt>
                <c:pt idx="617" formatCode="0.00000">
                  <c:v>4.0157499999999997</c:v>
                </c:pt>
                <c:pt idx="618" formatCode="0.00000">
                  <c:v>4.1237500000000002</c:v>
                </c:pt>
                <c:pt idx="619" formatCode="0.00000">
                  <c:v>4.1062500000000002</c:v>
                </c:pt>
                <c:pt idx="620" formatCode="0.000">
                  <c:v>4.149</c:v>
                </c:pt>
                <c:pt idx="621">
                  <c:v>4.1275000000000004</c:v>
                </c:pt>
                <c:pt idx="622">
                  <c:v>4.1875</c:v>
                </c:pt>
                <c:pt idx="623">
                  <c:v>4.2024999999999997</c:v>
                </c:pt>
                <c:pt idx="624" formatCode="0.00000">
                  <c:v>4.1537499999999996</c:v>
                </c:pt>
                <c:pt idx="625" formatCode="0.00000">
                  <c:v>4.13375</c:v>
                </c:pt>
                <c:pt idx="626">
                  <c:v>4.1814999999999998</c:v>
                </c:pt>
                <c:pt idx="627">
                  <c:v>4.0434999999999999</c:v>
                </c:pt>
                <c:pt idx="628" formatCode="0.00000">
                  <c:v>4.10975</c:v>
                </c:pt>
                <c:pt idx="629" formatCode="0.00000">
                  <c:v>4.0627500000000003</c:v>
                </c:pt>
                <c:pt idx="630" formatCode="0.00000">
                  <c:v>4.1122500000000004</c:v>
                </c:pt>
                <c:pt idx="631" formatCode="0.00000">
                  <c:v>4.10975</c:v>
                </c:pt>
                <c:pt idx="632" formatCode="0.000">
                  <c:v>4.1619999999999999</c:v>
                </c:pt>
                <c:pt idx="633" formatCode="0.00000">
                  <c:v>4.18025</c:v>
                </c:pt>
                <c:pt idx="634" formatCode="0.00000">
                  <c:v>4.3087499999999999</c:v>
                </c:pt>
                <c:pt idx="635">
                  <c:v>4.2575000000000003</c:v>
                </c:pt>
                <c:pt idx="636" formatCode="0.00000">
                  <c:v>4.3027499999999996</c:v>
                </c:pt>
                <c:pt idx="637">
                  <c:v>4.1185</c:v>
                </c:pt>
                <c:pt idx="638" formatCode="0.000">
                  <c:v>3.899</c:v>
                </c:pt>
                <c:pt idx="639" formatCode="0.00">
                  <c:v>4.21</c:v>
                </c:pt>
                <c:pt idx="640">
                  <c:v>4.1745000000000001</c:v>
                </c:pt>
                <c:pt idx="641" formatCode="0.00000">
                  <c:v>4.1287500000000001</c:v>
                </c:pt>
                <c:pt idx="642" formatCode="0.00000">
                  <c:v>4.0367499999999996</c:v>
                </c:pt>
                <c:pt idx="643">
                  <c:v>4.0374999999999996</c:v>
                </c:pt>
                <c:pt idx="644" formatCode="0.00000">
                  <c:v>3.9787499999999998</c:v>
                </c:pt>
                <c:pt idx="645" formatCode="0.00000">
                  <c:v>4.0637499999999998</c:v>
                </c:pt>
                <c:pt idx="646" formatCode="0.000">
                  <c:v>4.1449999999999996</c:v>
                </c:pt>
                <c:pt idx="647" formatCode="0.00000">
                  <c:v>4.1297499999999996</c:v>
                </c:pt>
                <c:pt idx="648" formatCode="0.00000">
                  <c:v>4.0952500000000001</c:v>
                </c:pt>
                <c:pt idx="649" formatCode="0.00000">
                  <c:v>4.12425</c:v>
                </c:pt>
                <c:pt idx="650">
                  <c:v>4.1174999999999997</c:v>
                </c:pt>
                <c:pt idx="651" formatCode="0.000">
                  <c:v>4.1420000000000003</c:v>
                </c:pt>
                <c:pt idx="652" formatCode="0.000">
                  <c:v>4.2359999999999998</c:v>
                </c:pt>
                <c:pt idx="653">
                  <c:v>4.2614999999999998</c:v>
                </c:pt>
                <c:pt idx="654" formatCode="0.00000">
                  <c:v>4.1477500000000003</c:v>
                </c:pt>
                <c:pt idx="655" formatCode="0.00000">
                  <c:v>4.1452499999999999</c:v>
                </c:pt>
                <c:pt idx="656">
                  <c:v>4.1645000000000003</c:v>
                </c:pt>
                <c:pt idx="657" formatCode="0.00000">
                  <c:v>4.0922499999999999</c:v>
                </c:pt>
                <c:pt idx="658" formatCode="0.000">
                  <c:v>4.2249999999999996</c:v>
                </c:pt>
                <c:pt idx="659" formatCode="0.00000">
                  <c:v>4.2402499999999996</c:v>
                </c:pt>
                <c:pt idx="660" formatCode="0.00000">
                  <c:v>4.2592499999999998</c:v>
                </c:pt>
                <c:pt idx="661" formatCode="0.000">
                  <c:v>4.2350000000000003</c:v>
                </c:pt>
                <c:pt idx="662" formatCode="0.00000">
                  <c:v>4.5027499999999998</c:v>
                </c:pt>
                <c:pt idx="663" formatCode="0.00000">
                  <c:v>4.6887499999999998</c:v>
                </c:pt>
                <c:pt idx="664" formatCode="0.00000">
                  <c:v>4.6837499999999999</c:v>
                </c:pt>
                <c:pt idx="665" formatCode="0.000">
                  <c:v>4.6459999999999999</c:v>
                </c:pt>
                <c:pt idx="666" formatCode="0.000">
                  <c:v>4.5190000000000001</c:v>
                </c:pt>
                <c:pt idx="667" formatCode="0.000">
                  <c:v>4.4749999999999996</c:v>
                </c:pt>
                <c:pt idx="668" formatCode="0.000">
                  <c:v>4.2750000000000004</c:v>
                </c:pt>
                <c:pt idx="669" formatCode="0.000">
                  <c:v>4.2990000000000004</c:v>
                </c:pt>
                <c:pt idx="670" formatCode="0.00000">
                  <c:v>4.3932500000000001</c:v>
                </c:pt>
                <c:pt idx="671" formatCode="0.000">
                  <c:v>4.3920000000000003</c:v>
                </c:pt>
                <c:pt idx="672" formatCode="0.00000">
                  <c:v>4.4692499999999997</c:v>
                </c:pt>
                <c:pt idx="673" formatCode="0.000">
                  <c:v>4.4749999999999996</c:v>
                </c:pt>
                <c:pt idx="674" formatCode="0.00000">
                  <c:v>4.4842500000000003</c:v>
                </c:pt>
                <c:pt idx="675" formatCode="0.00000">
                  <c:v>4.5217499999999999</c:v>
                </c:pt>
                <c:pt idx="676" formatCode="0.00000">
                  <c:v>4.5192500000000004</c:v>
                </c:pt>
                <c:pt idx="677">
                  <c:v>4.5324999999999998</c:v>
                </c:pt>
                <c:pt idx="678" formatCode="0.00000">
                  <c:v>4.6347500000000004</c:v>
                </c:pt>
                <c:pt idx="679" formatCode="0.00000">
                  <c:v>4.7232500000000002</c:v>
                </c:pt>
                <c:pt idx="680">
                  <c:v>4.7735000000000003</c:v>
                </c:pt>
                <c:pt idx="681" formatCode="0.00000">
                  <c:v>4.7757500000000004</c:v>
                </c:pt>
                <c:pt idx="682" formatCode="0.00000">
                  <c:v>4.8647499999999999</c:v>
                </c:pt>
                <c:pt idx="683" formatCode="0.00000">
                  <c:v>4.9482499999999998</c:v>
                </c:pt>
                <c:pt idx="684" formatCode="0.00000">
                  <c:v>4.9437499999999996</c:v>
                </c:pt>
                <c:pt idx="685">
                  <c:v>4.9394999999999998</c:v>
                </c:pt>
                <c:pt idx="686" formatCode="0.000">
                  <c:v>4.9450000000000003</c:v>
                </c:pt>
                <c:pt idx="687">
                  <c:v>4.9225000000000003</c:v>
                </c:pt>
                <c:pt idx="688">
                  <c:v>4.9154999999999998</c:v>
                </c:pt>
                <c:pt idx="689" formatCode="0.000">
                  <c:v>4.9669999999999996</c:v>
                </c:pt>
                <c:pt idx="690">
                  <c:v>4.8414999999999999</c:v>
                </c:pt>
                <c:pt idx="691" formatCode="0.00000">
                  <c:v>4.8922499999999998</c:v>
                </c:pt>
                <c:pt idx="692">
                  <c:v>5.0465</c:v>
                </c:pt>
                <c:pt idx="693" formatCode="0.000">
                  <c:v>5.0960000000000001</c:v>
                </c:pt>
                <c:pt idx="694" formatCode="0.00000">
                  <c:v>5.1702500000000002</c:v>
                </c:pt>
                <c:pt idx="695" formatCode="0.00">
                  <c:v>5.18</c:v>
                </c:pt>
                <c:pt idx="696">
                  <c:v>5.1485000000000003</c:v>
                </c:pt>
                <c:pt idx="697" formatCode="0.00000">
                  <c:v>5.2172499999999999</c:v>
                </c:pt>
                <c:pt idx="698" formatCode="0.00000">
                  <c:v>5.2407500000000002</c:v>
                </c:pt>
                <c:pt idx="699" formatCode="0.00000">
                  <c:v>5.3007499999999999</c:v>
                </c:pt>
                <c:pt idx="700" formatCode="0.000">
                  <c:v>5.2290000000000001</c:v>
                </c:pt>
                <c:pt idx="701" formatCode="0.000">
                  <c:v>5.133</c:v>
                </c:pt>
                <c:pt idx="702">
                  <c:v>5.4035000000000002</c:v>
                </c:pt>
                <c:pt idx="703" formatCode="0.00000">
                  <c:v>5.3157500000000004</c:v>
                </c:pt>
                <c:pt idx="704">
                  <c:v>5.3544999999999998</c:v>
                </c:pt>
                <c:pt idx="705">
                  <c:v>5.2495000000000003</c:v>
                </c:pt>
                <c:pt idx="706" formatCode="0.00000">
                  <c:v>5.2902500000000003</c:v>
                </c:pt>
                <c:pt idx="707" formatCode="0.000">
                  <c:v>5.2839999999999998</c:v>
                </c:pt>
                <c:pt idx="708" formatCode="0.000">
                  <c:v>5.3520000000000003</c:v>
                </c:pt>
                <c:pt idx="709" formatCode="0.00000">
                  <c:v>5.4012500000000001</c:v>
                </c:pt>
                <c:pt idx="710" formatCode="0.00000">
                  <c:v>5.3732499999999996</c:v>
                </c:pt>
                <c:pt idx="711" formatCode="0.000">
                  <c:v>5.4240000000000004</c:v>
                </c:pt>
                <c:pt idx="712">
                  <c:v>5.3535000000000004</c:v>
                </c:pt>
                <c:pt idx="713" formatCode="0.00000">
                  <c:v>5.2677500000000004</c:v>
                </c:pt>
                <c:pt idx="714">
                  <c:v>4.9104999999999999</c:v>
                </c:pt>
                <c:pt idx="715" formatCode="0.00000">
                  <c:v>5.0177500000000004</c:v>
                </c:pt>
                <c:pt idx="716" formatCode="0.000">
                  <c:v>4.9420000000000002</c:v>
                </c:pt>
                <c:pt idx="717">
                  <c:v>4.6665000000000001</c:v>
                </c:pt>
                <c:pt idx="718">
                  <c:v>4.6935000000000002</c:v>
                </c:pt>
                <c:pt idx="719">
                  <c:v>4.7314999999999996</c:v>
                </c:pt>
                <c:pt idx="720" formatCode="0.00000">
                  <c:v>4.7997500000000004</c:v>
                </c:pt>
                <c:pt idx="721" formatCode="0.00000">
                  <c:v>4.7872500000000002</c:v>
                </c:pt>
                <c:pt idx="722">
                  <c:v>4.8665000000000003</c:v>
                </c:pt>
                <c:pt idx="723" formatCode="0.000">
                  <c:v>4.7709999999999999</c:v>
                </c:pt>
                <c:pt idx="724">
                  <c:v>4.6544999999999996</c:v>
                </c:pt>
                <c:pt idx="725" formatCode="0.00000">
                  <c:v>4.6617499999999996</c:v>
                </c:pt>
                <c:pt idx="726" formatCode="0.000">
                  <c:v>4.7889999999999997</c:v>
                </c:pt>
                <c:pt idx="727">
                  <c:v>4.9474999999999998</c:v>
                </c:pt>
                <c:pt idx="728" formatCode="0.00000">
                  <c:v>4.9027500000000002</c:v>
                </c:pt>
                <c:pt idx="729" formatCode="0.00">
                  <c:v>4.92</c:v>
                </c:pt>
                <c:pt idx="730" formatCode="0.00000">
                  <c:v>4.8972499999999997</c:v>
                </c:pt>
                <c:pt idx="731" formatCode="0.00000">
                  <c:v>4.8817500000000003</c:v>
                </c:pt>
                <c:pt idx="732" formatCode="0.000">
                  <c:v>4.9359999999999999</c:v>
                </c:pt>
                <c:pt idx="733" formatCode="0.00000">
                  <c:v>4.9292499999999997</c:v>
                </c:pt>
                <c:pt idx="734" formatCode="0.000">
                  <c:v>4.9349999999999996</c:v>
                </c:pt>
                <c:pt idx="735">
                  <c:v>4.8375000000000004</c:v>
                </c:pt>
                <c:pt idx="736" formatCode="0.00000">
                  <c:v>4.9837499999999997</c:v>
                </c:pt>
                <c:pt idx="737" formatCode="0.00000">
                  <c:v>5.31175</c:v>
                </c:pt>
                <c:pt idx="738" formatCode="0.00000">
                  <c:v>5.3397500000000004</c:v>
                </c:pt>
                <c:pt idx="739" formatCode="0.000">
                  <c:v>5.3849999999999998</c:v>
                </c:pt>
                <c:pt idx="740" formatCode="0.00">
                  <c:v>5.55</c:v>
                </c:pt>
                <c:pt idx="741">
                  <c:v>5.5484999999999998</c:v>
                </c:pt>
                <c:pt idx="742" formatCode="0.000">
                  <c:v>5.5919999999999996</c:v>
                </c:pt>
                <c:pt idx="743" formatCode="0.000">
                  <c:v>5.6020000000000003</c:v>
                </c:pt>
                <c:pt idx="744">
                  <c:v>5.5744999999999996</c:v>
                </c:pt>
                <c:pt idx="745" formatCode="0.00000">
                  <c:v>5.5027499999999998</c:v>
                </c:pt>
                <c:pt idx="746" formatCode="0.000">
                  <c:v>5.6180000000000003</c:v>
                </c:pt>
                <c:pt idx="747" formatCode="0.000">
                  <c:v>5.6109999999999998</c:v>
                </c:pt>
                <c:pt idx="748" formatCode="0.00000">
                  <c:v>5.7527499999999998</c:v>
                </c:pt>
                <c:pt idx="749" formatCode="0.00000">
                  <c:v>5.8422499999999999</c:v>
                </c:pt>
                <c:pt idx="750" formatCode="0.00000">
                  <c:v>5.9727499999999996</c:v>
                </c:pt>
                <c:pt idx="751" formatCode="0.000">
                  <c:v>5.8949999999999996</c:v>
                </c:pt>
                <c:pt idx="752" formatCode="0.00000">
                  <c:v>5.9087500000000004</c:v>
                </c:pt>
                <c:pt idx="753" formatCode="0.00000">
                  <c:v>6.0832499999999996</c:v>
                </c:pt>
                <c:pt idx="754" formatCode="0.00000">
                  <c:v>6.1712499999999997</c:v>
                </c:pt>
                <c:pt idx="755" formatCode="0.000">
                  <c:v>6.0679999999999996</c:v>
                </c:pt>
                <c:pt idx="756" formatCode="0.000">
                  <c:v>6.1449999999999996</c:v>
                </c:pt>
                <c:pt idx="757">
                  <c:v>6.0125000000000002</c:v>
                </c:pt>
                <c:pt idx="758" formatCode="0.000">
                  <c:v>5.8380000000000001</c:v>
                </c:pt>
                <c:pt idx="759">
                  <c:v>5.3425000000000002</c:v>
                </c:pt>
                <c:pt idx="760">
                  <c:v>5.6395</c:v>
                </c:pt>
                <c:pt idx="761" formatCode="0.00">
                  <c:v>5.72</c:v>
                </c:pt>
                <c:pt idx="762" formatCode="0.000">
                  <c:v>5.4379999999999997</c:v>
                </c:pt>
                <c:pt idx="763" formatCode="0.000">
                  <c:v>5.8019999999999996</c:v>
                </c:pt>
                <c:pt idx="764" formatCode="0.00000">
                  <c:v>5.7007500000000002</c:v>
                </c:pt>
                <c:pt idx="765" formatCode="0.00000">
                  <c:v>5.8157500000000004</c:v>
                </c:pt>
                <c:pt idx="766">
                  <c:v>6.0354999999999999</c:v>
                </c:pt>
                <c:pt idx="767">
                  <c:v>6.1624999999999996</c:v>
                </c:pt>
                <c:pt idx="768" formatCode="0.000">
                  <c:v>6.0960000000000001</c:v>
                </c:pt>
                <c:pt idx="769" formatCode="0.000">
                  <c:v>6.2270000000000003</c:v>
                </c:pt>
                <c:pt idx="770" formatCode="0.00000">
                  <c:v>6.03775</c:v>
                </c:pt>
                <c:pt idx="771" formatCode="0.00000">
                  <c:v>6.05375</c:v>
                </c:pt>
                <c:pt idx="772" formatCode="0.00000">
                  <c:v>6.14825</c:v>
                </c:pt>
                <c:pt idx="773">
                  <c:v>6.1645000000000003</c:v>
                </c:pt>
                <c:pt idx="774">
                  <c:v>6.1515000000000004</c:v>
                </c:pt>
                <c:pt idx="775" formatCode="0.00">
                  <c:v>6.05</c:v>
                </c:pt>
                <c:pt idx="776" formatCode="0.00000">
                  <c:v>5.80525</c:v>
                </c:pt>
                <c:pt idx="777">
                  <c:v>5.9135</c:v>
                </c:pt>
                <c:pt idx="778" formatCode="0.00000">
                  <c:v>5.8912500000000003</c:v>
                </c:pt>
                <c:pt idx="779" formatCode="0.000">
                  <c:v>6.0540000000000003</c:v>
                </c:pt>
                <c:pt idx="780" formatCode="0.000">
                  <c:v>6.0460000000000003</c:v>
                </c:pt>
                <c:pt idx="781">
                  <c:v>6.0294999999999996</c:v>
                </c:pt>
                <c:pt idx="782" formatCode="0.00000">
                  <c:v>6.1332500000000003</c:v>
                </c:pt>
                <c:pt idx="783" formatCode="0.000">
                  <c:v>6.2439999999999998</c:v>
                </c:pt>
                <c:pt idx="784" formatCode="0.00000">
                  <c:v>6.1927500000000002</c:v>
                </c:pt>
                <c:pt idx="785">
                  <c:v>6.2184999999999997</c:v>
                </c:pt>
                <c:pt idx="786">
                  <c:v>6.2335000000000003</c:v>
                </c:pt>
                <c:pt idx="787" formatCode="0.000">
                  <c:v>6.2619999999999996</c:v>
                </c:pt>
                <c:pt idx="788" formatCode="0.000">
                  <c:v>6.0250000000000004</c:v>
                </c:pt>
                <c:pt idx="789">
                  <c:v>6.2394999999999996</c:v>
                </c:pt>
                <c:pt idx="790" formatCode="0.000">
                  <c:v>6.2140000000000004</c:v>
                </c:pt>
                <c:pt idx="791" formatCode="0.00000">
                  <c:v>6.0462499999999997</c:v>
                </c:pt>
                <c:pt idx="792" formatCode="0.00000">
                  <c:v>5.8242500000000001</c:v>
                </c:pt>
                <c:pt idx="793" formatCode="0.000">
                  <c:v>6.1120000000000001</c:v>
                </c:pt>
                <c:pt idx="794" formatCode="0.000">
                  <c:v>5.6379999999999999</c:v>
                </c:pt>
                <c:pt idx="795" formatCode="0.00000">
                  <c:v>5.5337500000000004</c:v>
                </c:pt>
                <c:pt idx="796" formatCode="0.00000">
                  <c:v>5.7897499999999997</c:v>
                </c:pt>
                <c:pt idx="797" formatCode="0.00000">
                  <c:v>5.5262500000000001</c:v>
                </c:pt>
                <c:pt idx="798" formatCode="0.00000">
                  <c:v>5.63375</c:v>
                </c:pt>
                <c:pt idx="799" formatCode="0.000">
                  <c:v>5.6559999999999997</c:v>
                </c:pt>
                <c:pt idx="800">
                  <c:v>5.5345000000000004</c:v>
                </c:pt>
                <c:pt idx="801" formatCode="0.00000">
                  <c:v>5.3562500000000002</c:v>
                </c:pt>
                <c:pt idx="802" formatCode="0.00000">
                  <c:v>5.3852500000000001</c:v>
                </c:pt>
                <c:pt idx="803" formatCode="0.00000">
                  <c:v>5.6977500000000001</c:v>
                </c:pt>
                <c:pt idx="804" formatCode="0.000">
                  <c:v>5.6559999999999997</c:v>
                </c:pt>
                <c:pt idx="805" formatCode="0.000">
                  <c:v>5.8650000000000002</c:v>
                </c:pt>
                <c:pt idx="806">
                  <c:v>5.7874999999999996</c:v>
                </c:pt>
                <c:pt idx="807" formatCode="0.00000">
                  <c:v>5.7872500000000002</c:v>
                </c:pt>
                <c:pt idx="808">
                  <c:v>5.9385000000000003</c:v>
                </c:pt>
                <c:pt idx="809" formatCode="0.00000">
                  <c:v>5.9092500000000001</c:v>
                </c:pt>
                <c:pt idx="810" formatCode="0.000">
                  <c:v>5.726</c:v>
                </c:pt>
                <c:pt idx="811" formatCode="0.00000">
                  <c:v>5.7177499999999997</c:v>
                </c:pt>
                <c:pt idx="812" formatCode="0.000">
                  <c:v>5.5970000000000004</c:v>
                </c:pt>
                <c:pt idx="813" formatCode="0.00">
                  <c:v>5.53</c:v>
                </c:pt>
                <c:pt idx="814">
                  <c:v>5.4165000000000001</c:v>
                </c:pt>
                <c:pt idx="815">
                  <c:v>5.6304999999999996</c:v>
                </c:pt>
                <c:pt idx="816" formatCode="0.00000">
                  <c:v>5.6582499999999998</c:v>
                </c:pt>
                <c:pt idx="817">
                  <c:v>5.6224999999999996</c:v>
                </c:pt>
                <c:pt idx="818">
                  <c:v>5.6784999999999997</c:v>
                </c:pt>
                <c:pt idx="819" formatCode="0.00000">
                  <c:v>5.6577500000000001</c:v>
                </c:pt>
                <c:pt idx="820" formatCode="0.00000">
                  <c:v>5.8247499999999999</c:v>
                </c:pt>
                <c:pt idx="821">
                  <c:v>5.9764999999999997</c:v>
                </c:pt>
                <c:pt idx="822" formatCode="0.000">
                  <c:v>6.2169999999999996</c:v>
                </c:pt>
                <c:pt idx="823" formatCode="0.00">
                  <c:v>6.26</c:v>
                </c:pt>
                <c:pt idx="824">
                  <c:v>6.3944999999999999</c:v>
                </c:pt>
                <c:pt idx="825" formatCode="0.00000">
                  <c:v>6.5032500000000004</c:v>
                </c:pt>
                <c:pt idx="826" formatCode="0.00000">
                  <c:v>6.3632499999999999</c:v>
                </c:pt>
                <c:pt idx="827" formatCode="0.000">
                  <c:v>6.3840000000000003</c:v>
                </c:pt>
                <c:pt idx="828" formatCode="0.000">
                  <c:v>6.1390000000000002</c:v>
                </c:pt>
                <c:pt idx="829" formatCode="0.00000">
                  <c:v>6.1502499999999998</c:v>
                </c:pt>
                <c:pt idx="830" formatCode="0.00000">
                  <c:v>6.1927500000000002</c:v>
                </c:pt>
                <c:pt idx="831">
                  <c:v>6.1485000000000003</c:v>
                </c:pt>
                <c:pt idx="832" formatCode="0.000">
                  <c:v>6.1059999999999999</c:v>
                </c:pt>
                <c:pt idx="833">
                  <c:v>6.0674999999999999</c:v>
                </c:pt>
                <c:pt idx="834">
                  <c:v>6.1885000000000003</c:v>
                </c:pt>
                <c:pt idx="835" formatCode="0.00000">
                  <c:v>6.1922499999999996</c:v>
                </c:pt>
                <c:pt idx="836" formatCode="0.000">
                  <c:v>6.2320000000000002</c:v>
                </c:pt>
                <c:pt idx="837" formatCode="0.00000">
                  <c:v>6.2147500000000004</c:v>
                </c:pt>
                <c:pt idx="838" formatCode="0.00000">
                  <c:v>6.3247499999999999</c:v>
                </c:pt>
                <c:pt idx="839" formatCode="0.00000">
                  <c:v>6.3047500000000003</c:v>
                </c:pt>
                <c:pt idx="840">
                  <c:v>6.4405000000000001</c:v>
                </c:pt>
                <c:pt idx="841" formatCode="0.00000">
                  <c:v>6.6212499999999999</c:v>
                </c:pt>
                <c:pt idx="842" formatCode="0.00000">
                  <c:v>6.6267500000000004</c:v>
                </c:pt>
                <c:pt idx="843" formatCode="0.00000">
                  <c:v>6.6287500000000001</c:v>
                </c:pt>
                <c:pt idx="844">
                  <c:v>6.5724999999999998</c:v>
                </c:pt>
                <c:pt idx="845" formatCode="0.000">
                  <c:v>6.5570000000000004</c:v>
                </c:pt>
                <c:pt idx="846">
                  <c:v>6.5155000000000003</c:v>
                </c:pt>
                <c:pt idx="847">
                  <c:v>6.5644999999999998</c:v>
                </c:pt>
                <c:pt idx="848" formatCode="0.00">
                  <c:v>6.56</c:v>
                </c:pt>
                <c:pt idx="849" formatCode="0.00000">
                  <c:v>6.6727499999999997</c:v>
                </c:pt>
                <c:pt idx="850">
                  <c:v>6.6315</c:v>
                </c:pt>
                <c:pt idx="851" formatCode="0.00000">
                  <c:v>6.6272500000000001</c:v>
                </c:pt>
                <c:pt idx="852" formatCode="0.00000">
                  <c:v>6.5042499999999999</c:v>
                </c:pt>
                <c:pt idx="853" formatCode="0.00000">
                  <c:v>6.5577500000000004</c:v>
                </c:pt>
                <c:pt idx="854" formatCode="0.00000">
                  <c:v>6.4277499999999996</c:v>
                </c:pt>
                <c:pt idx="855" formatCode="0.00000">
                  <c:v>6.2737499999999997</c:v>
                </c:pt>
                <c:pt idx="856" formatCode="0.000">
                  <c:v>5.9779999999999998</c:v>
                </c:pt>
                <c:pt idx="857" formatCode="0.00000">
                  <c:v>6.0497500000000004</c:v>
                </c:pt>
                <c:pt idx="858" formatCode="0.000">
                  <c:v>5.8929999999999998</c:v>
                </c:pt>
                <c:pt idx="859">
                  <c:v>6.0214999999999996</c:v>
                </c:pt>
                <c:pt idx="860">
                  <c:v>5.9225000000000003</c:v>
                </c:pt>
                <c:pt idx="861" formatCode="0.000">
                  <c:v>6.056</c:v>
                </c:pt>
                <c:pt idx="862" formatCode="0.000">
                  <c:v>5.9210000000000003</c:v>
                </c:pt>
                <c:pt idx="863" formatCode="0.00000">
                  <c:v>6.0682499999999999</c:v>
                </c:pt>
                <c:pt idx="864" formatCode="0.00000">
                  <c:v>6.1832500000000001</c:v>
                </c:pt>
                <c:pt idx="865" formatCode="0.00000">
                  <c:v>6.2312500000000002</c:v>
                </c:pt>
                <c:pt idx="866" formatCode="0.00000">
                  <c:v>6.3312499999999998</c:v>
                </c:pt>
                <c:pt idx="867" formatCode="0.00000">
                  <c:v>6.18825</c:v>
                </c:pt>
                <c:pt idx="868" formatCode="0.00000">
                  <c:v>6.2807500000000003</c:v>
                </c:pt>
                <c:pt idx="869" formatCode="0.000">
                  <c:v>6.2329999999999997</c:v>
                </c:pt>
                <c:pt idx="870" formatCode="0.000">
                  <c:v>6.2050000000000001</c:v>
                </c:pt>
                <c:pt idx="871" formatCode="0.00000">
                  <c:v>6.3422499999999999</c:v>
                </c:pt>
                <c:pt idx="872">
                  <c:v>6.2925000000000004</c:v>
                </c:pt>
                <c:pt idx="873" formatCode="0.00000">
                  <c:v>6.3007499999999999</c:v>
                </c:pt>
                <c:pt idx="874" formatCode="0.00000">
                  <c:v>6.2722499999999997</c:v>
                </c:pt>
                <c:pt idx="875" formatCode="0.00000">
                  <c:v>6.2352499999999997</c:v>
                </c:pt>
                <c:pt idx="876" formatCode="0.00000">
                  <c:v>6.2177499999999997</c:v>
                </c:pt>
                <c:pt idx="877" formatCode="0.00000">
                  <c:v>6.2967500000000003</c:v>
                </c:pt>
                <c:pt idx="878" formatCode="0.000">
                  <c:v>6.3710000000000004</c:v>
                </c:pt>
                <c:pt idx="879">
                  <c:v>6.3005000000000004</c:v>
                </c:pt>
                <c:pt idx="880" formatCode="0.00000">
                  <c:v>6.1032500000000001</c:v>
                </c:pt>
                <c:pt idx="881">
                  <c:v>6.1215000000000002</c:v>
                </c:pt>
                <c:pt idx="882" formatCode="0.00000">
                  <c:v>6.1617499999999996</c:v>
                </c:pt>
                <c:pt idx="883">
                  <c:v>6.2655000000000003</c:v>
                </c:pt>
                <c:pt idx="884">
                  <c:v>6.3025000000000002</c:v>
                </c:pt>
                <c:pt idx="885" formatCode="0.00000">
                  <c:v>6.3507499999999997</c:v>
                </c:pt>
                <c:pt idx="886" formatCode="0.00000">
                  <c:v>6.4237500000000001</c:v>
                </c:pt>
                <c:pt idx="887">
                  <c:v>6.4604999999999997</c:v>
                </c:pt>
                <c:pt idx="888">
                  <c:v>6.4115000000000002</c:v>
                </c:pt>
                <c:pt idx="889" formatCode="0.00000">
                  <c:v>6.3697499999999998</c:v>
                </c:pt>
                <c:pt idx="890" formatCode="0.000">
                  <c:v>6.4029999999999996</c:v>
                </c:pt>
                <c:pt idx="891" formatCode="0.00000">
                  <c:v>6.5357500000000002</c:v>
                </c:pt>
                <c:pt idx="892" formatCode="0.000">
                  <c:v>6.4770000000000003</c:v>
                </c:pt>
                <c:pt idx="893" formatCode="0.000">
                  <c:v>6.4359999999999999</c:v>
                </c:pt>
                <c:pt idx="894">
                  <c:v>6.1204999999999998</c:v>
                </c:pt>
                <c:pt idx="895" formatCode="0.000">
                  <c:v>6.1959999999999997</c:v>
                </c:pt>
                <c:pt idx="896" formatCode="0.000">
                  <c:v>6.3330000000000002</c:v>
                </c:pt>
                <c:pt idx="897">
                  <c:v>6.5705</c:v>
                </c:pt>
                <c:pt idx="898" formatCode="0.000">
                  <c:v>6.6710000000000003</c:v>
                </c:pt>
                <c:pt idx="899">
                  <c:v>6.8055000000000003</c:v>
                </c:pt>
                <c:pt idx="900">
                  <c:v>6.8975</c:v>
                </c:pt>
                <c:pt idx="901">
                  <c:v>6.8594999999999997</c:v>
                </c:pt>
                <c:pt idx="902" formatCode="0.00000">
                  <c:v>6.96225</c:v>
                </c:pt>
                <c:pt idx="903" formatCode="0.00000">
                  <c:v>6.9452499999999997</c:v>
                </c:pt>
                <c:pt idx="904" formatCode="0.000">
                  <c:v>7.0170000000000003</c:v>
                </c:pt>
                <c:pt idx="905">
                  <c:v>7.0925000000000002</c:v>
                </c:pt>
                <c:pt idx="906">
                  <c:v>6.9604999999999997</c:v>
                </c:pt>
                <c:pt idx="907" formatCode="0.000">
                  <c:v>6.8179999999999996</c:v>
                </c:pt>
                <c:pt idx="908">
                  <c:v>6.7965</c:v>
                </c:pt>
                <c:pt idx="909" formatCode="0.00000">
                  <c:v>6.8682499999999997</c:v>
                </c:pt>
                <c:pt idx="910" formatCode="0.00">
                  <c:v>6.82</c:v>
                </c:pt>
                <c:pt idx="911" formatCode="0.000">
                  <c:v>6.7050000000000001</c:v>
                </c:pt>
                <c:pt idx="912">
                  <c:v>6.7835000000000001</c:v>
                </c:pt>
                <c:pt idx="913" formatCode="0.00000">
                  <c:v>6.9107500000000002</c:v>
                </c:pt>
                <c:pt idx="914" formatCode="0.00000">
                  <c:v>6.8482500000000002</c:v>
                </c:pt>
                <c:pt idx="915">
                  <c:v>6.7755000000000001</c:v>
                </c:pt>
                <c:pt idx="916">
                  <c:v>6.7995000000000001</c:v>
                </c:pt>
                <c:pt idx="917" formatCode="0.000">
                  <c:v>6.657</c:v>
                </c:pt>
                <c:pt idx="918" formatCode="0.00000">
                  <c:v>6.5862499999999997</c:v>
                </c:pt>
                <c:pt idx="919">
                  <c:v>6.6425000000000001</c:v>
                </c:pt>
                <c:pt idx="920" formatCode="0.00000">
                  <c:v>6.7102500000000003</c:v>
                </c:pt>
                <c:pt idx="921" formatCode="0.000">
                  <c:v>6.673</c:v>
                </c:pt>
                <c:pt idx="922" formatCode="0.000">
                  <c:v>6.6849999999999996</c:v>
                </c:pt>
                <c:pt idx="923">
                  <c:v>7.0255000000000001</c:v>
                </c:pt>
                <c:pt idx="924" formatCode="0.000">
                  <c:v>7.234</c:v>
                </c:pt>
                <c:pt idx="925" formatCode="0.000">
                  <c:v>7.1619999999999999</c:v>
                </c:pt>
                <c:pt idx="926" formatCode="0.00000">
                  <c:v>7.1682499999999996</c:v>
                </c:pt>
                <c:pt idx="927" formatCode="0.00000">
                  <c:v>6.9822499999999996</c:v>
                </c:pt>
                <c:pt idx="928">
                  <c:v>6.7465000000000002</c:v>
                </c:pt>
                <c:pt idx="929" formatCode="0.00000">
                  <c:v>6.6442500000000004</c:v>
                </c:pt>
                <c:pt idx="930">
                  <c:v>6.6384999999999996</c:v>
                </c:pt>
                <c:pt idx="931" formatCode="0.00000">
                  <c:v>6.1422499999999998</c:v>
                </c:pt>
                <c:pt idx="932" formatCode="0.00000">
                  <c:v>5.8782500000000004</c:v>
                </c:pt>
                <c:pt idx="933">
                  <c:v>6.1635</c:v>
                </c:pt>
                <c:pt idx="934">
                  <c:v>5.8845000000000001</c:v>
                </c:pt>
                <c:pt idx="935" formatCode="0.00000">
                  <c:v>6.1457499999999996</c:v>
                </c:pt>
                <c:pt idx="936">
                  <c:v>6.0765000000000002</c:v>
                </c:pt>
                <c:pt idx="937" formatCode="0.00000">
                  <c:v>5.9882499999999999</c:v>
                </c:pt>
                <c:pt idx="938" formatCode="0.00000">
                  <c:v>5.7292500000000004</c:v>
                </c:pt>
                <c:pt idx="939">
                  <c:v>5.7805</c:v>
                </c:pt>
                <c:pt idx="940">
                  <c:v>5.5265000000000004</c:v>
                </c:pt>
                <c:pt idx="941" formatCode="0.00000">
                  <c:v>4.9852499999999997</c:v>
                </c:pt>
                <c:pt idx="942" formatCode="0.000">
                  <c:v>5.1959999999999997</c:v>
                </c:pt>
                <c:pt idx="943" formatCode="0.00000">
                  <c:v>4.9572500000000002</c:v>
                </c:pt>
                <c:pt idx="944">
                  <c:v>4.6405000000000003</c:v>
                </c:pt>
                <c:pt idx="945" formatCode="0.000">
                  <c:v>5.0750000000000002</c:v>
                </c:pt>
                <c:pt idx="946" formatCode="0.00000">
                  <c:v>5.2707499999999996</c:v>
                </c:pt>
                <c:pt idx="947" formatCode="0.00000">
                  <c:v>5.45275</c:v>
                </c:pt>
                <c:pt idx="948" formatCode="0.000">
                  <c:v>5.3730000000000002</c:v>
                </c:pt>
                <c:pt idx="949" formatCode="0.00000">
                  <c:v>5.2942499999999999</c:v>
                </c:pt>
                <c:pt idx="950">
                  <c:v>5.2765000000000004</c:v>
                </c:pt>
                <c:pt idx="951" formatCode="0.00000">
                  <c:v>5.3447500000000003</c:v>
                </c:pt>
                <c:pt idx="952" formatCode="0.00000">
                  <c:v>5.14975</c:v>
                </c:pt>
                <c:pt idx="953" formatCode="0.00000">
                  <c:v>5.14175</c:v>
                </c:pt>
                <c:pt idx="954">
                  <c:v>4.7385000000000002</c:v>
                </c:pt>
                <c:pt idx="955" formatCode="0.00000">
                  <c:v>4.9827500000000002</c:v>
                </c:pt>
                <c:pt idx="956" formatCode="0.00000">
                  <c:v>4.9297500000000003</c:v>
                </c:pt>
                <c:pt idx="957" formatCode="0.00000">
                  <c:v>5.0597500000000002</c:v>
                </c:pt>
                <c:pt idx="958" formatCode="0.00000">
                  <c:v>4.1107500000000003</c:v>
                </c:pt>
                <c:pt idx="959">
                  <c:v>3.6175000000000002</c:v>
                </c:pt>
                <c:pt idx="960" formatCode="0.000">
                  <c:v>3.7269999999999999</c:v>
                </c:pt>
                <c:pt idx="961" formatCode="0.00000">
                  <c:v>3.61775</c:v>
                </c:pt>
                <c:pt idx="962" formatCode="0.000">
                  <c:v>3.625</c:v>
                </c:pt>
                <c:pt idx="963" formatCode="0.00000">
                  <c:v>3.8262499999999999</c:v>
                </c:pt>
                <c:pt idx="964" formatCode="0.00000">
                  <c:v>3.8432499999999998</c:v>
                </c:pt>
                <c:pt idx="965" formatCode="0.00000">
                  <c:v>4.0017500000000004</c:v>
                </c:pt>
                <c:pt idx="966" formatCode="0.000">
                  <c:v>3.9340000000000002</c:v>
                </c:pt>
                <c:pt idx="967" formatCode="0.00000">
                  <c:v>4.08575</c:v>
                </c:pt>
                <c:pt idx="968" formatCode="0.000">
                  <c:v>4.2510000000000003</c:v>
                </c:pt>
                <c:pt idx="969" formatCode="0.00000">
                  <c:v>3.9277500000000001</c:v>
                </c:pt>
                <c:pt idx="970" formatCode="0.00000">
                  <c:v>3.9572500000000002</c:v>
                </c:pt>
                <c:pt idx="971" formatCode="0.00000">
                  <c:v>3.6902499999999998</c:v>
                </c:pt>
                <c:pt idx="972">
                  <c:v>3.7965</c:v>
                </c:pt>
                <c:pt idx="973" formatCode="0.00000">
                  <c:v>3.7047500000000002</c:v>
                </c:pt>
                <c:pt idx="974">
                  <c:v>3.7225000000000001</c:v>
                </c:pt>
                <c:pt idx="975" formatCode="0.00000">
                  <c:v>3.7222499999999998</c:v>
                </c:pt>
                <c:pt idx="976" formatCode="0.00000">
                  <c:v>3.6612499999999999</c:v>
                </c:pt>
                <c:pt idx="977">
                  <c:v>3.5895000000000001</c:v>
                </c:pt>
                <c:pt idx="978">
                  <c:v>3.6735000000000002</c:v>
                </c:pt>
                <c:pt idx="979" formatCode="0.00000">
                  <c:v>3.4627500000000002</c:v>
                </c:pt>
                <c:pt idx="980">
                  <c:v>3.3774999999999999</c:v>
                </c:pt>
                <c:pt idx="981" formatCode="0.00000">
                  <c:v>3.2392500000000002</c:v>
                </c:pt>
                <c:pt idx="982" formatCode="0.000">
                  <c:v>3.177</c:v>
                </c:pt>
                <c:pt idx="983">
                  <c:v>3.3275000000000001</c:v>
                </c:pt>
                <c:pt idx="984" formatCode="0.00000">
                  <c:v>3.2792500000000002</c:v>
                </c:pt>
                <c:pt idx="985" formatCode="0.00000">
                  <c:v>3.3412500000000001</c:v>
                </c:pt>
                <c:pt idx="986">
                  <c:v>3.3374999999999999</c:v>
                </c:pt>
                <c:pt idx="987">
                  <c:v>3.4055</c:v>
                </c:pt>
                <c:pt idx="988" formatCode="0.00000">
                  <c:v>3.1997499999999999</c:v>
                </c:pt>
                <c:pt idx="989" formatCode="0.00000">
                  <c:v>3.4047499999999999</c:v>
                </c:pt>
                <c:pt idx="990" formatCode="0.000">
                  <c:v>3.585</c:v>
                </c:pt>
                <c:pt idx="991" formatCode="0.00000">
                  <c:v>3.4957500000000001</c:v>
                </c:pt>
                <c:pt idx="992">
                  <c:v>3.5644999999999998</c:v>
                </c:pt>
                <c:pt idx="993" formatCode="0.00000">
                  <c:v>3.6307499999999999</c:v>
                </c:pt>
                <c:pt idx="994" formatCode="0.00000">
                  <c:v>3.7207499999999998</c:v>
                </c:pt>
                <c:pt idx="995" formatCode="0.000">
                  <c:v>3.7610000000000001</c:v>
                </c:pt>
                <c:pt idx="996" formatCode="0.00000">
                  <c:v>3.74675</c:v>
                </c:pt>
                <c:pt idx="997" formatCode="0.000">
                  <c:v>3.7210000000000001</c:v>
                </c:pt>
                <c:pt idx="998" formatCode="0.000">
                  <c:v>3.7930000000000001</c:v>
                </c:pt>
                <c:pt idx="999" formatCode="0.00000">
                  <c:v>3.9232499999999999</c:v>
                </c:pt>
                <c:pt idx="1000" formatCode="0.00000">
                  <c:v>3.7192500000000002</c:v>
                </c:pt>
                <c:pt idx="1001" formatCode="0.00000">
                  <c:v>3.7322500000000001</c:v>
                </c:pt>
                <c:pt idx="1002" formatCode="0.000">
                  <c:v>3.9460000000000002</c:v>
                </c:pt>
                <c:pt idx="1003" formatCode="0.00000">
                  <c:v>4.0037500000000001</c:v>
                </c:pt>
                <c:pt idx="1004" formatCode="0.00000">
                  <c:v>3.45025</c:v>
                </c:pt>
                <c:pt idx="1005" formatCode="0.00">
                  <c:v>3.29</c:v>
                </c:pt>
                <c:pt idx="1006" formatCode="0.00000">
                  <c:v>3.4347500000000002</c:v>
                </c:pt>
                <c:pt idx="1007" formatCode="0.00000">
                  <c:v>3.59375</c:v>
                </c:pt>
                <c:pt idx="1008" formatCode="0.00000">
                  <c:v>3.6182500000000002</c:v>
                </c:pt>
                <c:pt idx="1009">
                  <c:v>3.7294999999999998</c:v>
                </c:pt>
                <c:pt idx="1010" formatCode="0.00000">
                  <c:v>3.7487499999999998</c:v>
                </c:pt>
                <c:pt idx="1011" formatCode="0.000">
                  <c:v>3.8250000000000002</c:v>
                </c:pt>
                <c:pt idx="1012">
                  <c:v>3.6855000000000002</c:v>
                </c:pt>
                <c:pt idx="1013" formatCode="0.00000">
                  <c:v>3.70425</c:v>
                </c:pt>
                <c:pt idx="1014" formatCode="0.00000">
                  <c:v>3.6612499999999999</c:v>
                </c:pt>
                <c:pt idx="1015" formatCode="0.00000">
                  <c:v>3.7792500000000002</c:v>
                </c:pt>
                <c:pt idx="1016" formatCode="0.000">
                  <c:v>3.8220000000000001</c:v>
                </c:pt>
                <c:pt idx="1017" formatCode="0.00000">
                  <c:v>3.8632499999999999</c:v>
                </c:pt>
                <c:pt idx="1018">
                  <c:v>3.9335</c:v>
                </c:pt>
                <c:pt idx="1019" formatCode="0.000">
                  <c:v>3.9159999999999999</c:v>
                </c:pt>
                <c:pt idx="1020" formatCode="0.00000">
                  <c:v>3.9637500000000001</c:v>
                </c:pt>
                <c:pt idx="1021" formatCode="0.00000">
                  <c:v>3.89425</c:v>
                </c:pt>
                <c:pt idx="1022" formatCode="0.00000">
                  <c:v>3.9797500000000001</c:v>
                </c:pt>
                <c:pt idx="1023" formatCode="0.00000">
                  <c:v>3.9672499999999999</c:v>
                </c:pt>
                <c:pt idx="1024">
                  <c:v>3.9275000000000002</c:v>
                </c:pt>
                <c:pt idx="1025" formatCode="0.00000">
                  <c:v>3.8852500000000001</c:v>
                </c:pt>
                <c:pt idx="1026">
                  <c:v>3.8565</c:v>
                </c:pt>
                <c:pt idx="1027" formatCode="0.00000">
                  <c:v>3.9112499999999999</c:v>
                </c:pt>
                <c:pt idx="1028">
                  <c:v>3.9195000000000002</c:v>
                </c:pt>
                <c:pt idx="1029" formatCode="0.000">
                  <c:v>3.9129999999999998</c:v>
                </c:pt>
                <c:pt idx="1030" formatCode="0.00000">
                  <c:v>3.80125</c:v>
                </c:pt>
                <c:pt idx="1031">
                  <c:v>3.7315</c:v>
                </c:pt>
                <c:pt idx="1032" formatCode="0.000">
                  <c:v>3.766</c:v>
                </c:pt>
                <c:pt idx="1033">
                  <c:v>4.0285000000000002</c:v>
                </c:pt>
                <c:pt idx="1034" formatCode="0.000">
                  <c:v>4.0629999999999997</c:v>
                </c:pt>
                <c:pt idx="1035">
                  <c:v>4.2154999999999996</c:v>
                </c:pt>
                <c:pt idx="1036" formatCode="0.000">
                  <c:v>4.1390000000000002</c:v>
                </c:pt>
                <c:pt idx="1037" formatCode="0.00000">
                  <c:v>4.2452500000000004</c:v>
                </c:pt>
                <c:pt idx="1038" formatCode="0.00000">
                  <c:v>4.2237499999999999</c:v>
                </c:pt>
                <c:pt idx="1039" formatCode="0.00000">
                  <c:v>4.3927500000000004</c:v>
                </c:pt>
                <c:pt idx="1040" formatCode="0.00">
                  <c:v>4.3600000000000003</c:v>
                </c:pt>
                <c:pt idx="1041">
                  <c:v>4.5984999999999996</c:v>
                </c:pt>
                <c:pt idx="1042">
                  <c:v>4.4375</c:v>
                </c:pt>
                <c:pt idx="1043">
                  <c:v>4.3445</c:v>
                </c:pt>
                <c:pt idx="1044" formatCode="0.00000">
                  <c:v>4.4217500000000003</c:v>
                </c:pt>
                <c:pt idx="1045">
                  <c:v>4.4124999999999996</c:v>
                </c:pt>
                <c:pt idx="1046" formatCode="0.00000">
                  <c:v>4.4312500000000004</c:v>
                </c:pt>
                <c:pt idx="1047" formatCode="0.000">
                  <c:v>4.4889999999999999</c:v>
                </c:pt>
                <c:pt idx="1048" formatCode="0.000">
                  <c:v>4.5570000000000004</c:v>
                </c:pt>
                <c:pt idx="1049" formatCode="0.000">
                  <c:v>4.5750000000000002</c:v>
                </c:pt>
                <c:pt idx="1050">
                  <c:v>4.7154999999999996</c:v>
                </c:pt>
                <c:pt idx="1051">
                  <c:v>4.7065000000000001</c:v>
                </c:pt>
                <c:pt idx="1052" formatCode="0.00000">
                  <c:v>4.7737499999999997</c:v>
                </c:pt>
                <c:pt idx="1053" formatCode="0.00000">
                  <c:v>4.7947499999999996</c:v>
                </c:pt>
                <c:pt idx="1054">
                  <c:v>4.7314999999999996</c:v>
                </c:pt>
                <c:pt idx="1055">
                  <c:v>4.8025000000000002</c:v>
                </c:pt>
                <c:pt idx="1056">
                  <c:v>4.7885</c:v>
                </c:pt>
                <c:pt idx="1057" formatCode="0.00000">
                  <c:v>4.7502500000000003</c:v>
                </c:pt>
                <c:pt idx="1058">
                  <c:v>4.6174999999999997</c:v>
                </c:pt>
                <c:pt idx="1059" formatCode="0.00000">
                  <c:v>4.7052500000000004</c:v>
                </c:pt>
                <c:pt idx="1060" formatCode="0.00000">
                  <c:v>4.6822499999999998</c:v>
                </c:pt>
                <c:pt idx="1061">
                  <c:v>4.6574999999999998</c:v>
                </c:pt>
                <c:pt idx="1062" formatCode="0.00000">
                  <c:v>4.7117500000000003</c:v>
                </c:pt>
                <c:pt idx="1063" formatCode="0.00000">
                  <c:v>4.76675</c:v>
                </c:pt>
                <c:pt idx="1064" formatCode="0.00000">
                  <c:v>4.7792500000000002</c:v>
                </c:pt>
                <c:pt idx="1065" formatCode="0.00000">
                  <c:v>4.6727499999999997</c:v>
                </c:pt>
                <c:pt idx="1066" formatCode="0.00000">
                  <c:v>4.4522500000000003</c:v>
                </c:pt>
                <c:pt idx="1067" formatCode="0.00000">
                  <c:v>4.48325</c:v>
                </c:pt>
                <c:pt idx="1068" formatCode="0.000">
                  <c:v>4.5250000000000004</c:v>
                </c:pt>
                <c:pt idx="1069" formatCode="0.00000">
                  <c:v>4.5117500000000001</c:v>
                </c:pt>
                <c:pt idx="1070" formatCode="0.00000">
                  <c:v>4.5797499999999998</c:v>
                </c:pt>
                <c:pt idx="1071" formatCode="0.00000">
                  <c:v>4.5752499999999996</c:v>
                </c:pt>
                <c:pt idx="1072" formatCode="0.00000">
                  <c:v>4.4962499999999999</c:v>
                </c:pt>
                <c:pt idx="1073" formatCode="0.00000">
                  <c:v>4.32775</c:v>
                </c:pt>
                <c:pt idx="1074" formatCode="0.000">
                  <c:v>4.3479999999999999</c:v>
                </c:pt>
                <c:pt idx="1075" formatCode="0.00000">
                  <c:v>4.2547499999999996</c:v>
                </c:pt>
                <c:pt idx="1076">
                  <c:v>4.2205000000000004</c:v>
                </c:pt>
                <c:pt idx="1077" formatCode="0.00000">
                  <c:v>3.9612500000000002</c:v>
                </c:pt>
                <c:pt idx="1078" formatCode="0.000">
                  <c:v>4.0510000000000002</c:v>
                </c:pt>
                <c:pt idx="1079">
                  <c:v>3.9895</c:v>
                </c:pt>
                <c:pt idx="1080" formatCode="0.00000">
                  <c:v>4.0047499999999996</c:v>
                </c:pt>
                <c:pt idx="1081" formatCode="0.00000">
                  <c:v>3.9132500000000001</c:v>
                </c:pt>
                <c:pt idx="1082" formatCode="0.00000">
                  <c:v>3.7937500000000002</c:v>
                </c:pt>
                <c:pt idx="1083">
                  <c:v>3.8765000000000001</c:v>
                </c:pt>
                <c:pt idx="1084" formatCode="0.000">
                  <c:v>3.8050000000000002</c:v>
                </c:pt>
                <c:pt idx="1085" formatCode="0.000">
                  <c:v>3.6829999999999998</c:v>
                </c:pt>
                <c:pt idx="1086" formatCode="0.00000">
                  <c:v>3.6287500000000001</c:v>
                </c:pt>
                <c:pt idx="1087" formatCode="0.00000">
                  <c:v>3.58325</c:v>
                </c:pt>
                <c:pt idx="1088">
                  <c:v>3.5085000000000002</c:v>
                </c:pt>
                <c:pt idx="1089" formatCode="0.00000">
                  <c:v>3.4777499999999999</c:v>
                </c:pt>
                <c:pt idx="1090">
                  <c:v>3.3864999999999998</c:v>
                </c:pt>
                <c:pt idx="1091">
                  <c:v>3.3445</c:v>
                </c:pt>
                <c:pt idx="1092" formatCode="0.000">
                  <c:v>3.5750000000000002</c:v>
                </c:pt>
                <c:pt idx="1093" formatCode="0.000">
                  <c:v>3.532</c:v>
                </c:pt>
                <c:pt idx="1094">
                  <c:v>3.5945</c:v>
                </c:pt>
                <c:pt idx="1095">
                  <c:v>3.6375000000000002</c:v>
                </c:pt>
                <c:pt idx="1096" formatCode="0.00000">
                  <c:v>3.71075</c:v>
                </c:pt>
                <c:pt idx="1097" formatCode="0.00000">
                  <c:v>3.7687499999999998</c:v>
                </c:pt>
                <c:pt idx="1098" formatCode="0.000">
                  <c:v>3.6549999999999998</c:v>
                </c:pt>
                <c:pt idx="1099">
                  <c:v>3.7065000000000001</c:v>
                </c:pt>
                <c:pt idx="1100" formatCode="0.000">
                  <c:v>3.6160000000000001</c:v>
                </c:pt>
                <c:pt idx="1101" formatCode="0.00000">
                  <c:v>3.62575</c:v>
                </c:pt>
                <c:pt idx="1102" formatCode="0.000">
                  <c:v>3.8220000000000001</c:v>
                </c:pt>
                <c:pt idx="1103" formatCode="0.000">
                  <c:v>3.8279999999999998</c:v>
                </c:pt>
                <c:pt idx="1104">
                  <c:v>3.8525</c:v>
                </c:pt>
                <c:pt idx="1105" formatCode="0.000">
                  <c:v>3.794</c:v>
                </c:pt>
                <c:pt idx="1106">
                  <c:v>3.8165</c:v>
                </c:pt>
                <c:pt idx="1107" formatCode="0.000">
                  <c:v>3.7869999999999999</c:v>
                </c:pt>
                <c:pt idx="1108">
                  <c:v>3.9815</c:v>
                </c:pt>
                <c:pt idx="1109" formatCode="0.00000">
                  <c:v>4.0807500000000001</c:v>
                </c:pt>
                <c:pt idx="1110" formatCode="0.00000">
                  <c:v>4.1057499999999996</c:v>
                </c:pt>
                <c:pt idx="1111" formatCode="0.00000">
                  <c:v>4.1542500000000002</c:v>
                </c:pt>
                <c:pt idx="1112" formatCode="0.00000">
                  <c:v>4.0557499999999997</c:v>
                </c:pt>
                <c:pt idx="1113" formatCode="0.00000">
                  <c:v>4.0687499999999996</c:v>
                </c:pt>
                <c:pt idx="1114" formatCode="0.00000">
                  <c:v>4.0057499999999999</c:v>
                </c:pt>
                <c:pt idx="1115" formatCode="0.00000">
                  <c:v>3.93025</c:v>
                </c:pt>
                <c:pt idx="1116" formatCode="0.00000">
                  <c:v>3.93275</c:v>
                </c:pt>
                <c:pt idx="1117">
                  <c:v>4.0015000000000001</c:v>
                </c:pt>
                <c:pt idx="1118" formatCode="0.000">
                  <c:v>4.157</c:v>
                </c:pt>
                <c:pt idx="1119" formatCode="0.00000">
                  <c:v>4.1902499999999998</c:v>
                </c:pt>
                <c:pt idx="1120" formatCode="0.00000">
                  <c:v>4.1817500000000001</c:v>
                </c:pt>
                <c:pt idx="1121" formatCode="0.000">
                  <c:v>4.1769999999999996</c:v>
                </c:pt>
                <c:pt idx="1122" formatCode="0.00000">
                  <c:v>4.24275</c:v>
                </c:pt>
                <c:pt idx="1123">
                  <c:v>4.2545000000000002</c:v>
                </c:pt>
                <c:pt idx="1124" formatCode="0.000">
                  <c:v>4.2110000000000003</c:v>
                </c:pt>
                <c:pt idx="1125" formatCode="0.000">
                  <c:v>4.2830000000000004</c:v>
                </c:pt>
                <c:pt idx="1126">
                  <c:v>4.3914999999999997</c:v>
                </c:pt>
                <c:pt idx="1127">
                  <c:v>4.4664999999999999</c:v>
                </c:pt>
                <c:pt idx="1128">
                  <c:v>4.3345000000000002</c:v>
                </c:pt>
                <c:pt idx="1129" formatCode="0.00000">
                  <c:v>4.3767500000000004</c:v>
                </c:pt>
                <c:pt idx="1130">
                  <c:v>4.3704999999999998</c:v>
                </c:pt>
                <c:pt idx="1131" formatCode="0.00000">
                  <c:v>4.3862500000000004</c:v>
                </c:pt>
                <c:pt idx="1132" formatCode="0.000">
                  <c:v>4.218</c:v>
                </c:pt>
                <c:pt idx="1133" formatCode="0.000">
                  <c:v>4.1230000000000002</c:v>
                </c:pt>
                <c:pt idx="1134" formatCode="0.00000">
                  <c:v>4.0297499999999999</c:v>
                </c:pt>
                <c:pt idx="1135" formatCode="0.00000">
                  <c:v>3.7697500000000002</c:v>
                </c:pt>
                <c:pt idx="1136" formatCode="0.00000">
                  <c:v>3.8087499999999999</c:v>
                </c:pt>
                <c:pt idx="1137" formatCode="0.00000">
                  <c:v>3.8472499999999998</c:v>
                </c:pt>
                <c:pt idx="1138">
                  <c:v>3.9565000000000001</c:v>
                </c:pt>
                <c:pt idx="1139">
                  <c:v>3.8544999999999998</c:v>
                </c:pt>
                <c:pt idx="1140" formatCode="0.00000">
                  <c:v>3.7862499999999999</c:v>
                </c:pt>
                <c:pt idx="1141" formatCode="0.00000">
                  <c:v>3.9012500000000001</c:v>
                </c:pt>
                <c:pt idx="1142" formatCode="0.00000">
                  <c:v>3.7517499999999999</c:v>
                </c:pt>
                <c:pt idx="1143" formatCode="0.00000">
                  <c:v>3.7192500000000002</c:v>
                </c:pt>
                <c:pt idx="1144" formatCode="0.000">
                  <c:v>3.9889999999999999</c:v>
                </c:pt>
                <c:pt idx="1145">
                  <c:v>4.2694999999999999</c:v>
                </c:pt>
                <c:pt idx="1146" formatCode="0.00000">
                  <c:v>4.1967499999999998</c:v>
                </c:pt>
                <c:pt idx="1147" formatCode="0.00000">
                  <c:v>4.2807500000000003</c:v>
                </c:pt>
                <c:pt idx="1148" formatCode="0.000">
                  <c:v>4.2869999999999999</c:v>
                </c:pt>
                <c:pt idx="1149" formatCode="0.000">
                  <c:v>4.0609999999999999</c:v>
                </c:pt>
                <c:pt idx="1150" formatCode="0.00000">
                  <c:v>4.1362500000000004</c:v>
                </c:pt>
                <c:pt idx="1151" formatCode="0.000">
                  <c:v>4.0449999999999999</c:v>
                </c:pt>
                <c:pt idx="1152">
                  <c:v>4.0305</c:v>
                </c:pt>
                <c:pt idx="1153" formatCode="0.000">
                  <c:v>4.1749999999999998</c:v>
                </c:pt>
                <c:pt idx="1154" formatCode="0.00000">
                  <c:v>4.1877500000000003</c:v>
                </c:pt>
                <c:pt idx="1155" formatCode="0.00000">
                  <c:v>4.1042500000000004</c:v>
                </c:pt>
                <c:pt idx="1156" formatCode="0.000">
                  <c:v>4.2190000000000003</c:v>
                </c:pt>
                <c:pt idx="1157">
                  <c:v>4.4935</c:v>
                </c:pt>
                <c:pt idx="1158" formatCode="0.00000">
                  <c:v>4.4662499999999996</c:v>
                </c:pt>
                <c:pt idx="1159">
                  <c:v>4.5125000000000002</c:v>
                </c:pt>
                <c:pt idx="1160">
                  <c:v>4.5795000000000003</c:v>
                </c:pt>
                <c:pt idx="1161" formatCode="0.00000">
                  <c:v>4.60825</c:v>
                </c:pt>
                <c:pt idx="1162" formatCode="0.00000">
                  <c:v>4.6067499999999999</c:v>
                </c:pt>
                <c:pt idx="1163">
                  <c:v>4.5484999999999998</c:v>
                </c:pt>
                <c:pt idx="1164" formatCode="0.00000">
                  <c:v>4.5052500000000002</c:v>
                </c:pt>
                <c:pt idx="1165" formatCode="0.00000">
                  <c:v>4.5267499999999998</c:v>
                </c:pt>
                <c:pt idx="1166">
                  <c:v>4.4995000000000003</c:v>
                </c:pt>
                <c:pt idx="1167">
                  <c:v>4.4234999999999998</c:v>
                </c:pt>
                <c:pt idx="1168" formatCode="0.00000">
                  <c:v>4.3172499999999996</c:v>
                </c:pt>
                <c:pt idx="1169" formatCode="0.000">
                  <c:v>4.3710000000000004</c:v>
                </c:pt>
                <c:pt idx="1170" formatCode="0.00000">
                  <c:v>4.31325</c:v>
                </c:pt>
                <c:pt idx="1171" formatCode="0.00000">
                  <c:v>4.4557500000000001</c:v>
                </c:pt>
                <c:pt idx="1172">
                  <c:v>4.4335000000000004</c:v>
                </c:pt>
                <c:pt idx="1173" formatCode="0.000">
                  <c:v>4.2939999999999996</c:v>
                </c:pt>
                <c:pt idx="1174" formatCode="0.00000">
                  <c:v>4.35175</c:v>
                </c:pt>
                <c:pt idx="1175" formatCode="0.00">
                  <c:v>4.3499999999999996</c:v>
                </c:pt>
                <c:pt idx="1176" formatCode="0.000">
                  <c:v>4.3259999999999996</c:v>
                </c:pt>
                <c:pt idx="1177" formatCode="0.00000">
                  <c:v>4.5327500000000001</c:v>
                </c:pt>
                <c:pt idx="1178" formatCode="0.00000">
                  <c:v>4.5492499999999998</c:v>
                </c:pt>
                <c:pt idx="1179" formatCode="0.00000">
                  <c:v>4.60825</c:v>
                </c:pt>
                <c:pt idx="1180" formatCode="0.00000">
                  <c:v>4.4307499999999997</c:v>
                </c:pt>
                <c:pt idx="1181" formatCode="0.00000">
                  <c:v>4.5177500000000004</c:v>
                </c:pt>
                <c:pt idx="1182" formatCode="0.00000">
                  <c:v>4.5757500000000002</c:v>
                </c:pt>
                <c:pt idx="1183" formatCode="0.00000">
                  <c:v>4.64975</c:v>
                </c:pt>
                <c:pt idx="1184" formatCode="0.00000">
                  <c:v>4.6632499999999997</c:v>
                </c:pt>
                <c:pt idx="1185" formatCode="0.00000">
                  <c:v>4.9092500000000001</c:v>
                </c:pt>
                <c:pt idx="1186" formatCode="0.00000">
                  <c:v>4.8552499999999998</c:v>
                </c:pt>
                <c:pt idx="1187" formatCode="0.00000">
                  <c:v>4.8572499999999996</c:v>
                </c:pt>
                <c:pt idx="1188" formatCode="0.00000">
                  <c:v>4.7622499999999999</c:v>
                </c:pt>
                <c:pt idx="1189" formatCode="0.00000">
                  <c:v>4.9002499999999998</c:v>
                </c:pt>
                <c:pt idx="1190" formatCode="0.00000">
                  <c:v>4.89025</c:v>
                </c:pt>
                <c:pt idx="1191" formatCode="0.00000">
                  <c:v>4.8772500000000001</c:v>
                </c:pt>
                <c:pt idx="1192">
                  <c:v>4.9215</c:v>
                </c:pt>
                <c:pt idx="1193">
                  <c:v>5.1135000000000002</c:v>
                </c:pt>
                <c:pt idx="1194" formatCode="0.00000">
                  <c:v>5.1697499999999996</c:v>
                </c:pt>
                <c:pt idx="1195" formatCode="0.000">
                  <c:v>5.0730000000000004</c:v>
                </c:pt>
                <c:pt idx="1196" formatCode="0.000">
                  <c:v>5.0750000000000002</c:v>
                </c:pt>
                <c:pt idx="1197">
                  <c:v>5.0255000000000001</c:v>
                </c:pt>
                <c:pt idx="1198" formatCode="0.00000">
                  <c:v>5.0647500000000001</c:v>
                </c:pt>
                <c:pt idx="1199">
                  <c:v>5.2625000000000002</c:v>
                </c:pt>
                <c:pt idx="1200" formatCode="0.00000">
                  <c:v>5.2402499999999996</c:v>
                </c:pt>
                <c:pt idx="1201" formatCode="0.00000">
                  <c:v>5.1907500000000004</c:v>
                </c:pt>
                <c:pt idx="1202">
                  <c:v>5.2084999999999999</c:v>
                </c:pt>
                <c:pt idx="1203">
                  <c:v>5.1944999999999997</c:v>
                </c:pt>
                <c:pt idx="1204">
                  <c:v>5.2045000000000003</c:v>
                </c:pt>
                <c:pt idx="1205" formatCode="0.00000">
                  <c:v>5.2402499999999996</c:v>
                </c:pt>
                <c:pt idx="1206" formatCode="0.00000">
                  <c:v>5.2142499999999998</c:v>
                </c:pt>
                <c:pt idx="1207" formatCode="0.00000">
                  <c:v>5.2447499999999998</c:v>
                </c:pt>
                <c:pt idx="1208" formatCode="0.00000">
                  <c:v>5.1047500000000001</c:v>
                </c:pt>
                <c:pt idx="1209" formatCode="0.000">
                  <c:v>5.3070000000000004</c:v>
                </c:pt>
                <c:pt idx="1210" formatCode="0.00000">
                  <c:v>5.1997499999999999</c:v>
                </c:pt>
                <c:pt idx="1211">
                  <c:v>5.2794999999999996</c:v>
                </c:pt>
                <c:pt idx="1212">
                  <c:v>5.2545000000000002</c:v>
                </c:pt>
                <c:pt idx="1213" formatCode="0.00000">
                  <c:v>5.2722499999999997</c:v>
                </c:pt>
                <c:pt idx="1214" formatCode="0.00000">
                  <c:v>5.5302499999999997</c:v>
                </c:pt>
                <c:pt idx="1215" formatCode="0.000">
                  <c:v>5.4249999999999998</c:v>
                </c:pt>
                <c:pt idx="1216" formatCode="0.000">
                  <c:v>5.4560000000000004</c:v>
                </c:pt>
                <c:pt idx="1217">
                  <c:v>5.4184999999999999</c:v>
                </c:pt>
                <c:pt idx="1218" formatCode="0.00000">
                  <c:v>5.2312500000000002</c:v>
                </c:pt>
                <c:pt idx="1219">
                  <c:v>5.1914999999999996</c:v>
                </c:pt>
                <c:pt idx="1220">
                  <c:v>5.2355</c:v>
                </c:pt>
                <c:pt idx="1221">
                  <c:v>5.2184999999999997</c:v>
                </c:pt>
                <c:pt idx="1222" formatCode="0.00000">
                  <c:v>5.3042499999999997</c:v>
                </c:pt>
                <c:pt idx="1223" formatCode="0.00000">
                  <c:v>5.3042499999999997</c:v>
                </c:pt>
                <c:pt idx="1224">
                  <c:v>5.3494999999999999</c:v>
                </c:pt>
                <c:pt idx="1225">
                  <c:v>5.4335000000000004</c:v>
                </c:pt>
                <c:pt idx="1226" formatCode="0.00000">
                  <c:v>5.60175</c:v>
                </c:pt>
                <c:pt idx="1227" formatCode="0.00000">
                  <c:v>5.5997500000000002</c:v>
                </c:pt>
                <c:pt idx="1228" formatCode="0.00000">
                  <c:v>5.6287500000000001</c:v>
                </c:pt>
                <c:pt idx="1229" formatCode="0.00000">
                  <c:v>5.7072500000000002</c:v>
                </c:pt>
                <c:pt idx="1230" formatCode="0.00000">
                  <c:v>5.7377500000000001</c:v>
                </c:pt>
                <c:pt idx="1231">
                  <c:v>5.8864999999999998</c:v>
                </c:pt>
                <c:pt idx="1232" formatCode="0.00000">
                  <c:v>5.9842500000000003</c:v>
                </c:pt>
                <c:pt idx="1233">
                  <c:v>5.9705000000000004</c:v>
                </c:pt>
                <c:pt idx="1234">
                  <c:v>5.9654999999999996</c:v>
                </c:pt>
                <c:pt idx="1235" formatCode="0.00000">
                  <c:v>5.9797500000000001</c:v>
                </c:pt>
                <c:pt idx="1236" formatCode="0.00000">
                  <c:v>5.9217500000000003</c:v>
                </c:pt>
                <c:pt idx="1237" formatCode="0.000">
                  <c:v>5.8079999999999998</c:v>
                </c:pt>
                <c:pt idx="1238">
                  <c:v>5.8825000000000003</c:v>
                </c:pt>
                <c:pt idx="1239" formatCode="0.00000">
                  <c:v>5.9977499999999999</c:v>
                </c:pt>
                <c:pt idx="1240" formatCode="0.00000">
                  <c:v>5.9017499999999998</c:v>
                </c:pt>
                <c:pt idx="1241">
                  <c:v>5.9264999999999999</c:v>
                </c:pt>
                <c:pt idx="1242" formatCode="0.00000">
                  <c:v>5.9982499999999996</c:v>
                </c:pt>
                <c:pt idx="1243">
                  <c:v>6.0095000000000001</c:v>
                </c:pt>
                <c:pt idx="1244">
                  <c:v>6.0754999999999999</c:v>
                </c:pt>
                <c:pt idx="1245" formatCode="0.000">
                  <c:v>6.1079999999999997</c:v>
                </c:pt>
                <c:pt idx="1246">
                  <c:v>6.2995000000000001</c:v>
                </c:pt>
                <c:pt idx="1247" formatCode="0.000">
                  <c:v>6.1820000000000004</c:v>
                </c:pt>
                <c:pt idx="1248" formatCode="0.00000">
                  <c:v>6.1392499999999997</c:v>
                </c:pt>
                <c:pt idx="1249" formatCode="0.00000">
                  <c:v>6.2232500000000002</c:v>
                </c:pt>
                <c:pt idx="1250" formatCode="0.000">
                  <c:v>6.2320000000000002</c:v>
                </c:pt>
                <c:pt idx="1251">
                  <c:v>6.1985000000000001</c:v>
                </c:pt>
                <c:pt idx="1252" formatCode="0.00000">
                  <c:v>6.2512499999999998</c:v>
                </c:pt>
                <c:pt idx="1253">
                  <c:v>6.3215000000000003</c:v>
                </c:pt>
                <c:pt idx="1254" formatCode="0.000">
                  <c:v>6.2619999999999996</c:v>
                </c:pt>
                <c:pt idx="1255" formatCode="0.000">
                  <c:v>6.0049999999999999</c:v>
                </c:pt>
                <c:pt idx="1256" formatCode="0.00000">
                  <c:v>6.1992500000000001</c:v>
                </c:pt>
                <c:pt idx="1257">
                  <c:v>6.1384999999999996</c:v>
                </c:pt>
                <c:pt idx="1258" formatCode="0.00000">
                  <c:v>6.1452499999999999</c:v>
                </c:pt>
                <c:pt idx="1259" formatCode="0.00000">
                  <c:v>5.9107500000000002</c:v>
                </c:pt>
                <c:pt idx="1260" formatCode="0.00000">
                  <c:v>6.0082500000000003</c:v>
                </c:pt>
                <c:pt idx="1261" formatCode="0.00000">
                  <c:v>6.1782500000000002</c:v>
                </c:pt>
                <c:pt idx="1262" formatCode="0.000">
                  <c:v>6.2690000000000001</c:v>
                </c:pt>
                <c:pt idx="1263" formatCode="0.00000">
                  <c:v>6.3561199999999998</c:v>
                </c:pt>
                <c:pt idx="1264" formatCode="0.00000">
                  <c:v>6.2897499999999997</c:v>
                </c:pt>
                <c:pt idx="1265" formatCode="0.00000">
                  <c:v>6.5742500000000001</c:v>
                </c:pt>
                <c:pt idx="1266" formatCode="0.00000">
                  <c:v>6.6972500000000004</c:v>
                </c:pt>
                <c:pt idx="1267">
                  <c:v>6.8135000000000003</c:v>
                </c:pt>
                <c:pt idx="1268">
                  <c:v>6.7694999999999999</c:v>
                </c:pt>
                <c:pt idx="1269" formatCode="0.00000">
                  <c:v>7.2447499999999998</c:v>
                </c:pt>
                <c:pt idx="1270" formatCode="0.00000">
                  <c:v>7.41425</c:v>
                </c:pt>
                <c:pt idx="1271">
                  <c:v>7.8674999999999997</c:v>
                </c:pt>
                <c:pt idx="1272">
                  <c:v>7.7175000000000002</c:v>
                </c:pt>
                <c:pt idx="1273" formatCode="0.00000">
                  <c:v>7.35175</c:v>
                </c:pt>
                <c:pt idx="1274" formatCode="0.000">
                  <c:v>6.8319999999999999</c:v>
                </c:pt>
                <c:pt idx="1275" formatCode="0.00000">
                  <c:v>6.5512499999999996</c:v>
                </c:pt>
                <c:pt idx="1276" formatCode="0.00000">
                  <c:v>6.6912500000000001</c:v>
                </c:pt>
                <c:pt idx="1277" formatCode="0.000">
                  <c:v>6.3150000000000004</c:v>
                </c:pt>
                <c:pt idx="1278" formatCode="0.00000">
                  <c:v>6.7517500000000004</c:v>
                </c:pt>
                <c:pt idx="1279" formatCode="0.00000">
                  <c:v>6.9107500000000002</c:v>
                </c:pt>
                <c:pt idx="1280" formatCode="0.00000">
                  <c:v>6.6472499999999997</c:v>
                </c:pt>
                <c:pt idx="1281" formatCode="0.00000">
                  <c:v>7.1127500000000001</c:v>
                </c:pt>
                <c:pt idx="1282" formatCode="0.00000">
                  <c:v>6.8322500000000002</c:v>
                </c:pt>
                <c:pt idx="1283" formatCode="0.000">
                  <c:v>6.6509999999999998</c:v>
                </c:pt>
                <c:pt idx="1284" formatCode="0.000">
                  <c:v>6.1360000000000001</c:v>
                </c:pt>
                <c:pt idx="1285" formatCode="0.000">
                  <c:v>6.5270000000000001</c:v>
                </c:pt>
                <c:pt idx="1286" formatCode="0.00000">
                  <c:v>6.1617499999999996</c:v>
                </c:pt>
                <c:pt idx="1287" formatCode="0.00000">
                  <c:v>5.4077500000000001</c:v>
                </c:pt>
                <c:pt idx="1288" formatCode="0.000">
                  <c:v>6.0209999999999999</c:v>
                </c:pt>
                <c:pt idx="1289" formatCode="0.00">
                  <c:v>4.91</c:v>
                </c:pt>
                <c:pt idx="1290" formatCode="0.00000">
                  <c:v>5.4317500000000001</c:v>
                </c:pt>
                <c:pt idx="1291">
                  <c:v>5.0705</c:v>
                </c:pt>
                <c:pt idx="1292" formatCode="0.00000">
                  <c:v>5.3242500000000001</c:v>
                </c:pt>
                <c:pt idx="1293" formatCode="0.00000">
                  <c:v>5.1437499999999998</c:v>
                </c:pt>
                <c:pt idx="1294" formatCode="0.00000">
                  <c:v>5.3172499999999996</c:v>
                </c:pt>
                <c:pt idx="1295">
                  <c:v>6.2294999999999998</c:v>
                </c:pt>
                <c:pt idx="1296">
                  <c:v>6.1405000000000003</c:v>
                </c:pt>
                <c:pt idx="1297" formatCode="0.000">
                  <c:v>6.431</c:v>
                </c:pt>
                <c:pt idx="1298" formatCode="0.00000">
                  <c:v>6.3182499999999999</c:v>
                </c:pt>
                <c:pt idx="1299" formatCode="0.00000">
                  <c:v>6.6397500000000003</c:v>
                </c:pt>
                <c:pt idx="1300" formatCode="0.00">
                  <c:v>6.59</c:v>
                </c:pt>
                <c:pt idx="1301" formatCode="0.00000">
                  <c:v>6.0767499999999997</c:v>
                </c:pt>
                <c:pt idx="1302" formatCode="0.00000">
                  <c:v>6.3867500000000001</c:v>
                </c:pt>
                <c:pt idx="1303" formatCode="0.00000">
                  <c:v>6.0977499999999996</c:v>
                </c:pt>
                <c:pt idx="1304" formatCode="0.00">
                  <c:v>6.71</c:v>
                </c:pt>
                <c:pt idx="1305" formatCode="0.00000">
                  <c:v>6.4757499999999997</c:v>
                </c:pt>
                <c:pt idx="1306" formatCode="0.00000">
                  <c:v>6.6737500000000001</c:v>
                </c:pt>
                <c:pt idx="1307" formatCode="0.00000">
                  <c:v>6.5737500000000004</c:v>
                </c:pt>
                <c:pt idx="1308" formatCode="0.00000">
                  <c:v>6.7462499999999999</c:v>
                </c:pt>
                <c:pt idx="1309" formatCode="0.00000">
                  <c:v>7.0987499999999999</c:v>
                </c:pt>
                <c:pt idx="1310" formatCode="0.000">
                  <c:v>7.0209999999999999</c:v>
                </c:pt>
                <c:pt idx="1311">
                  <c:v>7.3674999999999997</c:v>
                </c:pt>
                <c:pt idx="1312" formatCode="0.000">
                  <c:v>7.3079999999999998</c:v>
                </c:pt>
                <c:pt idx="1313" formatCode="0.00000">
                  <c:v>7.1762499999999996</c:v>
                </c:pt>
                <c:pt idx="1314" formatCode="0.00000">
                  <c:v>6.7377500000000001</c:v>
                </c:pt>
                <c:pt idx="1315" formatCode="0.00000">
                  <c:v>7.1537499999999996</c:v>
                </c:pt>
                <c:pt idx="1316" formatCode="0.00000">
                  <c:v>7.10025</c:v>
                </c:pt>
                <c:pt idx="1317" formatCode="0.00000">
                  <c:v>7.2397499999999999</c:v>
                </c:pt>
                <c:pt idx="1318" formatCode="0.000">
                  <c:v>7.4269999999999996</c:v>
                </c:pt>
                <c:pt idx="1319" formatCode="0.000">
                  <c:v>7.2839999999999998</c:v>
                </c:pt>
                <c:pt idx="1320">
                  <c:v>7.4615</c:v>
                </c:pt>
                <c:pt idx="1321" formatCode="0.000">
                  <c:v>7.3070000000000004</c:v>
                </c:pt>
                <c:pt idx="1322">
                  <c:v>7.0694999999999997</c:v>
                </c:pt>
                <c:pt idx="1323" formatCode="0.00000">
                  <c:v>7.2821199999999999</c:v>
                </c:pt>
                <c:pt idx="1324">
                  <c:v>7.3434999999999997</c:v>
                </c:pt>
                <c:pt idx="1325" formatCode="0.00000">
                  <c:v>7.44475</c:v>
                </c:pt>
                <c:pt idx="1326" formatCode="0.00000">
                  <c:v>7.6217499999999996</c:v>
                </c:pt>
                <c:pt idx="1327">
                  <c:v>7.8125</c:v>
                </c:pt>
                <c:pt idx="1328">
                  <c:v>8.0655000000000001</c:v>
                </c:pt>
                <c:pt idx="1329">
                  <c:v>7.8025000000000002</c:v>
                </c:pt>
                <c:pt idx="1330" formatCode="0.00">
                  <c:v>7.78</c:v>
                </c:pt>
                <c:pt idx="1331">
                  <c:v>8.0305</c:v>
                </c:pt>
                <c:pt idx="1332" formatCode="0.00000">
                  <c:v>8.4907500000000002</c:v>
                </c:pt>
                <c:pt idx="1333" formatCode="0.00000">
                  <c:v>8.7502499999999994</c:v>
                </c:pt>
                <c:pt idx="1334">
                  <c:v>8.8055000000000003</c:v>
                </c:pt>
                <c:pt idx="1335" formatCode="0.00">
                  <c:v>8.9700000000000006</c:v>
                </c:pt>
                <c:pt idx="1336" formatCode="0.00000">
                  <c:v>8.7752499999999998</c:v>
                </c:pt>
                <c:pt idx="1337" formatCode="0.00000">
                  <c:v>9.0262499999999992</c:v>
                </c:pt>
                <c:pt idx="1338" formatCode="0.00000">
                  <c:v>8.7177500000000006</c:v>
                </c:pt>
                <c:pt idx="1339" formatCode="0.00000">
                  <c:v>8.5252499999999998</c:v>
                </c:pt>
                <c:pt idx="1340" formatCode="0.000">
                  <c:v>8.4870000000000001</c:v>
                </c:pt>
                <c:pt idx="1341">
                  <c:v>8.8755000000000006</c:v>
                </c:pt>
                <c:pt idx="1342" formatCode="0.00000">
                  <c:v>8.8062500000000004</c:v>
                </c:pt>
                <c:pt idx="1343" formatCode="0.00000">
                  <c:v>8.8252500000000005</c:v>
                </c:pt>
                <c:pt idx="1344">
                  <c:v>8.7695000000000007</c:v>
                </c:pt>
                <c:pt idx="1345">
                  <c:v>8.7665000000000006</c:v>
                </c:pt>
                <c:pt idx="1346" formatCode="0.00">
                  <c:v>8.92</c:v>
                </c:pt>
                <c:pt idx="1347" formatCode="0.000">
                  <c:v>8.8049999999999997</c:v>
                </c:pt>
                <c:pt idx="1348" formatCode="0.000">
                  <c:v>9.0459999999999994</c:v>
                </c:pt>
                <c:pt idx="1349" formatCode="0.00000">
                  <c:v>9.3667499999999997</c:v>
                </c:pt>
                <c:pt idx="1350" formatCode="0.00000">
                  <c:v>8.7962500000000006</c:v>
                </c:pt>
                <c:pt idx="1351">
                  <c:v>8.9324999999999992</c:v>
                </c:pt>
                <c:pt idx="1352" formatCode="0.00000">
                  <c:v>9.1737500000000001</c:v>
                </c:pt>
                <c:pt idx="1353">
                  <c:v>9.0685000000000002</c:v>
                </c:pt>
                <c:pt idx="1354" formatCode="0.000">
                  <c:v>9.2360000000000007</c:v>
                </c:pt>
                <c:pt idx="1355" formatCode="0.000">
                  <c:v>9.218</c:v>
                </c:pt>
                <c:pt idx="1356" formatCode="0.00000">
                  <c:v>9.2612500000000004</c:v>
                </c:pt>
                <c:pt idx="1357" formatCode="0.00000">
                  <c:v>9.5267499999999998</c:v>
                </c:pt>
                <c:pt idx="1358" formatCode="0.00">
                  <c:v>9.4499999999999993</c:v>
                </c:pt>
                <c:pt idx="1359">
                  <c:v>9.2355</c:v>
                </c:pt>
                <c:pt idx="1360" formatCode="0.00">
                  <c:v>9.49</c:v>
                </c:pt>
                <c:pt idx="1361" formatCode="0.000">
                  <c:v>9.1549999999999994</c:v>
                </c:pt>
                <c:pt idx="1362" formatCode="0.0">
                  <c:v>9.1999999999999993</c:v>
                </c:pt>
                <c:pt idx="1363" formatCode="0.00000">
                  <c:v>9.4977499999999999</c:v>
                </c:pt>
                <c:pt idx="1364" formatCode="0.00">
                  <c:v>9.5299999999999994</c:v>
                </c:pt>
                <c:pt idx="1365" formatCode="0.00000">
                  <c:v>9.6122499999999995</c:v>
                </c:pt>
                <c:pt idx="1366" formatCode="0.00000">
                  <c:v>9.8392499999999998</c:v>
                </c:pt>
                <c:pt idx="1367" formatCode="0.00000">
                  <c:v>9.8717500000000005</c:v>
                </c:pt>
                <c:pt idx="1368" formatCode="0.000">
                  <c:v>10.215999999999999</c:v>
                </c:pt>
                <c:pt idx="1369" formatCode="0.000">
                  <c:v>10.509</c:v>
                </c:pt>
                <c:pt idx="1370">
                  <c:v>10.479200000000001</c:v>
                </c:pt>
                <c:pt idx="1371">
                  <c:v>10.052199999999999</c:v>
                </c:pt>
                <c:pt idx="1372" formatCode="0.000">
                  <c:v>10.377000000000001</c:v>
                </c:pt>
                <c:pt idx="1373">
                  <c:v>10.2273</c:v>
                </c:pt>
                <c:pt idx="1374">
                  <c:v>10.1348</c:v>
                </c:pt>
                <c:pt idx="1375">
                  <c:v>10.201499999999999</c:v>
                </c:pt>
                <c:pt idx="1376">
                  <c:v>10.5107</c:v>
                </c:pt>
                <c:pt idx="1377">
                  <c:v>10.3285</c:v>
                </c:pt>
                <c:pt idx="1378">
                  <c:v>10.438800000000001</c:v>
                </c:pt>
                <c:pt idx="1379">
                  <c:v>10.129799999999999</c:v>
                </c:pt>
                <c:pt idx="1380">
                  <c:v>10.1945</c:v>
                </c:pt>
                <c:pt idx="1381">
                  <c:v>10.4215</c:v>
                </c:pt>
                <c:pt idx="1382">
                  <c:v>10.2155</c:v>
                </c:pt>
                <c:pt idx="1383">
                  <c:v>10.4655</c:v>
                </c:pt>
                <c:pt idx="1384" formatCode="0.000">
                  <c:v>10.614000000000001</c:v>
                </c:pt>
                <c:pt idx="1385">
                  <c:v>10.614699999999999</c:v>
                </c:pt>
                <c:pt idx="1386">
                  <c:v>11.010300000000001</c:v>
                </c:pt>
                <c:pt idx="1387">
                  <c:v>11.2277</c:v>
                </c:pt>
                <c:pt idx="1388">
                  <c:v>11.2867</c:v>
                </c:pt>
                <c:pt idx="1389">
                  <c:v>11.3355</c:v>
                </c:pt>
                <c:pt idx="1390">
                  <c:v>11.1995</c:v>
                </c:pt>
                <c:pt idx="1391" formatCode="0.000">
                  <c:v>11.164999999999999</c:v>
                </c:pt>
                <c:pt idx="1392" formatCode="0.00">
                  <c:v>10.85</c:v>
                </c:pt>
                <c:pt idx="1393">
                  <c:v>11.440300000000001</c:v>
                </c:pt>
                <c:pt idx="1394" formatCode="0.000">
                  <c:v>11.443</c:v>
                </c:pt>
                <c:pt idx="1395" formatCode="0.000">
                  <c:v>11.564</c:v>
                </c:pt>
                <c:pt idx="1396" formatCode="0.000">
                  <c:v>12.337</c:v>
                </c:pt>
                <c:pt idx="1397">
                  <c:v>12.2607</c:v>
                </c:pt>
                <c:pt idx="1398">
                  <c:v>12.138500000000001</c:v>
                </c:pt>
                <c:pt idx="1399" formatCode="0.000">
                  <c:v>12.141</c:v>
                </c:pt>
                <c:pt idx="1400">
                  <c:v>12.6835</c:v>
                </c:pt>
                <c:pt idx="1401">
                  <c:v>12.7203</c:v>
                </c:pt>
                <c:pt idx="1402" formatCode="0.00">
                  <c:v>12.75</c:v>
                </c:pt>
                <c:pt idx="1403" formatCode="0.000">
                  <c:v>12.773</c:v>
                </c:pt>
                <c:pt idx="1404">
                  <c:v>12.628299999999999</c:v>
                </c:pt>
                <c:pt idx="1405">
                  <c:v>13.1477</c:v>
                </c:pt>
                <c:pt idx="1406">
                  <c:v>13.374499999999999</c:v>
                </c:pt>
                <c:pt idx="1407" formatCode="0.000">
                  <c:v>13.821</c:v>
                </c:pt>
                <c:pt idx="1408">
                  <c:v>14.346500000000001</c:v>
                </c:pt>
                <c:pt idx="1409">
                  <c:v>13.015499999999999</c:v>
                </c:pt>
                <c:pt idx="1410">
                  <c:v>12.6225</c:v>
                </c:pt>
                <c:pt idx="1411" formatCode="0.000">
                  <c:v>11.913</c:v>
                </c:pt>
                <c:pt idx="1412" formatCode="0.000">
                  <c:v>12.715</c:v>
                </c:pt>
                <c:pt idx="1413">
                  <c:v>12.3118</c:v>
                </c:pt>
                <c:pt idx="1414">
                  <c:v>12.1645</c:v>
                </c:pt>
                <c:pt idx="1415">
                  <c:v>12.872199999999999</c:v>
                </c:pt>
                <c:pt idx="1416" formatCode="0.000">
                  <c:v>12.991</c:v>
                </c:pt>
                <c:pt idx="1417">
                  <c:v>12.5145</c:v>
                </c:pt>
                <c:pt idx="1418">
                  <c:v>12.4635</c:v>
                </c:pt>
                <c:pt idx="1419">
                  <c:v>12.1892</c:v>
                </c:pt>
                <c:pt idx="1420">
                  <c:v>12.517300000000001</c:v>
                </c:pt>
                <c:pt idx="1421">
                  <c:v>12.637700000000001</c:v>
                </c:pt>
                <c:pt idx="1422">
                  <c:v>12.123699999999999</c:v>
                </c:pt>
                <c:pt idx="1423" formatCode="0.000">
                  <c:v>12.348000000000001</c:v>
                </c:pt>
                <c:pt idx="1424">
                  <c:v>12.873699999999999</c:v>
                </c:pt>
                <c:pt idx="1425" formatCode="0.000">
                  <c:v>13.035</c:v>
                </c:pt>
                <c:pt idx="1426">
                  <c:v>13.2257</c:v>
                </c:pt>
                <c:pt idx="1427">
                  <c:v>13.5305</c:v>
                </c:pt>
                <c:pt idx="1428">
                  <c:v>13.6145</c:v>
                </c:pt>
                <c:pt idx="1429">
                  <c:v>13.0623</c:v>
                </c:pt>
                <c:pt idx="1430">
                  <c:v>13.6425</c:v>
                </c:pt>
                <c:pt idx="1431">
                  <c:v>13.736499999999999</c:v>
                </c:pt>
                <c:pt idx="1432" formatCode="0.000">
                  <c:v>13.964</c:v>
                </c:pt>
                <c:pt idx="1433">
                  <c:v>13.838699999999999</c:v>
                </c:pt>
                <c:pt idx="1434">
                  <c:v>13.762700000000001</c:v>
                </c:pt>
                <c:pt idx="1435" formatCode="0.000">
                  <c:v>14.226000000000001</c:v>
                </c:pt>
                <c:pt idx="1436">
                  <c:v>14.2483</c:v>
                </c:pt>
                <c:pt idx="1437">
                  <c:v>14.0953</c:v>
                </c:pt>
                <c:pt idx="1438" formatCode="0.00">
                  <c:v>13.97</c:v>
                </c:pt>
                <c:pt idx="1439">
                  <c:v>13.811500000000001</c:v>
                </c:pt>
                <c:pt idx="1440">
                  <c:v>13.4978</c:v>
                </c:pt>
                <c:pt idx="1441">
                  <c:v>13.6455</c:v>
                </c:pt>
                <c:pt idx="1442">
                  <c:v>13.524699999999999</c:v>
                </c:pt>
                <c:pt idx="1443" formatCode="0.000">
                  <c:v>13.361000000000001</c:v>
                </c:pt>
                <c:pt idx="1444">
                  <c:v>13.590299999999999</c:v>
                </c:pt>
                <c:pt idx="1445">
                  <c:v>13.1412</c:v>
                </c:pt>
                <c:pt idx="1446">
                  <c:v>13.396800000000001</c:v>
                </c:pt>
                <c:pt idx="1447" formatCode="0.000">
                  <c:v>12.627000000000001</c:v>
                </c:pt>
                <c:pt idx="1448" formatCode="0.000">
                  <c:v>13.023999999999999</c:v>
                </c:pt>
                <c:pt idx="1449" formatCode="0.000">
                  <c:v>12.534000000000001</c:v>
                </c:pt>
                <c:pt idx="1450">
                  <c:v>12.5808</c:v>
                </c:pt>
                <c:pt idx="1451">
                  <c:v>13.019500000000001</c:v>
                </c:pt>
                <c:pt idx="1452">
                  <c:v>13.7942</c:v>
                </c:pt>
                <c:pt idx="1453" formatCode="0.00">
                  <c:v>14.16</c:v>
                </c:pt>
                <c:pt idx="1454" formatCode="0.000">
                  <c:v>14.561999999999999</c:v>
                </c:pt>
                <c:pt idx="1455">
                  <c:v>13.630699999999999</c:v>
                </c:pt>
                <c:pt idx="1456" formatCode="0.00">
                  <c:v>12.77</c:v>
                </c:pt>
                <c:pt idx="1457" formatCode="0.000">
                  <c:v>13.417999999999999</c:v>
                </c:pt>
                <c:pt idx="1458">
                  <c:v>13.4567</c:v>
                </c:pt>
                <c:pt idx="1459" formatCode="0.000">
                  <c:v>13.297000000000001</c:v>
                </c:pt>
                <c:pt idx="1460">
                  <c:v>13.5153</c:v>
                </c:pt>
                <c:pt idx="1461">
                  <c:v>13.4222</c:v>
                </c:pt>
                <c:pt idx="1462">
                  <c:v>13.428800000000001</c:v>
                </c:pt>
                <c:pt idx="1463">
                  <c:v>13.440300000000001</c:v>
                </c:pt>
                <c:pt idx="1464">
                  <c:v>13.0878</c:v>
                </c:pt>
                <c:pt idx="1465" formatCode="0.00">
                  <c:v>13.14</c:v>
                </c:pt>
                <c:pt idx="1466">
                  <c:v>12.957800000000001</c:v>
                </c:pt>
                <c:pt idx="1467">
                  <c:v>13.2347</c:v>
                </c:pt>
                <c:pt idx="1468">
                  <c:v>13.261200000000001</c:v>
                </c:pt>
                <c:pt idx="1469">
                  <c:v>13.4015</c:v>
                </c:pt>
                <c:pt idx="1470" formatCode="0.00">
                  <c:v>13.39</c:v>
                </c:pt>
                <c:pt idx="1471">
                  <c:v>13.544499999999999</c:v>
                </c:pt>
                <c:pt idx="1472" formatCode="0.000">
                  <c:v>13.396000000000001</c:v>
                </c:pt>
                <c:pt idx="1473">
                  <c:v>13.558299999999999</c:v>
                </c:pt>
                <c:pt idx="1474">
                  <c:v>13.6067</c:v>
                </c:pt>
                <c:pt idx="1475" formatCode="0.00">
                  <c:v>13.35</c:v>
                </c:pt>
                <c:pt idx="1476">
                  <c:v>12.9307</c:v>
                </c:pt>
                <c:pt idx="1477">
                  <c:v>12.972200000000001</c:v>
                </c:pt>
                <c:pt idx="1478">
                  <c:v>13.013299999999999</c:v>
                </c:pt>
                <c:pt idx="1479">
                  <c:v>13.3088</c:v>
                </c:pt>
                <c:pt idx="1480">
                  <c:v>13.3605</c:v>
                </c:pt>
                <c:pt idx="1481">
                  <c:v>13.2425</c:v>
                </c:pt>
                <c:pt idx="1482">
                  <c:v>13.3413</c:v>
                </c:pt>
                <c:pt idx="1483" formatCode="0.000">
                  <c:v>13.272</c:v>
                </c:pt>
                <c:pt idx="1484">
                  <c:v>13.3322</c:v>
                </c:pt>
                <c:pt idx="1485">
                  <c:v>13.2782</c:v>
                </c:pt>
                <c:pt idx="1486">
                  <c:v>13.0092</c:v>
                </c:pt>
                <c:pt idx="1487">
                  <c:v>12.9937</c:v>
                </c:pt>
                <c:pt idx="1488" formatCode="0.0">
                  <c:v>12.9</c:v>
                </c:pt>
                <c:pt idx="1489">
                  <c:v>12.943199999999999</c:v>
                </c:pt>
                <c:pt idx="1490">
                  <c:v>13.145799999999999</c:v>
                </c:pt>
                <c:pt idx="1491" formatCode="0.000">
                  <c:v>13.055</c:v>
                </c:pt>
                <c:pt idx="1492">
                  <c:v>13.1135</c:v>
                </c:pt>
                <c:pt idx="1493">
                  <c:v>13.4047</c:v>
                </c:pt>
                <c:pt idx="1494">
                  <c:v>12.6145</c:v>
                </c:pt>
                <c:pt idx="1495" formatCode="0.000">
                  <c:v>13.343999999999999</c:v>
                </c:pt>
                <c:pt idx="1496">
                  <c:v>13.2767</c:v>
                </c:pt>
                <c:pt idx="1497">
                  <c:v>13.621499999999999</c:v>
                </c:pt>
                <c:pt idx="1498">
                  <c:v>13.4847</c:v>
                </c:pt>
                <c:pt idx="1499">
                  <c:v>13.531700000000001</c:v>
                </c:pt>
                <c:pt idx="1500">
                  <c:v>13.200200000000001</c:v>
                </c:pt>
                <c:pt idx="1501">
                  <c:v>12.859500000000001</c:v>
                </c:pt>
                <c:pt idx="1502">
                  <c:v>13.0253</c:v>
                </c:pt>
                <c:pt idx="1503">
                  <c:v>13.3658</c:v>
                </c:pt>
                <c:pt idx="1504">
                  <c:v>13.8675</c:v>
                </c:pt>
                <c:pt idx="1505">
                  <c:v>13.7125</c:v>
                </c:pt>
                <c:pt idx="1506">
                  <c:v>13.6532</c:v>
                </c:pt>
                <c:pt idx="1507">
                  <c:v>13.4353</c:v>
                </c:pt>
                <c:pt idx="1508">
                  <c:v>12.9178</c:v>
                </c:pt>
                <c:pt idx="1509" formatCode="0.000">
                  <c:v>13.051</c:v>
                </c:pt>
                <c:pt idx="1510">
                  <c:v>12.989699999999999</c:v>
                </c:pt>
                <c:pt idx="1511" formatCode="0.000">
                  <c:v>13.237</c:v>
                </c:pt>
                <c:pt idx="1512">
                  <c:v>13.556800000000001</c:v>
                </c:pt>
                <c:pt idx="1513">
                  <c:v>13.5305</c:v>
                </c:pt>
                <c:pt idx="1514">
                  <c:v>13.664300000000001</c:v>
                </c:pt>
                <c:pt idx="1515" formatCode="0.000">
                  <c:v>13.590999999999999</c:v>
                </c:pt>
                <c:pt idx="1516">
                  <c:v>14.438800000000001</c:v>
                </c:pt>
                <c:pt idx="1517">
                  <c:v>14.263299999999999</c:v>
                </c:pt>
                <c:pt idx="1518">
                  <c:v>14.764200000000001</c:v>
                </c:pt>
                <c:pt idx="1519">
                  <c:v>15.2507</c:v>
                </c:pt>
                <c:pt idx="1520">
                  <c:v>14.9613</c:v>
                </c:pt>
                <c:pt idx="1521">
                  <c:v>15.3302</c:v>
                </c:pt>
                <c:pt idx="1522" formatCode="0.000">
                  <c:v>14.906000000000001</c:v>
                </c:pt>
                <c:pt idx="1523" formatCode="0.000">
                  <c:v>14.829000000000001</c:v>
                </c:pt>
                <c:pt idx="1524">
                  <c:v>14.926500000000001</c:v>
                </c:pt>
                <c:pt idx="1525">
                  <c:v>14.3558</c:v>
                </c:pt>
                <c:pt idx="1526" formatCode="0.000">
                  <c:v>14.141999999999999</c:v>
                </c:pt>
                <c:pt idx="1527" formatCode="0.000">
                  <c:v>14.499000000000001</c:v>
                </c:pt>
                <c:pt idx="1528">
                  <c:v>13.307499999999999</c:v>
                </c:pt>
                <c:pt idx="1529">
                  <c:v>13.714499999999999</c:v>
                </c:pt>
                <c:pt idx="1530">
                  <c:v>13.841799999999999</c:v>
                </c:pt>
                <c:pt idx="1531">
                  <c:v>13.4062</c:v>
                </c:pt>
                <c:pt idx="1532">
                  <c:v>12.8048</c:v>
                </c:pt>
                <c:pt idx="1533">
                  <c:v>12.370200000000001</c:v>
                </c:pt>
                <c:pt idx="1534">
                  <c:v>12.461499999999999</c:v>
                </c:pt>
                <c:pt idx="1535">
                  <c:v>11.593299999999999</c:v>
                </c:pt>
                <c:pt idx="1536">
                  <c:v>12.520300000000001</c:v>
                </c:pt>
                <c:pt idx="1537">
                  <c:v>12.468299999999999</c:v>
                </c:pt>
                <c:pt idx="1538">
                  <c:v>12.993499999999999</c:v>
                </c:pt>
                <c:pt idx="1539" formatCode="0.000">
                  <c:v>12.856</c:v>
                </c:pt>
                <c:pt idx="1540">
                  <c:v>13.1912</c:v>
                </c:pt>
                <c:pt idx="1541">
                  <c:v>13.2913</c:v>
                </c:pt>
                <c:pt idx="1542">
                  <c:v>13.3413</c:v>
                </c:pt>
                <c:pt idx="1543">
                  <c:v>12.7225</c:v>
                </c:pt>
                <c:pt idx="1544">
                  <c:v>12.845700000000001</c:v>
                </c:pt>
                <c:pt idx="1545">
                  <c:v>13.186199999999999</c:v>
                </c:pt>
                <c:pt idx="1546">
                  <c:v>13.0708</c:v>
                </c:pt>
                <c:pt idx="1547" formatCode="0.000">
                  <c:v>12.643000000000001</c:v>
                </c:pt>
                <c:pt idx="1548">
                  <c:v>12.5352</c:v>
                </c:pt>
                <c:pt idx="1549">
                  <c:v>12.8392</c:v>
                </c:pt>
                <c:pt idx="1550">
                  <c:v>12.9482</c:v>
                </c:pt>
                <c:pt idx="1551">
                  <c:v>12.871700000000001</c:v>
                </c:pt>
                <c:pt idx="1552">
                  <c:v>13.3483</c:v>
                </c:pt>
                <c:pt idx="1553">
                  <c:v>13.8118</c:v>
                </c:pt>
                <c:pt idx="1554">
                  <c:v>13.987500000000001</c:v>
                </c:pt>
                <c:pt idx="1555">
                  <c:v>13.861499999999999</c:v>
                </c:pt>
                <c:pt idx="1556">
                  <c:v>14.1435</c:v>
                </c:pt>
                <c:pt idx="1557" formatCode="0.000">
                  <c:v>14.317</c:v>
                </c:pt>
                <c:pt idx="1558" formatCode="0.0">
                  <c:v>14.4</c:v>
                </c:pt>
                <c:pt idx="1559" formatCode="0.000">
                  <c:v>15.209</c:v>
                </c:pt>
                <c:pt idx="1560">
                  <c:v>15.679500000000001</c:v>
                </c:pt>
                <c:pt idx="1561" formatCode="0.000">
                  <c:v>15.276999999999999</c:v>
                </c:pt>
                <c:pt idx="1562">
                  <c:v>16.1373</c:v>
                </c:pt>
                <c:pt idx="1563">
                  <c:v>15.9125</c:v>
                </c:pt>
                <c:pt idx="1564">
                  <c:v>15.361700000000001</c:v>
                </c:pt>
                <c:pt idx="1565">
                  <c:v>15.1713</c:v>
                </c:pt>
                <c:pt idx="1566">
                  <c:v>15.3605</c:v>
                </c:pt>
                <c:pt idx="1567">
                  <c:v>14.850300000000001</c:v>
                </c:pt>
                <c:pt idx="1568">
                  <c:v>15.2653</c:v>
                </c:pt>
                <c:pt idx="1569" formatCode="0.000">
                  <c:v>15.478</c:v>
                </c:pt>
                <c:pt idx="1570">
                  <c:v>15.3818</c:v>
                </c:pt>
                <c:pt idx="1571">
                  <c:v>15.2767</c:v>
                </c:pt>
                <c:pt idx="1572">
                  <c:v>15.3247</c:v>
                </c:pt>
                <c:pt idx="1573">
                  <c:v>15.009499999999999</c:v>
                </c:pt>
                <c:pt idx="1574">
                  <c:v>14.8368</c:v>
                </c:pt>
                <c:pt idx="1575">
                  <c:v>14.3512</c:v>
                </c:pt>
                <c:pt idx="1576">
                  <c:v>14.458500000000001</c:v>
                </c:pt>
                <c:pt idx="1577" formatCode="0.000">
                  <c:v>14.523</c:v>
                </c:pt>
                <c:pt idx="1578">
                  <c:v>14.8123</c:v>
                </c:pt>
                <c:pt idx="1579">
                  <c:v>14.265700000000001</c:v>
                </c:pt>
                <c:pt idx="1580">
                  <c:v>14.3062</c:v>
                </c:pt>
                <c:pt idx="1581">
                  <c:v>13.7585</c:v>
                </c:pt>
                <c:pt idx="1582">
                  <c:v>13.6652</c:v>
                </c:pt>
                <c:pt idx="1583" formatCode="0.000">
                  <c:v>14.243</c:v>
                </c:pt>
                <c:pt idx="1584">
                  <c:v>14.1655</c:v>
                </c:pt>
                <c:pt idx="1585">
                  <c:v>14.015700000000001</c:v>
                </c:pt>
                <c:pt idx="1586">
                  <c:v>14.065799999999999</c:v>
                </c:pt>
                <c:pt idx="1587">
                  <c:v>14.612500000000001</c:v>
                </c:pt>
                <c:pt idx="1588">
                  <c:v>14.9917</c:v>
                </c:pt>
                <c:pt idx="1589" formatCode="0.000">
                  <c:v>15.612</c:v>
                </c:pt>
                <c:pt idx="1590">
                  <c:v>15.6477</c:v>
                </c:pt>
                <c:pt idx="1591" formatCode="0.0">
                  <c:v>15.7</c:v>
                </c:pt>
                <c:pt idx="1592" formatCode="0.000">
                  <c:v>15.488</c:v>
                </c:pt>
                <c:pt idx="1593">
                  <c:v>16.244499999999999</c:v>
                </c:pt>
                <c:pt idx="1594">
                  <c:v>16.264500000000002</c:v>
                </c:pt>
                <c:pt idx="1595">
                  <c:v>16.778199999999998</c:v>
                </c:pt>
                <c:pt idx="1596">
                  <c:v>16.9697</c:v>
                </c:pt>
                <c:pt idx="1597">
                  <c:v>17.578299999999999</c:v>
                </c:pt>
                <c:pt idx="1598" formatCode="0.000">
                  <c:v>17.619</c:v>
                </c:pt>
                <c:pt idx="1599" formatCode="0.000">
                  <c:v>17.457000000000001</c:v>
                </c:pt>
                <c:pt idx="1600">
                  <c:v>17.3582</c:v>
                </c:pt>
                <c:pt idx="1601" formatCode="0.000">
                  <c:v>17.425000000000001</c:v>
                </c:pt>
                <c:pt idx="1602">
                  <c:v>17.825299999999999</c:v>
                </c:pt>
                <c:pt idx="1603">
                  <c:v>18.018699999999999</c:v>
                </c:pt>
                <c:pt idx="1604">
                  <c:v>17.788499999999999</c:v>
                </c:pt>
                <c:pt idx="1605">
                  <c:v>17.810199999999998</c:v>
                </c:pt>
                <c:pt idx="1606">
                  <c:v>18.6572</c:v>
                </c:pt>
                <c:pt idx="1607">
                  <c:v>18.6388</c:v>
                </c:pt>
                <c:pt idx="1608">
                  <c:v>18.427199999999999</c:v>
                </c:pt>
                <c:pt idx="1609">
                  <c:v>18.886700000000001</c:v>
                </c:pt>
                <c:pt idx="1610">
                  <c:v>19.057200000000002</c:v>
                </c:pt>
                <c:pt idx="1611">
                  <c:v>19.205500000000001</c:v>
                </c:pt>
                <c:pt idx="1612" formatCode="0.000">
                  <c:v>19.030999999999999</c:v>
                </c:pt>
                <c:pt idx="1613" formatCode="0.000">
                  <c:v>19.984999999999999</c:v>
                </c:pt>
                <c:pt idx="1614">
                  <c:v>20.026800000000001</c:v>
                </c:pt>
                <c:pt idx="1615">
                  <c:v>20.002500000000001</c:v>
                </c:pt>
                <c:pt idx="1616" formatCode="0.000">
                  <c:v>20.212</c:v>
                </c:pt>
                <c:pt idx="1617" formatCode="0.000">
                  <c:v>20.486999999999998</c:v>
                </c:pt>
                <c:pt idx="1618">
                  <c:v>20.698499999999999</c:v>
                </c:pt>
                <c:pt idx="1619">
                  <c:v>20.371700000000001</c:v>
                </c:pt>
                <c:pt idx="1620">
                  <c:v>19.902799999999999</c:v>
                </c:pt>
                <c:pt idx="1621">
                  <c:v>20.0502</c:v>
                </c:pt>
                <c:pt idx="1622">
                  <c:v>20.512499999999999</c:v>
                </c:pt>
                <c:pt idx="1623" formatCode="0.00">
                  <c:v>20.25</c:v>
                </c:pt>
                <c:pt idx="1624">
                  <c:v>19.8415</c:v>
                </c:pt>
                <c:pt idx="1625">
                  <c:v>18.966200000000001</c:v>
                </c:pt>
                <c:pt idx="1626" formatCode="0.000">
                  <c:v>18.161000000000001</c:v>
                </c:pt>
                <c:pt idx="1627">
                  <c:v>18.779800000000002</c:v>
                </c:pt>
                <c:pt idx="1628" formatCode="0.000">
                  <c:v>18.611999999999998</c:v>
                </c:pt>
                <c:pt idx="1629" formatCode="0.00">
                  <c:v>19.41</c:v>
                </c:pt>
                <c:pt idx="1630" formatCode="0.000">
                  <c:v>19.594000000000001</c:v>
                </c:pt>
                <c:pt idx="1631" formatCode="0.000">
                  <c:v>19.558</c:v>
                </c:pt>
                <c:pt idx="1632" formatCode="0.000">
                  <c:v>19.294</c:v>
                </c:pt>
                <c:pt idx="1633" formatCode="0.000">
                  <c:v>19.207999999999998</c:v>
                </c:pt>
                <c:pt idx="1634" formatCode="0.000">
                  <c:v>19.503</c:v>
                </c:pt>
                <c:pt idx="1635" formatCode="0.000">
                  <c:v>19.661999999999999</c:v>
                </c:pt>
                <c:pt idx="1636" formatCode="0.000">
                  <c:v>19.498999999999999</c:v>
                </c:pt>
                <c:pt idx="1637" formatCode="0.00">
                  <c:v>19.75</c:v>
                </c:pt>
                <c:pt idx="1638" formatCode="0.000">
                  <c:v>19.815000000000001</c:v>
                </c:pt>
                <c:pt idx="1639" formatCode="0.000">
                  <c:v>20.274000000000001</c:v>
                </c:pt>
                <c:pt idx="1640" formatCode="0.000">
                  <c:v>20.637</c:v>
                </c:pt>
                <c:pt idx="1641" formatCode="0.000">
                  <c:v>20.366</c:v>
                </c:pt>
                <c:pt idx="1642" formatCode="0.000">
                  <c:v>20.295000000000002</c:v>
                </c:pt>
                <c:pt idx="1643" formatCode="0.000">
                  <c:v>19.936</c:v>
                </c:pt>
                <c:pt idx="1644" formatCode="0.000">
                  <c:v>19.699000000000002</c:v>
                </c:pt>
                <c:pt idx="1645" formatCode="0.000">
                  <c:v>19.905000000000001</c:v>
                </c:pt>
                <c:pt idx="1646" formatCode="0.000">
                  <c:v>20.187999999999999</c:v>
                </c:pt>
                <c:pt idx="1647" formatCode="0.00">
                  <c:v>19.95</c:v>
                </c:pt>
                <c:pt idx="1648" formatCode="0.000">
                  <c:v>19.457999999999998</c:v>
                </c:pt>
                <c:pt idx="1649" formatCode="0.00">
                  <c:v>19.04</c:v>
                </c:pt>
                <c:pt idx="1650" formatCode="0.000">
                  <c:v>19.797999999999998</c:v>
                </c:pt>
                <c:pt idx="1651" formatCode="0.000">
                  <c:v>20.815999999999999</c:v>
                </c:pt>
                <c:pt idx="1652" formatCode="0.000">
                  <c:v>21.957999999999998</c:v>
                </c:pt>
                <c:pt idx="1653" formatCode="0.000">
                  <c:v>21.792999999999999</c:v>
                </c:pt>
                <c:pt idx="1654" formatCode="0.000">
                  <c:v>22.213000000000001</c:v>
                </c:pt>
                <c:pt idx="1655" formatCode="0.000">
                  <c:v>22.068000000000001</c:v>
                </c:pt>
                <c:pt idx="1656" formatCode="0.000">
                  <c:v>22.635999999999999</c:v>
                </c:pt>
                <c:pt idx="1657" formatCode="0.000">
                  <c:v>22.687999999999999</c:v>
                </c:pt>
                <c:pt idx="1658" formatCode="0.000">
                  <c:v>22.385000000000002</c:v>
                </c:pt>
                <c:pt idx="1659" formatCode="0.000">
                  <c:v>22.440999999999999</c:v>
                </c:pt>
                <c:pt idx="1660" formatCode="0.000">
                  <c:v>22.396000000000001</c:v>
                </c:pt>
                <c:pt idx="1661" formatCode="0.000">
                  <c:v>22.843</c:v>
                </c:pt>
                <c:pt idx="1662" formatCode="0.000">
                  <c:v>22.661999999999999</c:v>
                </c:pt>
                <c:pt idx="1663" formatCode="0.000">
                  <c:v>22.338999999999999</c:v>
                </c:pt>
                <c:pt idx="1664" formatCode="0.000">
                  <c:v>22.177</c:v>
                </c:pt>
                <c:pt idx="1665" formatCode="0.000">
                  <c:v>22.478000000000002</c:v>
                </c:pt>
                <c:pt idx="1666" formatCode="0.000">
                  <c:v>22.152000000000001</c:v>
                </c:pt>
                <c:pt idx="1667" formatCode="0.000">
                  <c:v>22.242000000000001</c:v>
                </c:pt>
                <c:pt idx="1668" formatCode="0.000">
                  <c:v>22.341000000000001</c:v>
                </c:pt>
                <c:pt idx="1669" formatCode="0.000">
                  <c:v>22.242000000000001</c:v>
                </c:pt>
                <c:pt idx="1670" formatCode="0.0">
                  <c:v>21.9</c:v>
                </c:pt>
                <c:pt idx="1671" formatCode="0.000">
                  <c:v>21.113</c:v>
                </c:pt>
                <c:pt idx="1672" formatCode="0.000">
                  <c:v>21.245999999999999</c:v>
                </c:pt>
                <c:pt idx="1673" formatCode="0.000">
                  <c:v>21.940999999999999</c:v>
                </c:pt>
                <c:pt idx="1674" formatCode="0.000">
                  <c:v>22.481999999999999</c:v>
                </c:pt>
                <c:pt idx="1675" formatCode="0.000">
                  <c:v>22.081</c:v>
                </c:pt>
                <c:pt idx="1676" formatCode="0.00">
                  <c:v>21.66</c:v>
                </c:pt>
                <c:pt idx="1677" formatCode="0.000">
                  <c:v>20.699000000000002</c:v>
                </c:pt>
                <c:pt idx="1678" formatCode="0.000">
                  <c:v>20.516999999999999</c:v>
                </c:pt>
                <c:pt idx="1679" formatCode="0.000">
                  <c:v>20.716000000000001</c:v>
                </c:pt>
                <c:pt idx="1680" formatCode="0.000">
                  <c:v>20.742000000000001</c:v>
                </c:pt>
                <c:pt idx="1681" formatCode="0.000">
                  <c:v>19.731999999999999</c:v>
                </c:pt>
                <c:pt idx="1682" formatCode="0.000">
                  <c:v>20.451000000000001</c:v>
                </c:pt>
                <c:pt idx="1683" formatCode="0.0">
                  <c:v>20.7</c:v>
                </c:pt>
                <c:pt idx="1684" formatCode="0.000">
                  <c:v>21.074999999999999</c:v>
                </c:pt>
                <c:pt idx="1685" formatCode="0.000">
                  <c:v>20.831</c:v>
                </c:pt>
                <c:pt idx="1686" formatCode="0.000">
                  <c:v>20.695</c:v>
                </c:pt>
                <c:pt idx="1687" formatCode="0.000">
                  <c:v>20.670999999999999</c:v>
                </c:pt>
                <c:pt idx="1688" formatCode="0.000">
                  <c:v>20.939</c:v>
                </c:pt>
                <c:pt idx="1689" formatCode="0.000">
                  <c:v>21.745999999999999</c:v>
                </c:pt>
                <c:pt idx="1690" formatCode="0.000">
                  <c:v>21.861999999999998</c:v>
                </c:pt>
                <c:pt idx="1691" formatCode="0.000">
                  <c:v>22.222000000000001</c:v>
                </c:pt>
                <c:pt idx="1692" formatCode="0.00">
                  <c:v>22.29</c:v>
                </c:pt>
                <c:pt idx="1693" formatCode="0.000">
                  <c:v>22.103000000000002</c:v>
                </c:pt>
                <c:pt idx="1694" formatCode="0.000">
                  <c:v>22.692</c:v>
                </c:pt>
                <c:pt idx="1695" formatCode="0.000">
                  <c:v>22.725999999999999</c:v>
                </c:pt>
                <c:pt idx="1696" formatCode="0.000">
                  <c:v>23.166</c:v>
                </c:pt>
                <c:pt idx="1697" formatCode="0.000">
                  <c:v>24.716999999999999</c:v>
                </c:pt>
                <c:pt idx="1698" formatCode="0.000">
                  <c:v>24.451000000000001</c:v>
                </c:pt>
                <c:pt idx="1699" formatCode="0.000">
                  <c:v>24.940999999999999</c:v>
                </c:pt>
                <c:pt idx="1700" formatCode="0.000">
                  <c:v>25.567</c:v>
                </c:pt>
                <c:pt idx="1701" formatCode="0.000">
                  <c:v>25.827000000000002</c:v>
                </c:pt>
                <c:pt idx="1702" formatCode="0.000">
                  <c:v>26.401</c:v>
                </c:pt>
                <c:pt idx="1703" formatCode="0.000">
                  <c:v>26.597999999999999</c:v>
                </c:pt>
                <c:pt idx="1704" formatCode="0.000">
                  <c:v>29.800999999999998</c:v>
                </c:pt>
                <c:pt idx="1705" formatCode="0.000">
                  <c:v>29.751999999999999</c:v>
                </c:pt>
                <c:pt idx="1706" formatCode="0.000">
                  <c:v>30.803999999999998</c:v>
                </c:pt>
                <c:pt idx="1707" formatCode="0.000">
                  <c:v>30.657</c:v>
                </c:pt>
                <c:pt idx="1708" formatCode="0.000">
                  <c:v>29.459</c:v>
                </c:pt>
                <c:pt idx="1709" formatCode="0.00">
                  <c:v>30.39</c:v>
                </c:pt>
                <c:pt idx="1710" formatCode="0.00">
                  <c:v>30.39</c:v>
                </c:pt>
                <c:pt idx="1711" formatCode="0.000">
                  <c:v>30.024999999999999</c:v>
                </c:pt>
                <c:pt idx="1712" formatCode="0.000">
                  <c:v>30.202999999999999</c:v>
                </c:pt>
                <c:pt idx="1713" formatCode="0.000">
                  <c:v>29.260999999999999</c:v>
                </c:pt>
                <c:pt idx="1714" formatCode="0.000">
                  <c:v>31.675000000000001</c:v>
                </c:pt>
                <c:pt idx="1715" formatCode="0.000">
                  <c:v>32.984999999999999</c:v>
                </c:pt>
                <c:pt idx="1716" formatCode="0.000">
                  <c:v>31.956</c:v>
                </c:pt>
                <c:pt idx="1717" formatCode="0.000">
                  <c:v>31.745999999999999</c:v>
                </c:pt>
                <c:pt idx="1718" formatCode="0.000">
                  <c:v>32.673999999999999</c:v>
                </c:pt>
                <c:pt idx="1719" formatCode="0.000">
                  <c:v>31.503</c:v>
                </c:pt>
                <c:pt idx="1720" formatCode="0.000">
                  <c:v>33.375999999999998</c:v>
                </c:pt>
                <c:pt idx="1721" formatCode="0.000">
                  <c:v>32.676000000000002</c:v>
                </c:pt>
                <c:pt idx="1722" formatCode="0.000">
                  <c:v>31.434999999999999</c:v>
                </c:pt>
                <c:pt idx="1723" formatCode="0.000">
                  <c:v>32.125999999999998</c:v>
                </c:pt>
                <c:pt idx="1724" formatCode="0.000">
                  <c:v>30.693000000000001</c:v>
                </c:pt>
                <c:pt idx="1725" formatCode="0.000">
                  <c:v>30.036999999999999</c:v>
                </c:pt>
                <c:pt idx="1726" formatCode="0.000">
                  <c:v>32.427</c:v>
                </c:pt>
                <c:pt idx="1727" formatCode="0.000">
                  <c:v>31.826000000000001</c:v>
                </c:pt>
                <c:pt idx="1728" formatCode="0.00">
                  <c:v>30.49</c:v>
                </c:pt>
                <c:pt idx="1729" formatCode="0.000">
                  <c:v>30.198</c:v>
                </c:pt>
                <c:pt idx="1730" formatCode="0.000">
                  <c:v>28.161000000000001</c:v>
                </c:pt>
                <c:pt idx="1731" formatCode="0.000">
                  <c:v>28.337</c:v>
                </c:pt>
                <c:pt idx="1732" formatCode="0.000">
                  <c:v>30.459</c:v>
                </c:pt>
                <c:pt idx="1733" formatCode="0.000">
                  <c:v>28.387</c:v>
                </c:pt>
                <c:pt idx="1734" formatCode="0.000">
                  <c:v>27.800999999999998</c:v>
                </c:pt>
                <c:pt idx="1735" formatCode="0.000">
                  <c:v>27.719000000000001</c:v>
                </c:pt>
                <c:pt idx="1736" formatCode="0.000">
                  <c:v>29.074999999999999</c:v>
                </c:pt>
                <c:pt idx="1737" formatCode="0.0">
                  <c:v>29.4</c:v>
                </c:pt>
                <c:pt idx="1738" formatCode="0.00">
                  <c:v>29.64</c:v>
                </c:pt>
                <c:pt idx="1739" formatCode="0.000">
                  <c:v>30.945</c:v>
                </c:pt>
                <c:pt idx="1740" formatCode="0.000">
                  <c:v>30.321999999999999</c:v>
                </c:pt>
                <c:pt idx="1741" formatCode="0.000">
                  <c:v>30.001000000000001</c:v>
                </c:pt>
                <c:pt idx="1742" formatCode="0.000">
                  <c:v>29.585999999999999</c:v>
                </c:pt>
                <c:pt idx="1743" formatCode="0.000">
                  <c:v>29.411000000000001</c:v>
                </c:pt>
                <c:pt idx="1744" formatCode="0.000">
                  <c:v>30.120999999999999</c:v>
                </c:pt>
                <c:pt idx="1745" formatCode="0.00">
                  <c:v>29.29</c:v>
                </c:pt>
                <c:pt idx="1746" formatCode="0.000">
                  <c:v>27.603999999999999</c:v>
                </c:pt>
                <c:pt idx="1747" formatCode="0.000">
                  <c:v>28.178000000000001</c:v>
                </c:pt>
                <c:pt idx="1748" formatCode="0.000">
                  <c:v>27.247</c:v>
                </c:pt>
                <c:pt idx="1749" formatCode="0.0">
                  <c:v>27.4</c:v>
                </c:pt>
                <c:pt idx="1750" formatCode="0.000">
                  <c:v>27.817</c:v>
                </c:pt>
                <c:pt idx="1751" formatCode="0.000">
                  <c:v>27.998999999999999</c:v>
                </c:pt>
                <c:pt idx="1752" formatCode="0.000">
                  <c:v>26.574999999999999</c:v>
                </c:pt>
                <c:pt idx="1753" formatCode="0.000">
                  <c:v>26.942</c:v>
                </c:pt>
                <c:pt idx="1754" formatCode="0.000">
                  <c:v>25.902999999999999</c:v>
                </c:pt>
                <c:pt idx="1755" formatCode="0.000">
                  <c:v>25.067</c:v>
                </c:pt>
                <c:pt idx="1756" formatCode="0.00">
                  <c:v>24.15</c:v>
                </c:pt>
                <c:pt idx="1757" formatCode="0.000">
                  <c:v>23.373999999999999</c:v>
                </c:pt>
                <c:pt idx="1758" formatCode="0.000">
                  <c:v>23.372</c:v>
                </c:pt>
                <c:pt idx="1759" formatCode="0.000">
                  <c:v>22.324000000000002</c:v>
                </c:pt>
                <c:pt idx="1760" formatCode="0.000">
                  <c:v>22.771999999999998</c:v>
                </c:pt>
                <c:pt idx="1761" formatCode="0.000">
                  <c:v>21.943999999999999</c:v>
                </c:pt>
                <c:pt idx="1762" formatCode="0.00">
                  <c:v>22.84</c:v>
                </c:pt>
                <c:pt idx="1763" formatCode="0.000">
                  <c:v>24.486000000000001</c:v>
                </c:pt>
                <c:pt idx="1764" formatCode="0.000">
                  <c:v>24.638000000000002</c:v>
                </c:pt>
                <c:pt idx="1765" formatCode="0.000">
                  <c:v>25.242000000000001</c:v>
                </c:pt>
                <c:pt idx="1766" formatCode="0.000">
                  <c:v>23.948</c:v>
                </c:pt>
                <c:pt idx="1767" formatCode="0.000">
                  <c:v>24.318999999999999</c:v>
                </c:pt>
                <c:pt idx="1768" formatCode="0.000">
                  <c:v>24.728000000000002</c:v>
                </c:pt>
                <c:pt idx="1769" formatCode="0.000">
                  <c:v>25.108000000000001</c:v>
                </c:pt>
                <c:pt idx="1770" formatCode="0.000">
                  <c:v>26.704999999999998</c:v>
                </c:pt>
                <c:pt idx="1771" formatCode="0.000">
                  <c:v>25.824000000000002</c:v>
                </c:pt>
                <c:pt idx="1772" formatCode="0.000">
                  <c:v>23.949000000000002</c:v>
                </c:pt>
                <c:pt idx="1773" formatCode="0.000">
                  <c:v>24.266999999999999</c:v>
                </c:pt>
                <c:pt idx="1774" formatCode="0.000">
                  <c:v>26.495000000000001</c:v>
                </c:pt>
                <c:pt idx="1775" formatCode="0.000">
                  <c:v>26.510999999999999</c:v>
                </c:pt>
                <c:pt idx="1776" formatCode="0.000">
                  <c:v>24.507000000000001</c:v>
                </c:pt>
                <c:pt idx="1777" formatCode="0.000">
                  <c:v>23.641999999999999</c:v>
                </c:pt>
                <c:pt idx="1778" formatCode="0.00">
                  <c:v>23.39</c:v>
                </c:pt>
                <c:pt idx="1779" formatCode="0.000">
                  <c:v>22.387</c:v>
                </c:pt>
                <c:pt idx="1780" formatCode="0.000">
                  <c:v>23.748000000000001</c:v>
                </c:pt>
                <c:pt idx="1781" formatCode="0.000">
                  <c:v>24.157</c:v>
                </c:pt>
                <c:pt idx="1782" formatCode="0.000">
                  <c:v>24.385000000000002</c:v>
                </c:pt>
                <c:pt idx="1783" formatCode="0.000">
                  <c:v>23.477</c:v>
                </c:pt>
                <c:pt idx="1784" formatCode="0.00">
                  <c:v>24.22</c:v>
                </c:pt>
                <c:pt idx="1785" formatCode="0.000">
                  <c:v>23.713999999999999</c:v>
                </c:pt>
                <c:pt idx="1786" formatCode="0.000">
                  <c:v>22.936</c:v>
                </c:pt>
                <c:pt idx="1787" formatCode="0.000">
                  <c:v>21.352</c:v>
                </c:pt>
                <c:pt idx="1788" formatCode="0.000">
                  <c:v>21.513999999999999</c:v>
                </c:pt>
                <c:pt idx="1789" formatCode="0.000">
                  <c:v>23.013999999999999</c:v>
                </c:pt>
                <c:pt idx="1790" formatCode="0.000">
                  <c:v>22.658000000000001</c:v>
                </c:pt>
                <c:pt idx="1791" formatCode="0.0">
                  <c:v>22.1</c:v>
                </c:pt>
                <c:pt idx="1792" formatCode="0.00">
                  <c:v>21.33</c:v>
                </c:pt>
                <c:pt idx="1793" formatCode="0.000">
                  <c:v>22.972999999999999</c:v>
                </c:pt>
                <c:pt idx="1794" formatCode="0.000">
                  <c:v>24.495999999999999</c:v>
                </c:pt>
                <c:pt idx="1795" formatCode="0.000">
                  <c:v>24.765999999999998</c:v>
                </c:pt>
                <c:pt idx="1796" formatCode="0.000">
                  <c:v>26.452999999999999</c:v>
                </c:pt>
                <c:pt idx="1797" formatCode="0.000">
                  <c:v>26.734000000000002</c:v>
                </c:pt>
                <c:pt idx="1798" formatCode="0.000">
                  <c:v>26.524000000000001</c:v>
                </c:pt>
                <c:pt idx="1799" formatCode="0.000">
                  <c:v>25.634</c:v>
                </c:pt>
                <c:pt idx="1800" formatCode="0.00">
                  <c:v>28.15</c:v>
                </c:pt>
                <c:pt idx="1801" formatCode="0.000">
                  <c:v>27.692</c:v>
                </c:pt>
                <c:pt idx="1802" formatCode="0.000">
                  <c:v>28.219000000000001</c:v>
                </c:pt>
                <c:pt idx="1803" formatCode="0.000">
                  <c:v>28.655999999999999</c:v>
                </c:pt>
                <c:pt idx="1804" formatCode="0.00">
                  <c:v>27.69</c:v>
                </c:pt>
                <c:pt idx="1805" formatCode="0.000">
                  <c:v>27.286000000000001</c:v>
                </c:pt>
                <c:pt idx="1806" formatCode="0.000">
                  <c:v>26.712</c:v>
                </c:pt>
                <c:pt idx="1807" formatCode="0.00">
                  <c:v>27.36</c:v>
                </c:pt>
                <c:pt idx="1808" formatCode="0.000">
                  <c:v>25.931000000000001</c:v>
                </c:pt>
                <c:pt idx="1809" formatCode="0.000">
                  <c:v>24.407</c:v>
                </c:pt>
                <c:pt idx="1810" formatCode="0.000">
                  <c:v>24.207999999999998</c:v>
                </c:pt>
                <c:pt idx="1811" formatCode="0.000">
                  <c:v>23.119</c:v>
                </c:pt>
                <c:pt idx="1812" formatCode="0.000">
                  <c:v>21.917000000000002</c:v>
                </c:pt>
                <c:pt idx="1813" formatCode="0.000">
                  <c:v>21.504000000000001</c:v>
                </c:pt>
                <c:pt idx="1814" formatCode="0.000">
                  <c:v>22.202999999999999</c:v>
                </c:pt>
                <c:pt idx="1815" formatCode="0.000">
                  <c:v>21.257999999999999</c:v>
                </c:pt>
                <c:pt idx="1816" formatCode="0.000">
                  <c:v>21.783000000000001</c:v>
                </c:pt>
                <c:pt idx="1817" formatCode="0.000">
                  <c:v>22.198</c:v>
                </c:pt>
                <c:pt idx="1818" formatCode="0.000">
                  <c:v>21.481999999999999</c:v>
                </c:pt>
                <c:pt idx="1819" formatCode="0.000">
                  <c:v>20.183</c:v>
                </c:pt>
                <c:pt idx="1820" formatCode="0.000">
                  <c:v>19.515000000000001</c:v>
                </c:pt>
                <c:pt idx="1821" formatCode="0.000">
                  <c:v>19.902000000000001</c:v>
                </c:pt>
                <c:pt idx="1822" formatCode="0.000">
                  <c:v>18.788</c:v>
                </c:pt>
                <c:pt idx="1823" formatCode="0.000">
                  <c:v>18.414999999999999</c:v>
                </c:pt>
                <c:pt idx="1824" formatCode="0.000">
                  <c:v>19.782</c:v>
                </c:pt>
                <c:pt idx="1825" formatCode="0.000">
                  <c:v>18.547000000000001</c:v>
                </c:pt>
                <c:pt idx="1826" formatCode="0.000">
                  <c:v>19.533000000000001</c:v>
                </c:pt>
                <c:pt idx="1827" formatCode="0.000">
                  <c:v>19.602</c:v>
                </c:pt>
                <c:pt idx="1828" formatCode="0.000">
                  <c:v>20.334</c:v>
                </c:pt>
                <c:pt idx="1829" formatCode="0.000">
                  <c:v>18.844000000000001</c:v>
                </c:pt>
                <c:pt idx="1830" formatCode="0.000">
                  <c:v>18.675000000000001</c:v>
                </c:pt>
                <c:pt idx="1831" formatCode="0.00">
                  <c:v>16.95</c:v>
                </c:pt>
                <c:pt idx="1832" formatCode="0.000">
                  <c:v>17.594999999999999</c:v>
                </c:pt>
                <c:pt idx="1833" formatCode="0.00">
                  <c:v>16.63</c:v>
                </c:pt>
                <c:pt idx="1834" formatCode="0.000">
                  <c:v>16.175000000000001</c:v>
                </c:pt>
                <c:pt idx="1835" formatCode="0.000">
                  <c:v>17.706</c:v>
                </c:pt>
                <c:pt idx="1836" formatCode="0.000">
                  <c:v>17.263999999999999</c:v>
                </c:pt>
                <c:pt idx="1837" formatCode="0.000">
                  <c:v>18.177</c:v>
                </c:pt>
                <c:pt idx="1838" formatCode="0.000">
                  <c:v>16.937999999999999</c:v>
                </c:pt>
                <c:pt idx="1839" formatCode="0.000">
                  <c:v>17.123999999999999</c:v>
                </c:pt>
                <c:pt idx="1840" formatCode="0.000">
                  <c:v>16.693999999999999</c:v>
                </c:pt>
                <c:pt idx="1841" formatCode="0.000">
                  <c:v>16.898</c:v>
                </c:pt>
                <c:pt idx="1842" formatCode="0.000">
                  <c:v>16.154</c:v>
                </c:pt>
                <c:pt idx="1843" formatCode="0.000">
                  <c:v>16.975000000000001</c:v>
                </c:pt>
                <c:pt idx="1844" formatCode="0.000">
                  <c:v>17.850999999999999</c:v>
                </c:pt>
                <c:pt idx="1845" formatCode="0.000">
                  <c:v>18.811</c:v>
                </c:pt>
                <c:pt idx="1846" formatCode="0.000">
                  <c:v>18.672000000000001</c:v>
                </c:pt>
                <c:pt idx="1847" formatCode="0.00">
                  <c:v>18.32</c:v>
                </c:pt>
                <c:pt idx="1848" formatCode="0.000">
                  <c:v>19.591999999999999</c:v>
                </c:pt>
                <c:pt idx="1849" formatCode="0.00">
                  <c:v>18.72</c:v>
                </c:pt>
                <c:pt idx="1850" formatCode="0.000">
                  <c:v>18.786000000000001</c:v>
                </c:pt>
                <c:pt idx="1851" formatCode="0.000">
                  <c:v>18.925999999999998</c:v>
                </c:pt>
                <c:pt idx="1852" formatCode="0.000">
                  <c:v>18.648</c:v>
                </c:pt>
                <c:pt idx="1853" formatCode="0.000">
                  <c:v>18.047999999999998</c:v>
                </c:pt>
                <c:pt idx="1854" formatCode="0.000">
                  <c:v>16.974</c:v>
                </c:pt>
                <c:pt idx="1855" formatCode="0.000">
                  <c:v>15.647</c:v>
                </c:pt>
                <c:pt idx="1856" formatCode="0.000">
                  <c:v>15.836</c:v>
                </c:pt>
                <c:pt idx="1857" formatCode="0.000">
                  <c:v>16.527000000000001</c:v>
                </c:pt>
                <c:pt idx="1858" formatCode="0.000">
                  <c:v>15.601000000000001</c:v>
                </c:pt>
                <c:pt idx="1859" formatCode="0.00">
                  <c:v>15.88</c:v>
                </c:pt>
                <c:pt idx="1860" formatCode="0.000">
                  <c:v>16.565999999999999</c:v>
                </c:pt>
                <c:pt idx="1861" formatCode="0.00">
                  <c:v>16.36</c:v>
                </c:pt>
                <c:pt idx="1862" formatCode="0.000">
                  <c:v>16.225000000000001</c:v>
                </c:pt>
                <c:pt idx="1863" formatCode="0.000">
                  <c:v>17.126000000000001</c:v>
                </c:pt>
                <c:pt idx="1864" formatCode="0.000">
                  <c:v>16.869</c:v>
                </c:pt>
                <c:pt idx="1865" formatCode="0.000">
                  <c:v>15.981999999999999</c:v>
                </c:pt>
                <c:pt idx="1866" formatCode="0.000">
                  <c:v>15.542</c:v>
                </c:pt>
                <c:pt idx="1867" formatCode="0.000">
                  <c:v>15.159000000000001</c:v>
                </c:pt>
                <c:pt idx="1868" formatCode="0.000">
                  <c:v>14.523</c:v>
                </c:pt>
                <c:pt idx="1869" formatCode="0.000">
                  <c:v>14.964</c:v>
                </c:pt>
                <c:pt idx="1870" formatCode="0.00">
                  <c:v>15.13</c:v>
                </c:pt>
                <c:pt idx="1871" formatCode="0.000">
                  <c:v>15.858000000000001</c:v>
                </c:pt>
                <c:pt idx="1872" formatCode="0.000">
                  <c:v>15.837999999999999</c:v>
                </c:pt>
                <c:pt idx="1873" formatCode="0.000">
                  <c:v>15.151999999999999</c:v>
                </c:pt>
                <c:pt idx="1874" formatCode="0.000">
                  <c:v>15.082000000000001</c:v>
                </c:pt>
                <c:pt idx="1875" formatCode="0.000">
                  <c:v>15.164</c:v>
                </c:pt>
                <c:pt idx="1876" formatCode="0.000">
                  <c:v>15.372</c:v>
                </c:pt>
                <c:pt idx="1877" formatCode="0.000">
                  <c:v>15.762</c:v>
                </c:pt>
                <c:pt idx="1878" formatCode="0.000">
                  <c:v>16.100999999999999</c:v>
                </c:pt>
                <c:pt idx="1879" formatCode="0.000">
                  <c:v>16.992000000000001</c:v>
                </c:pt>
                <c:pt idx="1880" formatCode="0.000">
                  <c:v>17.806999999999999</c:v>
                </c:pt>
                <c:pt idx="1881" formatCode="0.00">
                  <c:v>18.05</c:v>
                </c:pt>
                <c:pt idx="1882" formatCode="0.000">
                  <c:v>17.318999999999999</c:v>
                </c:pt>
                <c:pt idx="1883" formatCode="0.000">
                  <c:v>17.024000000000001</c:v>
                </c:pt>
                <c:pt idx="1884" formatCode="0.000">
                  <c:v>16.533000000000001</c:v>
                </c:pt>
                <c:pt idx="1885" formatCode="0.00">
                  <c:v>17.79</c:v>
                </c:pt>
                <c:pt idx="1886" formatCode="0.000">
                  <c:v>17.984000000000002</c:v>
                </c:pt>
                <c:pt idx="1887" formatCode="0.000">
                  <c:v>18.163</c:v>
                </c:pt>
                <c:pt idx="1888" formatCode="0.000">
                  <c:v>18.440999999999999</c:v>
                </c:pt>
                <c:pt idx="1889" formatCode="0.000">
                  <c:v>18.526</c:v>
                </c:pt>
                <c:pt idx="1890" formatCode="0.000">
                  <c:v>18.893000000000001</c:v>
                </c:pt>
                <c:pt idx="1891" formatCode="0.000">
                  <c:v>19.215</c:v>
                </c:pt>
                <c:pt idx="1892" formatCode="0.000">
                  <c:v>18.989000000000001</c:v>
                </c:pt>
                <c:pt idx="1893" formatCode="0.000">
                  <c:v>17.792999999999999</c:v>
                </c:pt>
                <c:pt idx="1894" formatCode="0.000">
                  <c:v>17.085999999999999</c:v>
                </c:pt>
                <c:pt idx="1895" formatCode="0.000">
                  <c:v>18.097000000000001</c:v>
                </c:pt>
                <c:pt idx="1896" formatCode="0.000">
                  <c:v>17.942</c:v>
                </c:pt>
                <c:pt idx="1897" formatCode="0.000">
                  <c:v>18.709</c:v>
                </c:pt>
                <c:pt idx="1898" formatCode="0.000">
                  <c:v>19.032</c:v>
                </c:pt>
                <c:pt idx="1899" formatCode="0.000">
                  <c:v>18.879000000000001</c:v>
                </c:pt>
                <c:pt idx="1900" formatCode="0.000">
                  <c:v>18.335000000000001</c:v>
                </c:pt>
                <c:pt idx="1901" formatCode="0.000">
                  <c:v>18.773</c:v>
                </c:pt>
                <c:pt idx="1902" formatCode="0.000">
                  <c:v>17.849</c:v>
                </c:pt>
                <c:pt idx="1903" formatCode="0.000">
                  <c:v>17.033999999999999</c:v>
                </c:pt>
                <c:pt idx="1904" formatCode="0.000">
                  <c:v>17.181000000000001</c:v>
                </c:pt>
                <c:pt idx="1905" formatCode="0.000">
                  <c:v>17.222000000000001</c:v>
                </c:pt>
                <c:pt idx="1906" formatCode="0.000">
                  <c:v>17.913</c:v>
                </c:pt>
                <c:pt idx="1907" formatCode="0.00">
                  <c:v>16.260000000000002</c:v>
                </c:pt>
                <c:pt idx="1908" formatCode="0.000">
                  <c:v>15.801</c:v>
                </c:pt>
                <c:pt idx="1909" formatCode="0.000">
                  <c:v>15.468</c:v>
                </c:pt>
                <c:pt idx="1910" formatCode="0.000">
                  <c:v>15.093999999999999</c:v>
                </c:pt>
                <c:pt idx="1911" formatCode="0.000">
                  <c:v>13.936999999999999</c:v>
                </c:pt>
                <c:pt idx="1912" formatCode="0.000">
                  <c:v>13.647</c:v>
                </c:pt>
                <c:pt idx="1913" formatCode="0.000">
                  <c:v>13.465</c:v>
                </c:pt>
                <c:pt idx="1914" formatCode="0.000">
                  <c:v>13.714</c:v>
                </c:pt>
                <c:pt idx="1915" formatCode="0.00">
                  <c:v>13.99</c:v>
                </c:pt>
                <c:pt idx="1916" formatCode="0.000">
                  <c:v>14.387</c:v>
                </c:pt>
                <c:pt idx="1917" formatCode="0.000">
                  <c:v>14.505000000000001</c:v>
                </c:pt>
                <c:pt idx="1918" formatCode="0.000">
                  <c:v>13.131</c:v>
                </c:pt>
                <c:pt idx="1919" formatCode="0.000">
                  <c:v>13.128</c:v>
                </c:pt>
                <c:pt idx="1920" formatCode="0.000">
                  <c:v>12.929</c:v>
                </c:pt>
                <c:pt idx="1921" formatCode="0.000">
                  <c:v>13.198</c:v>
                </c:pt>
                <c:pt idx="1922" formatCode="0.000">
                  <c:v>13.382</c:v>
                </c:pt>
                <c:pt idx="1923" formatCode="0.000">
                  <c:v>13.176</c:v>
                </c:pt>
                <c:pt idx="1924" formatCode="0.000">
                  <c:v>13.260999999999999</c:v>
                </c:pt>
                <c:pt idx="1925" formatCode="0.000">
                  <c:v>12.561</c:v>
                </c:pt>
                <c:pt idx="1926" formatCode="0.000">
                  <c:v>12.516</c:v>
                </c:pt>
                <c:pt idx="1927" formatCode="0.000">
                  <c:v>12.228</c:v>
                </c:pt>
                <c:pt idx="1928" formatCode="0.000">
                  <c:v>12.413</c:v>
                </c:pt>
                <c:pt idx="1929" formatCode="0.000">
                  <c:v>12.736000000000001</c:v>
                </c:pt>
                <c:pt idx="1930" formatCode="0.00">
                  <c:v>12.22</c:v>
                </c:pt>
                <c:pt idx="1931" formatCode="0.000">
                  <c:v>12.138999999999999</c:v>
                </c:pt>
                <c:pt idx="1932" formatCode="0.000">
                  <c:v>12.512</c:v>
                </c:pt>
                <c:pt idx="1933" formatCode="0.000">
                  <c:v>13.167</c:v>
                </c:pt>
                <c:pt idx="1934" formatCode="0.000">
                  <c:v>13.209</c:v>
                </c:pt>
                <c:pt idx="1935" formatCode="0.00">
                  <c:v>13.13</c:v>
                </c:pt>
                <c:pt idx="1936" formatCode="0.000">
                  <c:v>12.076000000000001</c:v>
                </c:pt>
                <c:pt idx="1937" formatCode="0.00">
                  <c:v>11.67</c:v>
                </c:pt>
                <c:pt idx="1938" formatCode="0.000">
                  <c:v>11.586</c:v>
                </c:pt>
                <c:pt idx="1939" formatCode="0.0">
                  <c:v>11.5</c:v>
                </c:pt>
                <c:pt idx="1940" formatCode="0.00">
                  <c:v>11.96</c:v>
                </c:pt>
                <c:pt idx="1941" formatCode="0.000">
                  <c:v>11.227</c:v>
                </c:pt>
                <c:pt idx="1942" formatCode="0.000">
                  <c:v>11.888</c:v>
                </c:pt>
                <c:pt idx="1943" formatCode="0.000">
                  <c:v>11.967000000000001</c:v>
                </c:pt>
                <c:pt idx="1944" formatCode="0.000">
                  <c:v>12.051</c:v>
                </c:pt>
                <c:pt idx="1945" formatCode="0.000">
                  <c:v>12.194000000000001</c:v>
                </c:pt>
                <c:pt idx="1946" formatCode="0.000">
                  <c:v>12.465999999999999</c:v>
                </c:pt>
                <c:pt idx="1947" formatCode="0.000">
                  <c:v>12.599</c:v>
                </c:pt>
                <c:pt idx="1948" formatCode="0.000">
                  <c:v>13.260999999999999</c:v>
                </c:pt>
                <c:pt idx="1949" formatCode="0.000">
                  <c:v>12.896000000000001</c:v>
                </c:pt>
                <c:pt idx="1950" formatCode="0.000">
                  <c:v>13.176</c:v>
                </c:pt>
                <c:pt idx="1951" formatCode="0.000">
                  <c:v>13.834</c:v>
                </c:pt>
                <c:pt idx="1952" formatCode="0.000">
                  <c:v>13.497</c:v>
                </c:pt>
                <c:pt idx="1953" formatCode="0.000">
                  <c:v>13.542999999999999</c:v>
                </c:pt>
                <c:pt idx="1954" formatCode="0.000">
                  <c:v>13.218999999999999</c:v>
                </c:pt>
                <c:pt idx="1955" formatCode="0.000">
                  <c:v>13.420999999999999</c:v>
                </c:pt>
                <c:pt idx="1956" formatCode="0.000">
                  <c:v>14.156000000000001</c:v>
                </c:pt>
                <c:pt idx="1957" formatCode="0.000">
                  <c:v>14.301</c:v>
                </c:pt>
                <c:pt idx="1958" formatCode="0.000">
                  <c:v>14.602</c:v>
                </c:pt>
                <c:pt idx="1959" formatCode="0.000">
                  <c:v>13.776</c:v>
                </c:pt>
                <c:pt idx="1960" formatCode="0.00">
                  <c:v>15.75</c:v>
                </c:pt>
                <c:pt idx="1961" formatCode="0.000">
                  <c:v>16.327000000000002</c:v>
                </c:pt>
                <c:pt idx="1962" formatCode="0.000">
                  <c:v>16.295000000000002</c:v>
                </c:pt>
                <c:pt idx="1963" formatCode="0.000">
                  <c:v>16.666</c:v>
                </c:pt>
                <c:pt idx="1964" formatCode="0.00">
                  <c:v>15.91</c:v>
                </c:pt>
                <c:pt idx="1965" formatCode="0.000">
                  <c:v>15.677</c:v>
                </c:pt>
                <c:pt idx="1966" formatCode="0.000">
                  <c:v>15.409000000000001</c:v>
                </c:pt>
                <c:pt idx="1967" formatCode="0.000">
                  <c:v>15.317</c:v>
                </c:pt>
                <c:pt idx="1968" formatCode="0.000">
                  <c:v>16.038</c:v>
                </c:pt>
                <c:pt idx="1969" formatCode="0.000">
                  <c:v>16.518999999999998</c:v>
                </c:pt>
                <c:pt idx="1970" formatCode="0.00">
                  <c:v>16.27</c:v>
                </c:pt>
                <c:pt idx="1971" formatCode="0.000">
                  <c:v>15.827</c:v>
                </c:pt>
                <c:pt idx="1972" formatCode="0.000">
                  <c:v>15.638999999999999</c:v>
                </c:pt>
                <c:pt idx="1973" formatCode="0.000">
                  <c:v>16.922999999999998</c:v>
                </c:pt>
                <c:pt idx="1974" formatCode="0.000">
                  <c:v>17.135000000000002</c:v>
                </c:pt>
                <c:pt idx="1975" formatCode="0.000">
                  <c:v>16.876000000000001</c:v>
                </c:pt>
                <c:pt idx="1976" formatCode="0.00">
                  <c:v>16.61</c:v>
                </c:pt>
                <c:pt idx="1977" formatCode="0.000">
                  <c:v>15.987</c:v>
                </c:pt>
                <c:pt idx="1978" formatCode="0.00">
                  <c:v>16.12</c:v>
                </c:pt>
                <c:pt idx="1979" formatCode="0.000">
                  <c:v>17.169</c:v>
                </c:pt>
                <c:pt idx="1980" formatCode="0.000">
                  <c:v>17.001000000000001</c:v>
                </c:pt>
                <c:pt idx="1981" formatCode="0.000">
                  <c:v>17.535</c:v>
                </c:pt>
                <c:pt idx="1982" formatCode="0.000">
                  <c:v>18.071999999999999</c:v>
                </c:pt>
                <c:pt idx="1983" formatCode="0.000">
                  <c:v>17.673999999999999</c:v>
                </c:pt>
                <c:pt idx="1984" formatCode="0.000">
                  <c:v>16.952000000000002</c:v>
                </c:pt>
                <c:pt idx="1985" formatCode="0.000">
                  <c:v>16.571000000000002</c:v>
                </c:pt>
                <c:pt idx="1986" formatCode="0.000">
                  <c:v>16.254000000000001</c:v>
                </c:pt>
                <c:pt idx="1987" formatCode="0.000">
                  <c:v>16.085000000000001</c:v>
                </c:pt>
                <c:pt idx="1988" formatCode="0.000">
                  <c:v>16.501000000000001</c:v>
                </c:pt>
                <c:pt idx="1989" formatCode="0.000">
                  <c:v>15.339</c:v>
                </c:pt>
                <c:pt idx="1990" formatCode="0.000">
                  <c:v>15.206</c:v>
                </c:pt>
                <c:pt idx="1991" formatCode="0.000">
                  <c:v>14.121</c:v>
                </c:pt>
                <c:pt idx="1992" formatCode="0.000">
                  <c:v>14.036</c:v>
                </c:pt>
                <c:pt idx="1993" formatCode="0.000">
                  <c:v>14.603</c:v>
                </c:pt>
                <c:pt idx="1994" formatCode="0.000">
                  <c:v>14.614000000000001</c:v>
                </c:pt>
                <c:pt idx="1995" formatCode="0.000">
                  <c:v>14.315</c:v>
                </c:pt>
                <c:pt idx="1996" formatCode="0.000">
                  <c:v>14.749000000000001</c:v>
                </c:pt>
                <c:pt idx="1997" formatCode="0.000">
                  <c:v>14.265000000000001</c:v>
                </c:pt>
                <c:pt idx="1998" formatCode="0.000">
                  <c:v>14.859</c:v>
                </c:pt>
                <c:pt idx="1999" formatCode="0.000">
                  <c:v>15.628</c:v>
                </c:pt>
                <c:pt idx="2000" formatCode="0.000">
                  <c:v>15.909000000000001</c:v>
                </c:pt>
                <c:pt idx="2001" formatCode="0.000">
                  <c:v>16.001000000000001</c:v>
                </c:pt>
                <c:pt idx="2002" formatCode="0.000">
                  <c:v>16.510999999999999</c:v>
                </c:pt>
                <c:pt idx="2003" formatCode="0.000">
                  <c:v>16.899000000000001</c:v>
                </c:pt>
                <c:pt idx="2004" formatCode="0.000">
                  <c:v>17.702000000000002</c:v>
                </c:pt>
                <c:pt idx="2005" formatCode="0.000">
                  <c:v>17.376999999999999</c:v>
                </c:pt>
                <c:pt idx="2006" formatCode="0.000">
                  <c:v>16.765000000000001</c:v>
                </c:pt>
                <c:pt idx="2007" formatCode="0.000">
                  <c:v>17.838999999999999</c:v>
                </c:pt>
                <c:pt idx="2008" formatCode="0.000">
                  <c:v>19.193000000000001</c:v>
                </c:pt>
                <c:pt idx="2009" formatCode="0.000">
                  <c:v>19.265000000000001</c:v>
                </c:pt>
                <c:pt idx="2010" formatCode="0.000">
                  <c:v>19.323</c:v>
                </c:pt>
                <c:pt idx="2011" formatCode="0.000">
                  <c:v>19.802</c:v>
                </c:pt>
                <c:pt idx="2012" formatCode="0.000">
                  <c:v>20.364999999999998</c:v>
                </c:pt>
                <c:pt idx="2013" formatCode="0.000">
                  <c:v>19.161999999999999</c:v>
                </c:pt>
                <c:pt idx="2014" formatCode="0.000">
                  <c:v>19.536999999999999</c:v>
                </c:pt>
                <c:pt idx="2015" formatCode="0.000">
                  <c:v>20.943000000000001</c:v>
                </c:pt>
                <c:pt idx="2016" formatCode="0.000">
                  <c:v>21.709</c:v>
                </c:pt>
                <c:pt idx="2017" formatCode="0.0">
                  <c:v>21.1</c:v>
                </c:pt>
                <c:pt idx="2018" formatCode="0.000">
                  <c:v>21.088999999999999</c:v>
                </c:pt>
                <c:pt idx="2019" formatCode="0.000">
                  <c:v>22.172999999999998</c:v>
                </c:pt>
                <c:pt idx="2020" formatCode="0.000">
                  <c:v>22.204999999999998</c:v>
                </c:pt>
                <c:pt idx="2021" formatCode="0.000">
                  <c:v>22.337</c:v>
                </c:pt>
                <c:pt idx="2022" formatCode="0.000">
                  <c:v>21.265000000000001</c:v>
                </c:pt>
                <c:pt idx="2023" formatCode="0.000">
                  <c:v>21.788</c:v>
                </c:pt>
                <c:pt idx="2024" formatCode="0.000">
                  <c:v>22.971</c:v>
                </c:pt>
                <c:pt idx="2025" formatCode="0.000">
                  <c:v>22.763999999999999</c:v>
                </c:pt>
                <c:pt idx="2026" formatCode="0.000">
                  <c:v>22.001999999999999</c:v>
                </c:pt>
                <c:pt idx="2027" formatCode="0.000">
                  <c:v>21.388000000000002</c:v>
                </c:pt>
                <c:pt idx="2028" formatCode="0.000">
                  <c:v>20.655000000000001</c:v>
                </c:pt>
                <c:pt idx="2029" formatCode="0.000">
                  <c:v>20.754000000000001</c:v>
                </c:pt>
                <c:pt idx="2030" formatCode="0.000">
                  <c:v>23.664000000000001</c:v>
                </c:pt>
                <c:pt idx="2031" formatCode="0.000">
                  <c:v>23.286000000000001</c:v>
                </c:pt>
                <c:pt idx="2032" formatCode="0.000">
                  <c:v>23.501000000000001</c:v>
                </c:pt>
                <c:pt idx="2033" formatCode="0.000">
                  <c:v>23.216000000000001</c:v>
                </c:pt>
                <c:pt idx="2034" formatCode="0.000">
                  <c:v>22.698</c:v>
                </c:pt>
                <c:pt idx="2035" formatCode="0.000">
                  <c:v>23.314</c:v>
                </c:pt>
                <c:pt idx="2036" formatCode="0.00">
                  <c:v>23.89</c:v>
                </c:pt>
                <c:pt idx="2037" formatCode="0.000">
                  <c:v>23.553999999999998</c:v>
                </c:pt>
                <c:pt idx="2038" formatCode="0.000">
                  <c:v>23.288</c:v>
                </c:pt>
                <c:pt idx="2039" formatCode="0.000">
                  <c:v>24.181000000000001</c:v>
                </c:pt>
                <c:pt idx="2040" formatCode="0.000">
                  <c:v>23.436</c:v>
                </c:pt>
                <c:pt idx="2041" formatCode="0.000">
                  <c:v>22.965</c:v>
                </c:pt>
                <c:pt idx="2042" formatCode="0.000">
                  <c:v>22.966000000000001</c:v>
                </c:pt>
                <c:pt idx="2043" formatCode="0.000">
                  <c:v>24.062999999999999</c:v>
                </c:pt>
                <c:pt idx="2044" formatCode="0.000">
                  <c:v>24.228000000000002</c:v>
                </c:pt>
                <c:pt idx="2045" formatCode="0.000">
                  <c:v>25.541</c:v>
                </c:pt>
                <c:pt idx="2046" formatCode="0.000">
                  <c:v>25.725000000000001</c:v>
                </c:pt>
                <c:pt idx="2047" formatCode="0.0">
                  <c:v>25.9</c:v>
                </c:pt>
                <c:pt idx="2048" formatCode="0.000">
                  <c:v>26.199000000000002</c:v>
                </c:pt>
                <c:pt idx="2049" formatCode="0.000">
                  <c:v>26.468</c:v>
                </c:pt>
                <c:pt idx="2050" formatCode="0.000">
                  <c:v>27.190999999999999</c:v>
                </c:pt>
                <c:pt idx="2051" formatCode="0.000">
                  <c:v>26.779</c:v>
                </c:pt>
                <c:pt idx="2052" formatCode="0.000">
                  <c:v>26.530999999999999</c:v>
                </c:pt>
                <c:pt idx="2053" formatCode="0.00">
                  <c:v>26.41</c:v>
                </c:pt>
                <c:pt idx="2054" formatCode="0.000">
                  <c:v>26.984000000000002</c:v>
                </c:pt>
                <c:pt idx="2055" formatCode="0.000">
                  <c:v>27.382999999999999</c:v>
                </c:pt>
                <c:pt idx="2056" formatCode="0.000">
                  <c:v>27.777000000000001</c:v>
                </c:pt>
                <c:pt idx="2057" formatCode="0.000">
                  <c:v>27.965</c:v>
                </c:pt>
                <c:pt idx="2058" formatCode="0.000">
                  <c:v>27.452999999999999</c:v>
                </c:pt>
                <c:pt idx="2059" formatCode="0.000">
                  <c:v>26.881</c:v>
                </c:pt>
                <c:pt idx="2060" formatCode="0.000">
                  <c:v>27.036999999999999</c:v>
                </c:pt>
                <c:pt idx="2061" formatCode="0.000">
                  <c:v>27.579000000000001</c:v>
                </c:pt>
                <c:pt idx="2062" formatCode="0.000">
                  <c:v>27.169</c:v>
                </c:pt>
                <c:pt idx="2063" formatCode="0.000">
                  <c:v>26.495000000000001</c:v>
                </c:pt>
                <c:pt idx="2064" formatCode="0.000">
                  <c:v>26.463000000000001</c:v>
                </c:pt>
                <c:pt idx="2065" formatCode="0.000">
                  <c:v>26.757999999999999</c:v>
                </c:pt>
                <c:pt idx="2066" formatCode="0.000">
                  <c:v>27.001999999999999</c:v>
                </c:pt>
                <c:pt idx="2067" formatCode="0.000">
                  <c:v>27.667000000000002</c:v>
                </c:pt>
                <c:pt idx="2068" formatCode="0.000">
                  <c:v>27.931000000000001</c:v>
                </c:pt>
                <c:pt idx="2069" formatCode="0.000">
                  <c:v>27.103999999999999</c:v>
                </c:pt>
                <c:pt idx="2070" formatCode="0.000">
                  <c:v>27.119</c:v>
                </c:pt>
                <c:pt idx="2071" formatCode="0.000">
                  <c:v>27.042000000000002</c:v>
                </c:pt>
                <c:pt idx="2072" formatCode="0.000">
                  <c:v>26.241</c:v>
                </c:pt>
                <c:pt idx="2073" formatCode="0.000">
                  <c:v>26.956</c:v>
                </c:pt>
                <c:pt idx="2074" formatCode="0.000">
                  <c:v>27.225999999999999</c:v>
                </c:pt>
                <c:pt idx="2075" formatCode="0.000">
                  <c:v>27.748999999999999</c:v>
                </c:pt>
                <c:pt idx="2076" formatCode="0.00">
                  <c:v>28.91</c:v>
                </c:pt>
                <c:pt idx="2077" formatCode="0.00">
                  <c:v>28.21</c:v>
                </c:pt>
                <c:pt idx="2078" formatCode="0.000">
                  <c:v>27.802</c:v>
                </c:pt>
                <c:pt idx="2079" formatCode="0.000">
                  <c:v>27.562000000000001</c:v>
                </c:pt>
                <c:pt idx="2080" formatCode="0.00">
                  <c:v>28.68</c:v>
                </c:pt>
                <c:pt idx="2081" formatCode="0.000">
                  <c:v>29.151</c:v>
                </c:pt>
                <c:pt idx="2082" formatCode="0.000">
                  <c:v>28.571000000000002</c:v>
                </c:pt>
                <c:pt idx="2083" formatCode="0.000">
                  <c:v>28.885000000000002</c:v>
                </c:pt>
                <c:pt idx="2084" formatCode="0.000">
                  <c:v>28.577999999999999</c:v>
                </c:pt>
                <c:pt idx="2085" formatCode="0.00">
                  <c:v>28.34</c:v>
                </c:pt>
                <c:pt idx="2086" formatCode="0.000">
                  <c:v>28.952999999999999</c:v>
                </c:pt>
                <c:pt idx="2087" formatCode="0.000">
                  <c:v>29.213000000000001</c:v>
                </c:pt>
                <c:pt idx="2088" formatCode="0.000">
                  <c:v>30.178000000000001</c:v>
                </c:pt>
                <c:pt idx="2089" formatCode="0.000">
                  <c:v>31.678000000000001</c:v>
                </c:pt>
                <c:pt idx="2090" formatCode="0.000">
                  <c:v>31.263999999999999</c:v>
                </c:pt>
                <c:pt idx="2091" formatCode="0.000">
                  <c:v>31.175999999999998</c:v>
                </c:pt>
                <c:pt idx="2092" formatCode="0.000">
                  <c:v>30.687999999999999</c:v>
                </c:pt>
                <c:pt idx="2093" formatCode="0.000">
                  <c:v>30.538</c:v>
                </c:pt>
                <c:pt idx="2094" formatCode="0.00">
                  <c:v>37.979999999999997</c:v>
                </c:pt>
                <c:pt idx="2095" formatCode="0.000">
                  <c:v>38.945999999999998</c:v>
                </c:pt>
                <c:pt idx="2096" formatCode="0.000">
                  <c:v>40.110999999999997</c:v>
                </c:pt>
                <c:pt idx="2097" formatCode="0.000">
                  <c:v>37.834000000000003</c:v>
                </c:pt>
                <c:pt idx="2098" formatCode="0.00">
                  <c:v>39.770000000000003</c:v>
                </c:pt>
                <c:pt idx="2099" formatCode="0.000">
                  <c:v>39.326999999999998</c:v>
                </c:pt>
                <c:pt idx="2100" formatCode="0.000">
                  <c:v>39.170999999999999</c:v>
                </c:pt>
                <c:pt idx="2101" formatCode="0.000">
                  <c:v>38.654000000000003</c:v>
                </c:pt>
                <c:pt idx="2102" formatCode="0.000">
                  <c:v>37.475000000000001</c:v>
                </c:pt>
                <c:pt idx="2103" formatCode="0.00">
                  <c:v>38.51</c:v>
                </c:pt>
                <c:pt idx="2104" formatCode="0.00">
                  <c:v>38.770000000000003</c:v>
                </c:pt>
                <c:pt idx="2105" formatCode="0.000">
                  <c:v>39.481999999999999</c:v>
                </c:pt>
                <c:pt idx="2106" formatCode="0.000">
                  <c:v>41.021999999999998</c:v>
                </c:pt>
                <c:pt idx="2107" formatCode="0.000">
                  <c:v>42.997</c:v>
                </c:pt>
                <c:pt idx="2108" formatCode="0.000">
                  <c:v>42.652999999999999</c:v>
                </c:pt>
                <c:pt idx="2109" formatCode="0.000">
                  <c:v>42.692</c:v>
                </c:pt>
                <c:pt idx="2110" formatCode="0.000">
                  <c:v>43.808</c:v>
                </c:pt>
                <c:pt idx="2111" formatCode="0.000">
                  <c:v>43.045000000000002</c:v>
                </c:pt>
                <c:pt idx="2112" formatCode="0.000">
                  <c:v>43.024999999999999</c:v>
                </c:pt>
                <c:pt idx="2113" formatCode="0.000">
                  <c:v>42.209000000000003</c:v>
                </c:pt>
                <c:pt idx="2114" formatCode="0.000">
                  <c:v>40.631999999999998</c:v>
                </c:pt>
                <c:pt idx="2115" formatCode="0.000">
                  <c:v>41.875999999999998</c:v>
                </c:pt>
                <c:pt idx="2116" formatCode="0.000">
                  <c:v>41.116999999999997</c:v>
                </c:pt>
                <c:pt idx="2117" formatCode="0.000">
                  <c:v>40.822000000000003</c:v>
                </c:pt>
                <c:pt idx="2118" formatCode="0.000">
                  <c:v>42.302</c:v>
                </c:pt>
                <c:pt idx="2119" formatCode="0.000">
                  <c:v>42.412999999999997</c:v>
                </c:pt>
                <c:pt idx="2120" formatCode="0.000">
                  <c:v>42.317</c:v>
                </c:pt>
                <c:pt idx="2121" formatCode="0.000">
                  <c:v>42.103000000000002</c:v>
                </c:pt>
                <c:pt idx="2122" formatCode="0.000">
                  <c:v>42.503</c:v>
                </c:pt>
                <c:pt idx="2123" formatCode="0.00">
                  <c:v>42.18</c:v>
                </c:pt>
                <c:pt idx="2124" formatCode="0.000">
                  <c:v>42.405000000000001</c:v>
                </c:pt>
                <c:pt idx="2125" formatCode="0.000">
                  <c:v>43.902000000000001</c:v>
                </c:pt>
                <c:pt idx="2126" formatCode="0.000">
                  <c:v>45.976999999999997</c:v>
                </c:pt>
                <c:pt idx="2127" formatCode="0.000">
                  <c:v>45.469000000000001</c:v>
                </c:pt>
                <c:pt idx="2128" formatCode="0.000">
                  <c:v>46.460999999999999</c:v>
                </c:pt>
                <c:pt idx="2129" formatCode="0.000">
                  <c:v>47.494</c:v>
                </c:pt>
                <c:pt idx="2130" formatCode="0.000">
                  <c:v>47.076999999999998</c:v>
                </c:pt>
                <c:pt idx="2131" formatCode="0.00">
                  <c:v>45.52</c:v>
                </c:pt>
                <c:pt idx="2132" formatCode="0.000">
                  <c:v>44.308999999999997</c:v>
                </c:pt>
                <c:pt idx="2133" formatCode="0.000">
                  <c:v>44.612000000000002</c:v>
                </c:pt>
                <c:pt idx="2134" formatCode="0.000">
                  <c:v>45.679000000000002</c:v>
                </c:pt>
                <c:pt idx="2135" formatCode="0.000">
                  <c:v>45.451999999999998</c:v>
                </c:pt>
                <c:pt idx="2136" formatCode="0.0">
                  <c:v>45.9</c:v>
                </c:pt>
                <c:pt idx="2137" formatCode="0.00">
                  <c:v>46.75</c:v>
                </c:pt>
                <c:pt idx="2138" formatCode="0.000">
                  <c:v>46.728999999999999</c:v>
                </c:pt>
                <c:pt idx="2139" formatCode="0.000">
                  <c:v>46.506999999999998</c:v>
                </c:pt>
                <c:pt idx="2140" formatCode="0.000">
                  <c:v>44.268999999999998</c:v>
                </c:pt>
                <c:pt idx="2141" formatCode="0.000">
                  <c:v>44.515000000000001</c:v>
                </c:pt>
                <c:pt idx="2142" formatCode="0.00">
                  <c:v>44.68</c:v>
                </c:pt>
                <c:pt idx="2143">
                  <c:v>45.416499999999999</c:v>
                </c:pt>
                <c:pt idx="2144" formatCode="0.000">
                  <c:v>44.664000000000001</c:v>
                </c:pt>
                <c:pt idx="2145" formatCode="0.000">
                  <c:v>42.554000000000002</c:v>
                </c:pt>
                <c:pt idx="2146" formatCode="0.000">
                  <c:v>42.387999999999998</c:v>
                </c:pt>
                <c:pt idx="2147" formatCode="0.000">
                  <c:v>40.854999999999997</c:v>
                </c:pt>
                <c:pt idx="2148" formatCode="0.000">
                  <c:v>43.753</c:v>
                </c:pt>
                <c:pt idx="2149" formatCode="0.00">
                  <c:v>43.94</c:v>
                </c:pt>
                <c:pt idx="2150" formatCode="0.000">
                  <c:v>43.485999999999997</c:v>
                </c:pt>
                <c:pt idx="2151">
                  <c:v>43.343499999999999</c:v>
                </c:pt>
                <c:pt idx="2152" formatCode="0.000">
                  <c:v>43.298999999999999</c:v>
                </c:pt>
                <c:pt idx="2153" formatCode="0.000">
                  <c:v>46.966999999999999</c:v>
                </c:pt>
                <c:pt idx="2154" formatCode="0.000">
                  <c:v>45.667999999999999</c:v>
                </c:pt>
                <c:pt idx="2155" formatCode="0.000">
                  <c:v>47.116</c:v>
                </c:pt>
                <c:pt idx="2156" formatCode="0.000">
                  <c:v>47.162999999999997</c:v>
                </c:pt>
                <c:pt idx="2157" formatCode="0.000">
                  <c:v>46.018000000000001</c:v>
                </c:pt>
                <c:pt idx="2158" formatCode="0.000">
                  <c:v>46.835000000000001</c:v>
                </c:pt>
                <c:pt idx="2159" formatCode="0.000">
                  <c:v>48.783999999999999</c:v>
                </c:pt>
                <c:pt idx="2160" formatCode="0.000">
                  <c:v>49.264000000000003</c:v>
                </c:pt>
                <c:pt idx="2161" formatCode="0.000">
                  <c:v>49.354999999999997</c:v>
                </c:pt>
                <c:pt idx="2162" formatCode="0.000">
                  <c:v>48.509</c:v>
                </c:pt>
                <c:pt idx="2163" formatCode="0.000">
                  <c:v>48.548000000000002</c:v>
                </c:pt>
                <c:pt idx="2164" formatCode="0.000">
                  <c:v>47.061</c:v>
                </c:pt>
                <c:pt idx="2165" formatCode="0.000">
                  <c:v>46.241</c:v>
                </c:pt>
                <c:pt idx="2166" formatCode="0.000">
                  <c:v>45.572000000000003</c:v>
                </c:pt>
                <c:pt idx="2167" formatCode="0.000">
                  <c:v>45.177999999999997</c:v>
                </c:pt>
                <c:pt idx="2168" formatCode="0.00">
                  <c:v>44.87</c:v>
                </c:pt>
                <c:pt idx="2169" formatCode="0.000">
                  <c:v>45.484999999999999</c:v>
                </c:pt>
                <c:pt idx="2170" formatCode="0.000">
                  <c:v>45.581000000000003</c:v>
                </c:pt>
                <c:pt idx="2171" formatCode="0.0">
                  <c:v>43.9</c:v>
                </c:pt>
                <c:pt idx="2172" formatCode="0.000">
                  <c:v>43.966000000000001</c:v>
                </c:pt>
                <c:pt idx="2173" formatCode="0.00">
                  <c:v>43.52</c:v>
                </c:pt>
                <c:pt idx="2174" formatCode="0.000">
                  <c:v>42.238999999999997</c:v>
                </c:pt>
                <c:pt idx="2175" formatCode="0.000">
                  <c:v>41.017000000000003</c:v>
                </c:pt>
                <c:pt idx="2176" formatCode="0.00">
                  <c:v>41.61</c:v>
                </c:pt>
                <c:pt idx="2177" formatCode="0.000">
                  <c:v>42.222000000000001</c:v>
                </c:pt>
                <c:pt idx="2178" formatCode="0.000">
                  <c:v>41.911000000000001</c:v>
                </c:pt>
                <c:pt idx="2179" formatCode="0.000">
                  <c:v>42.468000000000004</c:v>
                </c:pt>
                <c:pt idx="2180" formatCode="0.000">
                  <c:v>43.088999999999999</c:v>
                </c:pt>
                <c:pt idx="2181" formatCode="0.000">
                  <c:v>43.499000000000002</c:v>
                </c:pt>
                <c:pt idx="2182" formatCode="0.000">
                  <c:v>44.781999999999996</c:v>
                </c:pt>
                <c:pt idx="2183" formatCode="0.000">
                  <c:v>43.517000000000003</c:v>
                </c:pt>
                <c:pt idx="2184" formatCode="0.000">
                  <c:v>44.040999999999997</c:v>
                </c:pt>
                <c:pt idx="2185" formatCode="0.000">
                  <c:v>44.688000000000002</c:v>
                </c:pt>
                <c:pt idx="2186" formatCode="0.000">
                  <c:v>45.762</c:v>
                </c:pt>
                <c:pt idx="2187" formatCode="0.000">
                  <c:v>45.273000000000003</c:v>
                </c:pt>
                <c:pt idx="2188" formatCode="0.000">
                  <c:v>45.798000000000002</c:v>
                </c:pt>
                <c:pt idx="2189" formatCode="0.000">
                  <c:v>46.805999999999997</c:v>
                </c:pt>
                <c:pt idx="2190" formatCode="0.000">
                  <c:v>46.945</c:v>
                </c:pt>
                <c:pt idx="2191" formatCode="0.000">
                  <c:v>45.460999999999999</c:v>
                </c:pt>
                <c:pt idx="2192" formatCode="0.000">
                  <c:v>46.094999999999999</c:v>
                </c:pt>
                <c:pt idx="2193" formatCode="0.000">
                  <c:v>43.938000000000002</c:v>
                </c:pt>
                <c:pt idx="2194" formatCode="0.000">
                  <c:v>42.195999999999998</c:v>
                </c:pt>
                <c:pt idx="2195" formatCode="0.000">
                  <c:v>42.100999999999999</c:v>
                </c:pt>
                <c:pt idx="2196" formatCode="0.000">
                  <c:v>41.387</c:v>
                </c:pt>
                <c:pt idx="2197" formatCode="0.000">
                  <c:v>42.975000000000001</c:v>
                </c:pt>
                <c:pt idx="2198" formatCode="0.000">
                  <c:v>43.662999999999997</c:v>
                </c:pt>
                <c:pt idx="2199" formatCode="0.000">
                  <c:v>41.779000000000003</c:v>
                </c:pt>
                <c:pt idx="2200" formatCode="0.000">
                  <c:v>40.326000000000001</c:v>
                </c:pt>
                <c:pt idx="2201" formatCode="0.0">
                  <c:v>40.5</c:v>
                </c:pt>
                <c:pt idx="2202" formatCode="0.000">
                  <c:v>41.161000000000001</c:v>
                </c:pt>
                <c:pt idx="2203" formatCode="0.00">
                  <c:v>40.78</c:v>
                </c:pt>
                <c:pt idx="2204" formatCode="0.000">
                  <c:v>42.325000000000003</c:v>
                </c:pt>
                <c:pt idx="2205" formatCode="0.000">
                  <c:v>43.506</c:v>
                </c:pt>
                <c:pt idx="2206" formatCode="0.000">
                  <c:v>45.005000000000003</c:v>
                </c:pt>
                <c:pt idx="2207" formatCode="0.000">
                  <c:v>45.750999999999998</c:v>
                </c:pt>
                <c:pt idx="2208" formatCode="0.000">
                  <c:v>45.954999999999998</c:v>
                </c:pt>
                <c:pt idx="2209" formatCode="0.000">
                  <c:v>46.573999999999998</c:v>
                </c:pt>
                <c:pt idx="2210" formatCode="0.00">
                  <c:v>46.95</c:v>
                </c:pt>
                <c:pt idx="2211" formatCode="0.000">
                  <c:v>48.335000000000001</c:v>
                </c:pt>
                <c:pt idx="2212" formatCode="0.00">
                  <c:v>48.62</c:v>
                </c:pt>
                <c:pt idx="2213" formatCode="0.000">
                  <c:v>49.655999999999999</c:v>
                </c:pt>
                <c:pt idx="2214" formatCode="0.000">
                  <c:v>48.887999999999998</c:v>
                </c:pt>
                <c:pt idx="2215" formatCode="0.00">
                  <c:v>49.48</c:v>
                </c:pt>
                <c:pt idx="2216" formatCode="0.000">
                  <c:v>49.298000000000002</c:v>
                </c:pt>
                <c:pt idx="2217" formatCode="0.000">
                  <c:v>50.408999999999999</c:v>
                </c:pt>
                <c:pt idx="2218" formatCode="0.000">
                  <c:v>49.944000000000003</c:v>
                </c:pt>
                <c:pt idx="2219" formatCode="0.000">
                  <c:v>48.716000000000001</c:v>
                </c:pt>
                <c:pt idx="2220" formatCode="0.000">
                  <c:v>47.776000000000003</c:v>
                </c:pt>
                <c:pt idx="2221" formatCode="0.000">
                  <c:v>48.241999999999997</c:v>
                </c:pt>
                <c:pt idx="2222" formatCode="0.000">
                  <c:v>47.820999999999998</c:v>
                </c:pt>
                <c:pt idx="2223" formatCode="0.00">
                  <c:v>48.14</c:v>
                </c:pt>
                <c:pt idx="2224" formatCode="0.00">
                  <c:v>46.77</c:v>
                </c:pt>
                <c:pt idx="2225" formatCode="0.000">
                  <c:v>46.765000000000001</c:v>
                </c:pt>
                <c:pt idx="2226" formatCode="0.00">
                  <c:v>45.51</c:v>
                </c:pt>
                <c:pt idx="2227" formatCode="0.000">
                  <c:v>46.566000000000003</c:v>
                </c:pt>
                <c:pt idx="2228" formatCode="0.000">
                  <c:v>45.503</c:v>
                </c:pt>
                <c:pt idx="2229" formatCode="0.000">
                  <c:v>46.595999999999997</c:v>
                </c:pt>
                <c:pt idx="2230" formatCode="0.000">
                  <c:v>47.506</c:v>
                </c:pt>
                <c:pt idx="2231" formatCode="0.000">
                  <c:v>46.627000000000002</c:v>
                </c:pt>
                <c:pt idx="2232" formatCode="0.000">
                  <c:v>47.656999999999996</c:v>
                </c:pt>
                <c:pt idx="2233" formatCode="0.000">
                  <c:v>48.088000000000001</c:v>
                </c:pt>
                <c:pt idx="2234" formatCode="0.00">
                  <c:v>48.35</c:v>
                </c:pt>
                <c:pt idx="2235" formatCode="0.00">
                  <c:v>48.89</c:v>
                </c:pt>
                <c:pt idx="2236" formatCode="0.000">
                  <c:v>50.076999999999998</c:v>
                </c:pt>
                <c:pt idx="2237" formatCode="0.000">
                  <c:v>49.603999999999999</c:v>
                </c:pt>
                <c:pt idx="2238" formatCode="0.000">
                  <c:v>48.110999999999997</c:v>
                </c:pt>
                <c:pt idx="2239" formatCode="0.00">
                  <c:v>48.99</c:v>
                </c:pt>
                <c:pt idx="2240" formatCode="0.00">
                  <c:v>48.83</c:v>
                </c:pt>
                <c:pt idx="2241" formatCode="0.000">
                  <c:v>49.279000000000003</c:v>
                </c:pt>
                <c:pt idx="2242" formatCode="0.000">
                  <c:v>49.417000000000002</c:v>
                </c:pt>
                <c:pt idx="2243" formatCode="0.000">
                  <c:v>49.521999999999998</c:v>
                </c:pt>
                <c:pt idx="2244" formatCode="0.000">
                  <c:v>49.521999999999998</c:v>
                </c:pt>
                <c:pt idx="2245" formatCode="0.000">
                  <c:v>48.167999999999999</c:v>
                </c:pt>
                <c:pt idx="2246" formatCode="0.000">
                  <c:v>47.569000000000003</c:v>
                </c:pt>
                <c:pt idx="2247" formatCode="0.000">
                  <c:v>47.997999999999998</c:v>
                </c:pt>
                <c:pt idx="2248" formatCode="0.000">
                  <c:v>49.097000000000001</c:v>
                </c:pt>
                <c:pt idx="2249" formatCode="0.000">
                  <c:v>52.253</c:v>
                </c:pt>
                <c:pt idx="2250" formatCode="0.00">
                  <c:v>53.14</c:v>
                </c:pt>
                <c:pt idx="2251" formatCode="0.00">
                  <c:v>54.35</c:v>
                </c:pt>
                <c:pt idx="2252" formatCode="0.000">
                  <c:v>54.822000000000003</c:v>
                </c:pt>
                <c:pt idx="2253" formatCode="0.00">
                  <c:v>54.71</c:v>
                </c:pt>
                <c:pt idx="2254" formatCode="0.000">
                  <c:v>56.381999999999998</c:v>
                </c:pt>
                <c:pt idx="2255" formatCode="0.000">
                  <c:v>56.052999999999997</c:v>
                </c:pt>
                <c:pt idx="2256" formatCode="0.000">
                  <c:v>57.106999999999999</c:v>
                </c:pt>
                <c:pt idx="2257" formatCode="0.000">
                  <c:v>59.491</c:v>
                </c:pt>
                <c:pt idx="2258" formatCode="0.000">
                  <c:v>59.654000000000003</c:v>
                </c:pt>
                <c:pt idx="2259" formatCode="0.000">
                  <c:v>59.872999999999998</c:v>
                </c:pt>
                <c:pt idx="2260" formatCode="0.000">
                  <c:v>61.362000000000002</c:v>
                </c:pt>
                <c:pt idx="2261" formatCode="0.000">
                  <c:v>61.616999999999997</c:v>
                </c:pt>
                <c:pt idx="2262" formatCode="0.000">
                  <c:v>61.030999999999999</c:v>
                </c:pt>
                <c:pt idx="2263" formatCode="0.000">
                  <c:v>62.465000000000003</c:v>
                </c:pt>
                <c:pt idx="2264" formatCode="0.000">
                  <c:v>62.774000000000001</c:v>
                </c:pt>
                <c:pt idx="2265" formatCode="0.000">
                  <c:v>61.527000000000001</c:v>
                </c:pt>
              </c:numCache>
            </c:numRef>
          </c:val>
          <c:smooth val="0"/>
          <c:extLst>
            <c:ext xmlns:c16="http://schemas.microsoft.com/office/drawing/2014/chart" uri="{C3380CC4-5D6E-409C-BE32-E72D297353CC}">
              <c16:uniqueId val="{00000003-8D3B-434B-9F4F-9F7495670016}"/>
            </c:ext>
          </c:extLst>
        </c:ser>
        <c:dLbls>
          <c:showLegendKey val="0"/>
          <c:showVal val="0"/>
          <c:showCatName val="0"/>
          <c:showSerName val="0"/>
          <c:showPercent val="0"/>
          <c:showBubbleSize val="0"/>
        </c:dLbls>
        <c:marker val="1"/>
        <c:smooth val="0"/>
        <c:axId val="1551315664"/>
        <c:axId val="1319865488"/>
      </c:lineChart>
      <c:lineChart>
        <c:grouping val="standard"/>
        <c:varyColors val="0"/>
        <c:ser>
          <c:idx val="4"/>
          <c:order val="4"/>
          <c:tx>
            <c:strRef>
              <c:f>report!$M$12</c:f>
              <c:strCache>
                <c:ptCount val="1"/>
                <c:pt idx="0">
                  <c:v> Nasdaq-100 Index </c:v>
                </c:pt>
              </c:strCache>
            </c:strRef>
          </c:tx>
          <c:spPr>
            <a:ln w="28575" cap="rnd">
              <a:solidFill>
                <a:schemeClr val="tx1">
                  <a:lumMod val="65000"/>
                  <a:lumOff val="35000"/>
                </a:schemeClr>
              </a:solidFill>
              <a:round/>
            </a:ln>
            <a:effectLst/>
          </c:spPr>
          <c:marker>
            <c:symbol val="none"/>
          </c:marker>
          <c:val>
            <c:numRef>
              <c:f>report!$M$13:$M$2279</c:f>
              <c:numCache>
                <c:formatCode>_(* #,##0.00_);_(* \(#,##0.00\);_(* "-"??_);_(@_)</c:formatCode>
                <c:ptCount val="2267"/>
                <c:pt idx="0">
                  <c:v>4148.43</c:v>
                </c:pt>
                <c:pt idx="1">
                  <c:v>4188.59</c:v>
                </c:pt>
                <c:pt idx="2">
                  <c:v>4229.1499999999996</c:v>
                </c:pt>
                <c:pt idx="3">
                  <c:v>4221.2</c:v>
                </c:pt>
                <c:pt idx="4">
                  <c:v>4256.18</c:v>
                </c:pt>
                <c:pt idx="5">
                  <c:v>4228.68</c:v>
                </c:pt>
                <c:pt idx="6">
                  <c:v>4216.09</c:v>
                </c:pt>
                <c:pt idx="7">
                  <c:v>4281.16</c:v>
                </c:pt>
                <c:pt idx="8">
                  <c:v>4296.43</c:v>
                </c:pt>
                <c:pt idx="9">
                  <c:v>4347.97</c:v>
                </c:pt>
                <c:pt idx="10">
                  <c:v>4384.03</c:v>
                </c:pt>
                <c:pt idx="11">
                  <c:v>4385.34</c:v>
                </c:pt>
                <c:pt idx="12">
                  <c:v>4390.91</c:v>
                </c:pt>
                <c:pt idx="13">
                  <c:v>4411.8599999999997</c:v>
                </c:pt>
                <c:pt idx="14">
                  <c:v>4443.05</c:v>
                </c:pt>
                <c:pt idx="15">
                  <c:v>4449.49</c:v>
                </c:pt>
                <c:pt idx="16">
                  <c:v>4451.03</c:v>
                </c:pt>
                <c:pt idx="17">
                  <c:v>4440.59</c:v>
                </c:pt>
                <c:pt idx="18">
                  <c:v>4462.2700000000004</c:v>
                </c:pt>
                <c:pt idx="19">
                  <c:v>4440.67</c:v>
                </c:pt>
                <c:pt idx="20">
                  <c:v>4483.05</c:v>
                </c:pt>
                <c:pt idx="21">
                  <c:v>4458.78</c:v>
                </c:pt>
                <c:pt idx="22">
                  <c:v>4445.3599999999997</c:v>
                </c:pt>
                <c:pt idx="23">
                  <c:v>4452.0600000000004</c:v>
                </c:pt>
                <c:pt idx="24">
                  <c:v>4399.2299999999996</c:v>
                </c:pt>
                <c:pt idx="25">
                  <c:v>4412.99</c:v>
                </c:pt>
                <c:pt idx="26">
                  <c:v>4329.08</c:v>
                </c:pt>
                <c:pt idx="27">
                  <c:v>4305.38</c:v>
                </c:pt>
                <c:pt idx="28">
                  <c:v>4336.2299999999996</c:v>
                </c:pt>
                <c:pt idx="29">
                  <c:v>4314.8999999999996</c:v>
                </c:pt>
                <c:pt idx="30">
                  <c:v>4370.47</c:v>
                </c:pt>
                <c:pt idx="31">
                  <c:v>4375.63</c:v>
                </c:pt>
                <c:pt idx="32">
                  <c:v>4422.5</c:v>
                </c:pt>
                <c:pt idx="33">
                  <c:v>4426.82</c:v>
                </c:pt>
                <c:pt idx="34">
                  <c:v>4458.54</c:v>
                </c:pt>
                <c:pt idx="35">
                  <c:v>4445.54</c:v>
                </c:pt>
                <c:pt idx="36">
                  <c:v>4430.99</c:v>
                </c:pt>
                <c:pt idx="37">
                  <c:v>4329.29</c:v>
                </c:pt>
                <c:pt idx="38">
                  <c:v>4315.26</c:v>
                </c:pt>
                <c:pt idx="39">
                  <c:v>4332.8599999999997</c:v>
                </c:pt>
                <c:pt idx="40">
                  <c:v>4382.82</c:v>
                </c:pt>
                <c:pt idx="41">
                  <c:v>4333.6899999999996</c:v>
                </c:pt>
                <c:pt idx="42">
                  <c:v>4311.26</c:v>
                </c:pt>
                <c:pt idx="43">
                  <c:v>4316.01</c:v>
                </c:pt>
                <c:pt idx="44">
                  <c:v>4350.9799999999996</c:v>
                </c:pt>
                <c:pt idx="45">
                  <c:v>4344.08</c:v>
                </c:pt>
                <c:pt idx="46">
                  <c:v>4375.96</c:v>
                </c:pt>
                <c:pt idx="47">
                  <c:v>4403.95</c:v>
                </c:pt>
                <c:pt idx="48">
                  <c:v>4422.0200000000004</c:v>
                </c:pt>
                <c:pt idx="49">
                  <c:v>4409.21</c:v>
                </c:pt>
                <c:pt idx="50">
                  <c:v>4397.6499999999996</c:v>
                </c:pt>
                <c:pt idx="51">
                  <c:v>4424.53</c:v>
                </c:pt>
                <c:pt idx="52">
                  <c:v>4418.83</c:v>
                </c:pt>
                <c:pt idx="53">
                  <c:v>4351.8</c:v>
                </c:pt>
                <c:pt idx="54">
                  <c:v>4417.3999999999996</c:v>
                </c:pt>
                <c:pt idx="55">
                  <c:v>4435.9799999999996</c:v>
                </c:pt>
                <c:pt idx="56">
                  <c:v>4460.8100000000004</c:v>
                </c:pt>
                <c:pt idx="57">
                  <c:v>4477.07</c:v>
                </c:pt>
                <c:pt idx="58">
                  <c:v>4536.78</c:v>
                </c:pt>
                <c:pt idx="59">
                  <c:v>4525.04</c:v>
                </c:pt>
                <c:pt idx="60">
                  <c:v>4515.2700000000004</c:v>
                </c:pt>
                <c:pt idx="61">
                  <c:v>4488.1499999999996</c:v>
                </c:pt>
                <c:pt idx="62">
                  <c:v>4414.25</c:v>
                </c:pt>
                <c:pt idx="63">
                  <c:v>4479.0600000000004</c:v>
                </c:pt>
                <c:pt idx="64">
                  <c:v>4482.6099999999997</c:v>
                </c:pt>
                <c:pt idx="65">
                  <c:v>4409.3900000000003</c:v>
                </c:pt>
                <c:pt idx="66">
                  <c:v>4379.75</c:v>
                </c:pt>
                <c:pt idx="67">
                  <c:v>4401.55</c:v>
                </c:pt>
                <c:pt idx="68">
                  <c:v>4458.6499999999996</c:v>
                </c:pt>
                <c:pt idx="69">
                  <c:v>4438.6400000000003</c:v>
                </c:pt>
                <c:pt idx="70">
                  <c:v>4420.6499999999996</c:v>
                </c:pt>
                <c:pt idx="71">
                  <c:v>4426.5600000000004</c:v>
                </c:pt>
                <c:pt idx="72">
                  <c:v>4495.04</c:v>
                </c:pt>
                <c:pt idx="73">
                  <c:v>4494.29</c:v>
                </c:pt>
                <c:pt idx="74">
                  <c:v>4512.95</c:v>
                </c:pt>
                <c:pt idx="75">
                  <c:v>4503.72</c:v>
                </c:pt>
                <c:pt idx="76">
                  <c:v>4505.3</c:v>
                </c:pt>
                <c:pt idx="77">
                  <c:v>4529.47</c:v>
                </c:pt>
                <c:pt idx="78">
                  <c:v>4527.16</c:v>
                </c:pt>
                <c:pt idx="79">
                  <c:v>4472.96</c:v>
                </c:pt>
                <c:pt idx="80">
                  <c:v>4546.0600000000004</c:v>
                </c:pt>
                <c:pt idx="81">
                  <c:v>4535.66</c:v>
                </c:pt>
                <c:pt idx="82">
                  <c:v>4508.25</c:v>
                </c:pt>
                <c:pt idx="83">
                  <c:v>4521.8500000000004</c:v>
                </c:pt>
                <c:pt idx="84">
                  <c:v>4508.8900000000003</c:v>
                </c:pt>
                <c:pt idx="85">
                  <c:v>4519.8599999999997</c:v>
                </c:pt>
                <c:pt idx="86">
                  <c:v>4487.03</c:v>
                </c:pt>
                <c:pt idx="87">
                  <c:v>4477.1899999999996</c:v>
                </c:pt>
                <c:pt idx="88">
                  <c:v>4431.51</c:v>
                </c:pt>
                <c:pt idx="89">
                  <c:v>4427.6099999999997</c:v>
                </c:pt>
                <c:pt idx="90">
                  <c:v>4485.46</c:v>
                </c:pt>
                <c:pt idx="91">
                  <c:v>4488.47</c:v>
                </c:pt>
                <c:pt idx="92">
                  <c:v>4453.79</c:v>
                </c:pt>
                <c:pt idx="93">
                  <c:v>4432.92</c:v>
                </c:pt>
                <c:pt idx="94">
                  <c:v>4455.8999999999996</c:v>
                </c:pt>
                <c:pt idx="95">
                  <c:v>4468.9799999999996</c:v>
                </c:pt>
                <c:pt idx="96">
                  <c:v>4531.8500000000004</c:v>
                </c:pt>
                <c:pt idx="97">
                  <c:v>4513.42</c:v>
                </c:pt>
                <c:pt idx="98">
                  <c:v>4544.04</c:v>
                </c:pt>
                <c:pt idx="99">
                  <c:v>4548.74</c:v>
                </c:pt>
                <c:pt idx="100">
                  <c:v>4524.6000000000004</c:v>
                </c:pt>
                <c:pt idx="101">
                  <c:v>4514.01</c:v>
                </c:pt>
                <c:pt idx="102">
                  <c:v>4484.28</c:v>
                </c:pt>
                <c:pt idx="103">
                  <c:v>4379.8599999999997</c:v>
                </c:pt>
                <c:pt idx="104">
                  <c:v>4396.76</c:v>
                </c:pt>
                <c:pt idx="105">
                  <c:v>4429.2299999999996</c:v>
                </c:pt>
                <c:pt idx="106">
                  <c:v>4433.3900000000003</c:v>
                </c:pt>
                <c:pt idx="107">
                  <c:v>4418.66</c:v>
                </c:pt>
                <c:pt idx="108">
                  <c:v>4429.0600000000004</c:v>
                </c:pt>
                <c:pt idx="109">
                  <c:v>4351.58</c:v>
                </c:pt>
                <c:pt idx="110">
                  <c:v>4352.03</c:v>
                </c:pt>
                <c:pt idx="111">
                  <c:v>4420.1499999999996</c:v>
                </c:pt>
                <c:pt idx="112">
                  <c:v>4494.47</c:v>
                </c:pt>
                <c:pt idx="113">
                  <c:v>4523.47</c:v>
                </c:pt>
                <c:pt idx="114">
                  <c:v>4528.3599999999997</c:v>
                </c:pt>
                <c:pt idx="115">
                  <c:v>4594.8999999999996</c:v>
                </c:pt>
                <c:pt idx="116">
                  <c:v>4661.6000000000004</c:v>
                </c:pt>
                <c:pt idx="117">
                  <c:v>4679.68</c:v>
                </c:pt>
                <c:pt idx="118">
                  <c:v>4674.41</c:v>
                </c:pt>
                <c:pt idx="119">
                  <c:v>4623.24</c:v>
                </c:pt>
                <c:pt idx="120">
                  <c:v>4602.83</c:v>
                </c:pt>
                <c:pt idx="121">
                  <c:v>4557.37</c:v>
                </c:pt>
                <c:pt idx="122">
                  <c:v>4519.09</c:v>
                </c:pt>
                <c:pt idx="123">
                  <c:v>4560.2299999999996</c:v>
                </c:pt>
                <c:pt idx="124">
                  <c:v>4581.6000000000004</c:v>
                </c:pt>
                <c:pt idx="125">
                  <c:v>4598.59</c:v>
                </c:pt>
                <c:pt idx="126">
                  <c:v>4588.91</c:v>
                </c:pt>
                <c:pt idx="127">
                  <c:v>4580.46</c:v>
                </c:pt>
                <c:pt idx="128">
                  <c:v>4567.47</c:v>
                </c:pt>
                <c:pt idx="129">
                  <c:v>4602.24</c:v>
                </c:pt>
                <c:pt idx="130">
                  <c:v>4528.51</c:v>
                </c:pt>
                <c:pt idx="131">
                  <c:v>4520.08</c:v>
                </c:pt>
                <c:pt idx="132">
                  <c:v>4573.1099999999997</c:v>
                </c:pt>
                <c:pt idx="133">
                  <c:v>4513.99</c:v>
                </c:pt>
                <c:pt idx="134">
                  <c:v>4528.1899999999996</c:v>
                </c:pt>
                <c:pt idx="135">
                  <c:v>4519.32</c:v>
                </c:pt>
                <c:pt idx="136">
                  <c:v>4530.74</c:v>
                </c:pt>
                <c:pt idx="137">
                  <c:v>4566.37</c:v>
                </c:pt>
                <c:pt idx="138">
                  <c:v>4542.07</c:v>
                </c:pt>
                <c:pt idx="139">
                  <c:v>4510.8999999999996</c:v>
                </c:pt>
                <c:pt idx="140">
                  <c:v>4385.13</c:v>
                </c:pt>
                <c:pt idx="141">
                  <c:v>4197.2700000000004</c:v>
                </c:pt>
                <c:pt idx="142">
                  <c:v>4038.6</c:v>
                </c:pt>
                <c:pt idx="143">
                  <c:v>4016.32</c:v>
                </c:pt>
                <c:pt idx="144">
                  <c:v>4219.6000000000004</c:v>
                </c:pt>
                <c:pt idx="145">
                  <c:v>4324.82</c:v>
                </c:pt>
                <c:pt idx="146">
                  <c:v>4329.12</c:v>
                </c:pt>
                <c:pt idx="147">
                  <c:v>4274.58</c:v>
                </c:pt>
                <c:pt idx="148">
                  <c:v>4142.63</c:v>
                </c:pt>
                <c:pt idx="149">
                  <c:v>4256.2299999999996</c:v>
                </c:pt>
                <c:pt idx="150">
                  <c:v>4234.6499999999996</c:v>
                </c:pt>
                <c:pt idx="151">
                  <c:v>4184.72</c:v>
                </c:pt>
                <c:pt idx="152">
                  <c:v>4303.53</c:v>
                </c:pt>
                <c:pt idx="153">
                  <c:v>4253.45</c:v>
                </c:pt>
                <c:pt idx="154">
                  <c:v>4296.3</c:v>
                </c:pt>
                <c:pt idx="155">
                  <c:v>4323.2299999999996</c:v>
                </c:pt>
                <c:pt idx="156">
                  <c:v>4308.76</c:v>
                </c:pt>
                <c:pt idx="157">
                  <c:v>4360.28</c:v>
                </c:pt>
                <c:pt idx="158">
                  <c:v>4383.67</c:v>
                </c:pt>
                <c:pt idx="159">
                  <c:v>4384.96</c:v>
                </c:pt>
                <c:pt idx="160">
                  <c:v>4323.8599999999997</c:v>
                </c:pt>
                <c:pt idx="161">
                  <c:v>4336.13</c:v>
                </c:pt>
                <c:pt idx="162">
                  <c:v>4274.1000000000004</c:v>
                </c:pt>
                <c:pt idx="163">
                  <c:v>4273.53</c:v>
                </c:pt>
                <c:pt idx="164">
                  <c:v>4261.1000000000004</c:v>
                </c:pt>
                <c:pt idx="165">
                  <c:v>4224.74</c:v>
                </c:pt>
                <c:pt idx="166">
                  <c:v>4103.47</c:v>
                </c:pt>
                <c:pt idx="167">
                  <c:v>4083.37</c:v>
                </c:pt>
                <c:pt idx="168">
                  <c:v>4181.0600000000004</c:v>
                </c:pt>
                <c:pt idx="169">
                  <c:v>4192.96</c:v>
                </c:pt>
                <c:pt idx="170">
                  <c:v>4267.45</c:v>
                </c:pt>
                <c:pt idx="171">
                  <c:v>4331.43</c:v>
                </c:pt>
                <c:pt idx="172">
                  <c:v>4306.7</c:v>
                </c:pt>
                <c:pt idx="173">
                  <c:v>4333.46</c:v>
                </c:pt>
                <c:pt idx="174">
                  <c:v>4350.1499999999996</c:v>
                </c:pt>
                <c:pt idx="175">
                  <c:v>4370.01</c:v>
                </c:pt>
                <c:pt idx="176">
                  <c:v>4382.5600000000004</c:v>
                </c:pt>
                <c:pt idx="177">
                  <c:v>4352.9399999999996</c:v>
                </c:pt>
                <c:pt idx="178">
                  <c:v>4346.92</c:v>
                </c:pt>
                <c:pt idx="179">
                  <c:v>4418.22</c:v>
                </c:pt>
                <c:pt idx="180">
                  <c:v>4438.62</c:v>
                </c:pt>
                <c:pt idx="181">
                  <c:v>4462.07</c:v>
                </c:pt>
                <c:pt idx="182">
                  <c:v>4438.18</c:v>
                </c:pt>
                <c:pt idx="183">
                  <c:v>4413.5200000000004</c:v>
                </c:pt>
                <c:pt idx="184">
                  <c:v>4503.22</c:v>
                </c:pt>
                <c:pt idx="185">
                  <c:v>4624.09</c:v>
                </c:pt>
                <c:pt idx="186">
                  <c:v>4630.8500000000004</c:v>
                </c:pt>
                <c:pt idx="187">
                  <c:v>4639.2299999999996</c:v>
                </c:pt>
                <c:pt idx="188">
                  <c:v>4678.58</c:v>
                </c:pt>
                <c:pt idx="189">
                  <c:v>4670.7700000000004</c:v>
                </c:pt>
                <c:pt idx="190">
                  <c:v>4648.83</c:v>
                </c:pt>
                <c:pt idx="191">
                  <c:v>4703.92</c:v>
                </c:pt>
                <c:pt idx="192">
                  <c:v>4719.05</c:v>
                </c:pt>
                <c:pt idx="193">
                  <c:v>4717.55</c:v>
                </c:pt>
                <c:pt idx="194">
                  <c:v>4702.8999999999996</c:v>
                </c:pt>
                <c:pt idx="195">
                  <c:v>4707.2299999999996</c:v>
                </c:pt>
                <c:pt idx="196">
                  <c:v>4655.5200000000004</c:v>
                </c:pt>
                <c:pt idx="197">
                  <c:v>4641.7299999999996</c:v>
                </c:pt>
                <c:pt idx="198">
                  <c:v>4636.9399999999996</c:v>
                </c:pt>
                <c:pt idx="199">
                  <c:v>4588.93</c:v>
                </c:pt>
                <c:pt idx="200">
                  <c:v>4502.1400000000003</c:v>
                </c:pt>
                <c:pt idx="201">
                  <c:v>4565.47</c:v>
                </c:pt>
                <c:pt idx="202">
                  <c:v>4565.82</c:v>
                </c:pt>
                <c:pt idx="203">
                  <c:v>4653.4399999999996</c:v>
                </c:pt>
                <c:pt idx="204">
                  <c:v>4655.3500000000004</c:v>
                </c:pt>
                <c:pt idx="205">
                  <c:v>4686.3599999999997</c:v>
                </c:pt>
                <c:pt idx="206">
                  <c:v>4674.79</c:v>
                </c:pt>
                <c:pt idx="207">
                  <c:v>4669.41</c:v>
                </c:pt>
                <c:pt idx="208">
                  <c:v>4672.88</c:v>
                </c:pt>
                <c:pt idx="209">
                  <c:v>4680.47</c:v>
                </c:pt>
                <c:pt idx="210">
                  <c:v>4664.51</c:v>
                </c:pt>
                <c:pt idx="211">
                  <c:v>4716.16</c:v>
                </c:pt>
                <c:pt idx="212">
                  <c:v>4686.22</c:v>
                </c:pt>
                <c:pt idx="213">
                  <c:v>4606.75</c:v>
                </c:pt>
                <c:pt idx="214">
                  <c:v>4716.12</c:v>
                </c:pt>
                <c:pt idx="215">
                  <c:v>4693.62</c:v>
                </c:pt>
                <c:pt idx="216">
                  <c:v>4694.7700000000004</c:v>
                </c:pt>
                <c:pt idx="217">
                  <c:v>4622.1400000000003</c:v>
                </c:pt>
                <c:pt idx="218">
                  <c:v>4643.05</c:v>
                </c:pt>
                <c:pt idx="219">
                  <c:v>4537.5600000000004</c:v>
                </c:pt>
                <c:pt idx="220">
                  <c:v>4570.16</c:v>
                </c:pt>
                <c:pt idx="221">
                  <c:v>4597.33</c:v>
                </c:pt>
                <c:pt idx="222">
                  <c:v>4664.5600000000004</c:v>
                </c:pt>
                <c:pt idx="223">
                  <c:v>4598.1400000000003</c:v>
                </c:pt>
                <c:pt idx="224">
                  <c:v>4514.83</c:v>
                </c:pt>
                <c:pt idx="225">
                  <c:v>4560.55</c:v>
                </c:pt>
                <c:pt idx="226">
                  <c:v>4589.26</c:v>
                </c:pt>
                <c:pt idx="227">
                  <c:v>4624.59</c:v>
                </c:pt>
                <c:pt idx="228">
                  <c:v>4622.7700000000004</c:v>
                </c:pt>
                <c:pt idx="229">
                  <c:v>4621.3500000000004</c:v>
                </c:pt>
                <c:pt idx="230">
                  <c:v>4691.08</c:v>
                </c:pt>
                <c:pt idx="231">
                  <c:v>4652.01</c:v>
                </c:pt>
                <c:pt idx="232">
                  <c:v>4593.2700000000004</c:v>
                </c:pt>
                <c:pt idx="233">
                  <c:v>4497.8599999999997</c:v>
                </c:pt>
                <c:pt idx="234">
                  <c:v>4484.18</c:v>
                </c:pt>
                <c:pt idx="235">
                  <c:v>4443.99</c:v>
                </c:pt>
                <c:pt idx="236">
                  <c:v>4305.72</c:v>
                </c:pt>
                <c:pt idx="237">
                  <c:v>4270.78</c:v>
                </c:pt>
                <c:pt idx="238">
                  <c:v>4283.55</c:v>
                </c:pt>
                <c:pt idx="239">
                  <c:v>4333.72</c:v>
                </c:pt>
                <c:pt idx="240">
                  <c:v>4183.12</c:v>
                </c:pt>
                <c:pt idx="241">
                  <c:v>4272.97</c:v>
                </c:pt>
                <c:pt idx="242">
                  <c:v>4141.08</c:v>
                </c:pt>
                <c:pt idx="243">
                  <c:v>4147.07</c:v>
                </c:pt>
                <c:pt idx="244">
                  <c:v>4136.28</c:v>
                </c:pt>
                <c:pt idx="245">
                  <c:v>4142.6000000000004</c:v>
                </c:pt>
                <c:pt idx="246">
                  <c:v>4259.7700000000004</c:v>
                </c:pt>
                <c:pt idx="247">
                  <c:v>4196.53</c:v>
                </c:pt>
                <c:pt idx="248">
                  <c:v>4233.8500000000004</c:v>
                </c:pt>
                <c:pt idx="249">
                  <c:v>4128.8599999999997</c:v>
                </c:pt>
                <c:pt idx="250">
                  <c:v>4186.0600000000004</c:v>
                </c:pt>
                <c:pt idx="251">
                  <c:v>4279.17</c:v>
                </c:pt>
                <c:pt idx="252">
                  <c:v>4286.5600000000004</c:v>
                </c:pt>
                <c:pt idx="253">
                  <c:v>4193.1000000000004</c:v>
                </c:pt>
                <c:pt idx="254">
                  <c:v>4171.97</c:v>
                </c:pt>
                <c:pt idx="255">
                  <c:v>4167.7700000000004</c:v>
                </c:pt>
                <c:pt idx="256">
                  <c:v>4024.47</c:v>
                </c:pt>
                <c:pt idx="257">
                  <c:v>3960.67</c:v>
                </c:pt>
                <c:pt idx="258">
                  <c:v>3947.8</c:v>
                </c:pt>
                <c:pt idx="259">
                  <c:v>3966.28</c:v>
                </c:pt>
                <c:pt idx="260">
                  <c:v>3962.22</c:v>
                </c:pt>
                <c:pt idx="261">
                  <c:v>4019.19</c:v>
                </c:pt>
                <c:pt idx="262">
                  <c:v>4104.33</c:v>
                </c:pt>
                <c:pt idx="263">
                  <c:v>4199.1000000000004</c:v>
                </c:pt>
                <c:pt idx="264">
                  <c:v>4151.49</c:v>
                </c:pt>
                <c:pt idx="265">
                  <c:v>4164.09</c:v>
                </c:pt>
                <c:pt idx="266">
                  <c:v>4231.2700000000004</c:v>
                </c:pt>
                <c:pt idx="267">
                  <c:v>4162.54</c:v>
                </c:pt>
                <c:pt idx="268">
                  <c:v>4200.66</c:v>
                </c:pt>
                <c:pt idx="269">
                  <c:v>4241.0600000000004</c:v>
                </c:pt>
                <c:pt idx="270">
                  <c:v>4235.62</c:v>
                </c:pt>
                <c:pt idx="271">
                  <c:v>4201.12</c:v>
                </c:pt>
                <c:pt idx="272">
                  <c:v>4333.6099999999997</c:v>
                </c:pt>
                <c:pt idx="273">
                  <c:v>4334.3900000000003</c:v>
                </c:pt>
                <c:pt idx="274">
                  <c:v>4325.8599999999997</c:v>
                </c:pt>
                <c:pt idx="275">
                  <c:v>4329</c:v>
                </c:pt>
                <c:pt idx="276">
                  <c:v>4303.33</c:v>
                </c:pt>
                <c:pt idx="277">
                  <c:v>4265.51</c:v>
                </c:pt>
                <c:pt idx="278">
                  <c:v>4293.2299999999996</c:v>
                </c:pt>
                <c:pt idx="279">
                  <c:v>4286.97</c:v>
                </c:pt>
                <c:pt idx="280">
                  <c:v>4361.83</c:v>
                </c:pt>
                <c:pt idx="281">
                  <c:v>4367.33</c:v>
                </c:pt>
                <c:pt idx="282">
                  <c:v>4367.08</c:v>
                </c:pt>
                <c:pt idx="283">
                  <c:v>4404.2</c:v>
                </c:pt>
                <c:pt idx="284">
                  <c:v>4400.26</c:v>
                </c:pt>
                <c:pt idx="285">
                  <c:v>4410.83</c:v>
                </c:pt>
                <c:pt idx="286">
                  <c:v>4426.9799999999996</c:v>
                </c:pt>
                <c:pt idx="287">
                  <c:v>4437.62</c:v>
                </c:pt>
                <c:pt idx="288">
                  <c:v>4402.5600000000004</c:v>
                </c:pt>
                <c:pt idx="289">
                  <c:v>4405.53</c:v>
                </c:pt>
                <c:pt idx="290">
                  <c:v>4398.07</c:v>
                </c:pt>
                <c:pt idx="291">
                  <c:v>4467.72</c:v>
                </c:pt>
                <c:pt idx="292">
                  <c:v>4490.88</c:v>
                </c:pt>
                <c:pt idx="293">
                  <c:v>4483.66</c:v>
                </c:pt>
                <c:pt idx="294">
                  <c:v>4532.08</c:v>
                </c:pt>
                <c:pt idx="295">
                  <c:v>4511.7</c:v>
                </c:pt>
                <c:pt idx="296">
                  <c:v>4470.75</c:v>
                </c:pt>
                <c:pt idx="297">
                  <c:v>4543.78</c:v>
                </c:pt>
                <c:pt idx="298">
                  <c:v>4475.29</c:v>
                </c:pt>
                <c:pt idx="299">
                  <c:v>4474.93</c:v>
                </c:pt>
                <c:pt idx="300">
                  <c:v>4458.71</c:v>
                </c:pt>
                <c:pt idx="301">
                  <c:v>4496.04</c:v>
                </c:pt>
                <c:pt idx="302">
                  <c:v>4554.72</c:v>
                </c:pt>
                <c:pt idx="303">
                  <c:v>4554.62</c:v>
                </c:pt>
                <c:pt idx="304">
                  <c:v>4543.16</c:v>
                </c:pt>
                <c:pt idx="305">
                  <c:v>4569.3100000000004</c:v>
                </c:pt>
                <c:pt idx="306">
                  <c:v>4537.09</c:v>
                </c:pt>
                <c:pt idx="307">
                  <c:v>4540.4399999999996</c:v>
                </c:pt>
                <c:pt idx="308">
                  <c:v>4540.8</c:v>
                </c:pt>
                <c:pt idx="309">
                  <c:v>4474.1899999999996</c:v>
                </c:pt>
                <c:pt idx="310">
                  <c:v>4474.13</c:v>
                </c:pt>
                <c:pt idx="311">
                  <c:v>4452.97</c:v>
                </c:pt>
                <c:pt idx="312">
                  <c:v>4416.63</c:v>
                </c:pt>
                <c:pt idx="313">
                  <c:v>4363.99</c:v>
                </c:pt>
                <c:pt idx="314">
                  <c:v>4341.3</c:v>
                </c:pt>
                <c:pt idx="315">
                  <c:v>4381.3</c:v>
                </c:pt>
                <c:pt idx="316">
                  <c:v>4341.3900000000003</c:v>
                </c:pt>
                <c:pt idx="317">
                  <c:v>4312.01</c:v>
                </c:pt>
                <c:pt idx="318">
                  <c:v>4309.4799999999996</c:v>
                </c:pt>
                <c:pt idx="319">
                  <c:v>4330.17</c:v>
                </c:pt>
                <c:pt idx="320">
                  <c:v>4341.2299999999996</c:v>
                </c:pt>
                <c:pt idx="321">
                  <c:v>4402.04</c:v>
                </c:pt>
                <c:pt idx="322">
                  <c:v>4361.03</c:v>
                </c:pt>
                <c:pt idx="323">
                  <c:v>4342.8100000000004</c:v>
                </c:pt>
                <c:pt idx="324">
                  <c:v>4326.53</c:v>
                </c:pt>
                <c:pt idx="325">
                  <c:v>4380.4799999999996</c:v>
                </c:pt>
                <c:pt idx="326">
                  <c:v>4322.5600000000004</c:v>
                </c:pt>
                <c:pt idx="327">
                  <c:v>4338.2299999999996</c:v>
                </c:pt>
                <c:pt idx="328">
                  <c:v>4315.58</c:v>
                </c:pt>
                <c:pt idx="329">
                  <c:v>4362.8999999999996</c:v>
                </c:pt>
                <c:pt idx="330">
                  <c:v>4355.1000000000004</c:v>
                </c:pt>
                <c:pt idx="331">
                  <c:v>4444.3</c:v>
                </c:pt>
                <c:pt idx="332">
                  <c:v>4476.43</c:v>
                </c:pt>
                <c:pt idx="333">
                  <c:v>4487.96</c:v>
                </c:pt>
                <c:pt idx="334">
                  <c:v>4512.54</c:v>
                </c:pt>
                <c:pt idx="335">
                  <c:v>4523.8900000000003</c:v>
                </c:pt>
                <c:pt idx="336">
                  <c:v>4520.07</c:v>
                </c:pt>
                <c:pt idx="337">
                  <c:v>4531.3500000000004</c:v>
                </c:pt>
                <c:pt idx="338">
                  <c:v>4509.79</c:v>
                </c:pt>
                <c:pt idx="339">
                  <c:v>4523.63</c:v>
                </c:pt>
                <c:pt idx="340">
                  <c:v>4513.09</c:v>
                </c:pt>
                <c:pt idx="341">
                  <c:v>4520.63</c:v>
                </c:pt>
                <c:pt idx="342">
                  <c:v>4512.6899999999996</c:v>
                </c:pt>
                <c:pt idx="343">
                  <c:v>4461.05</c:v>
                </c:pt>
                <c:pt idx="344">
                  <c:v>4422.76</c:v>
                </c:pt>
                <c:pt idx="345">
                  <c:v>4424.91</c:v>
                </c:pt>
                <c:pt idx="346">
                  <c:v>4409.51</c:v>
                </c:pt>
                <c:pt idx="347">
                  <c:v>4424.2299999999996</c:v>
                </c:pt>
                <c:pt idx="348">
                  <c:v>4374.38</c:v>
                </c:pt>
                <c:pt idx="349">
                  <c:v>4400.16</c:v>
                </c:pt>
                <c:pt idx="350">
                  <c:v>4413.3999999999996</c:v>
                </c:pt>
                <c:pt idx="351">
                  <c:v>4404.7299999999996</c:v>
                </c:pt>
                <c:pt idx="352">
                  <c:v>4467.4799999999996</c:v>
                </c:pt>
                <c:pt idx="353">
                  <c:v>4285.7</c:v>
                </c:pt>
                <c:pt idx="354">
                  <c:v>4201.05</c:v>
                </c:pt>
                <c:pt idx="355">
                  <c:v>4290.47</c:v>
                </c:pt>
                <c:pt idx="356">
                  <c:v>4364.74</c:v>
                </c:pt>
                <c:pt idx="357">
                  <c:v>4417.7</c:v>
                </c:pt>
                <c:pt idx="358">
                  <c:v>4437.4399999999996</c:v>
                </c:pt>
                <c:pt idx="359">
                  <c:v>4410.75</c:v>
                </c:pt>
                <c:pt idx="360">
                  <c:v>4444.7</c:v>
                </c:pt>
                <c:pt idx="361">
                  <c:v>4459.58</c:v>
                </c:pt>
                <c:pt idx="362">
                  <c:v>4528.3599999999997</c:v>
                </c:pt>
                <c:pt idx="363">
                  <c:v>4554.71</c:v>
                </c:pt>
                <c:pt idx="364">
                  <c:v>4577.6099999999997</c:v>
                </c:pt>
                <c:pt idx="365">
                  <c:v>4565.7700000000004</c:v>
                </c:pt>
                <c:pt idx="366">
                  <c:v>4596.49</c:v>
                </c:pt>
                <c:pt idx="367">
                  <c:v>4589.83</c:v>
                </c:pt>
                <c:pt idx="368">
                  <c:v>4619.68</c:v>
                </c:pt>
                <c:pt idx="369">
                  <c:v>4603.28</c:v>
                </c:pt>
                <c:pt idx="370">
                  <c:v>4657.2</c:v>
                </c:pt>
                <c:pt idx="371">
                  <c:v>4647.0200000000004</c:v>
                </c:pt>
                <c:pt idx="372">
                  <c:v>4666.07</c:v>
                </c:pt>
                <c:pt idx="373">
                  <c:v>4665.93</c:v>
                </c:pt>
                <c:pt idx="374">
                  <c:v>4672.1099999999997</c:v>
                </c:pt>
                <c:pt idx="375">
                  <c:v>4702.88</c:v>
                </c:pt>
                <c:pt idx="376">
                  <c:v>4721.41</c:v>
                </c:pt>
                <c:pt idx="377">
                  <c:v>4730.2299999999996</c:v>
                </c:pt>
                <c:pt idx="378">
                  <c:v>4756.04</c:v>
                </c:pt>
                <c:pt idx="379">
                  <c:v>4719.21</c:v>
                </c:pt>
                <c:pt idx="380">
                  <c:v>4734.33</c:v>
                </c:pt>
                <c:pt idx="381">
                  <c:v>4743.8100000000004</c:v>
                </c:pt>
                <c:pt idx="382">
                  <c:v>4791.21</c:v>
                </c:pt>
                <c:pt idx="383">
                  <c:v>4784.74</c:v>
                </c:pt>
                <c:pt idx="384">
                  <c:v>4795.75</c:v>
                </c:pt>
                <c:pt idx="385">
                  <c:v>4783.3900000000003</c:v>
                </c:pt>
                <c:pt idx="386">
                  <c:v>4803.3100000000004</c:v>
                </c:pt>
                <c:pt idx="387">
                  <c:v>4807.08</c:v>
                </c:pt>
                <c:pt idx="388">
                  <c:v>4827.12</c:v>
                </c:pt>
                <c:pt idx="389">
                  <c:v>4797.1899999999996</c:v>
                </c:pt>
                <c:pt idx="390">
                  <c:v>4805.45</c:v>
                </c:pt>
                <c:pt idx="391">
                  <c:v>4808.68</c:v>
                </c:pt>
                <c:pt idx="392">
                  <c:v>4806.1400000000003</c:v>
                </c:pt>
                <c:pt idx="393">
                  <c:v>4808.5600000000004</c:v>
                </c:pt>
                <c:pt idx="394">
                  <c:v>4818.4799999999996</c:v>
                </c:pt>
                <c:pt idx="395">
                  <c:v>4783.49</c:v>
                </c:pt>
                <c:pt idx="396">
                  <c:v>4775.43</c:v>
                </c:pt>
                <c:pt idx="397">
                  <c:v>4783.6899999999996</c:v>
                </c:pt>
                <c:pt idx="398">
                  <c:v>4791.09</c:v>
                </c:pt>
                <c:pt idx="399">
                  <c:v>4776</c:v>
                </c:pt>
                <c:pt idx="400">
                  <c:v>4771.05</c:v>
                </c:pt>
                <c:pt idx="401">
                  <c:v>4783.9399999999996</c:v>
                </c:pt>
                <c:pt idx="402">
                  <c:v>4798.74</c:v>
                </c:pt>
                <c:pt idx="403">
                  <c:v>4829.51</c:v>
                </c:pt>
                <c:pt idx="404">
                  <c:v>4831.8599999999997</c:v>
                </c:pt>
                <c:pt idx="405">
                  <c:v>4804</c:v>
                </c:pt>
                <c:pt idx="406">
                  <c:v>4681.54</c:v>
                </c:pt>
                <c:pt idx="407">
                  <c:v>4764.6499999999996</c:v>
                </c:pt>
                <c:pt idx="408">
                  <c:v>4722.84</c:v>
                </c:pt>
                <c:pt idx="409">
                  <c:v>4746.0600000000004</c:v>
                </c:pt>
                <c:pt idx="410">
                  <c:v>4819.8999999999996</c:v>
                </c:pt>
                <c:pt idx="411">
                  <c:v>4818.05</c:v>
                </c:pt>
                <c:pt idx="412">
                  <c:v>4796.07</c:v>
                </c:pt>
                <c:pt idx="413">
                  <c:v>4805.22</c:v>
                </c:pt>
                <c:pt idx="414">
                  <c:v>4853.75</c:v>
                </c:pt>
                <c:pt idx="415">
                  <c:v>4891.3599999999997</c:v>
                </c:pt>
                <c:pt idx="416">
                  <c:v>4858.91</c:v>
                </c:pt>
                <c:pt idx="417">
                  <c:v>4817.17</c:v>
                </c:pt>
                <c:pt idx="418">
                  <c:v>4866.71</c:v>
                </c:pt>
                <c:pt idx="419">
                  <c:v>4875.2700000000004</c:v>
                </c:pt>
                <c:pt idx="420">
                  <c:v>4838.3</c:v>
                </c:pt>
                <c:pt idx="421">
                  <c:v>4875.7</c:v>
                </c:pt>
                <c:pt idx="422">
                  <c:v>4866.62</c:v>
                </c:pt>
                <c:pt idx="423">
                  <c:v>4859.47</c:v>
                </c:pt>
                <c:pt idx="424">
                  <c:v>4877.75</c:v>
                </c:pt>
                <c:pt idx="425">
                  <c:v>4873.92</c:v>
                </c:pt>
                <c:pt idx="426">
                  <c:v>4864.5200000000004</c:v>
                </c:pt>
                <c:pt idx="427">
                  <c:v>4893.7700000000004</c:v>
                </c:pt>
                <c:pt idx="428">
                  <c:v>4821.91</c:v>
                </c:pt>
                <c:pt idx="429">
                  <c:v>4819.63</c:v>
                </c:pt>
                <c:pt idx="430">
                  <c:v>4803.1000000000004</c:v>
                </c:pt>
                <c:pt idx="431">
                  <c:v>4808.4799999999996</c:v>
                </c:pt>
                <c:pt idx="432">
                  <c:v>4796.17</c:v>
                </c:pt>
                <c:pt idx="433">
                  <c:v>4839.72</c:v>
                </c:pt>
                <c:pt idx="434">
                  <c:v>4836.6099999999997</c:v>
                </c:pt>
                <c:pt idx="435">
                  <c:v>4832.71</c:v>
                </c:pt>
                <c:pt idx="436">
                  <c:v>4851.8599999999997</c:v>
                </c:pt>
                <c:pt idx="437">
                  <c:v>4909.97</c:v>
                </c:pt>
                <c:pt idx="438">
                  <c:v>4891.45</c:v>
                </c:pt>
                <c:pt idx="439">
                  <c:v>4860.59</c:v>
                </c:pt>
                <c:pt idx="440">
                  <c:v>4836.45</c:v>
                </c:pt>
                <c:pt idx="441">
                  <c:v>4805.59</c:v>
                </c:pt>
                <c:pt idx="442">
                  <c:v>4801.2700000000004</c:v>
                </c:pt>
                <c:pt idx="443">
                  <c:v>4766.9399999999996</c:v>
                </c:pt>
                <c:pt idx="444">
                  <c:v>4726.91</c:v>
                </c:pt>
                <c:pt idx="445">
                  <c:v>4679.1000000000004</c:v>
                </c:pt>
                <c:pt idx="446">
                  <c:v>4660.46</c:v>
                </c:pt>
                <c:pt idx="447">
                  <c:v>4773.7299999999996</c:v>
                </c:pt>
                <c:pt idx="448">
                  <c:v>4804.92</c:v>
                </c:pt>
                <c:pt idx="449">
                  <c:v>4825.18</c:v>
                </c:pt>
                <c:pt idx="450">
                  <c:v>4747.03</c:v>
                </c:pt>
                <c:pt idx="451">
                  <c:v>4751.95</c:v>
                </c:pt>
                <c:pt idx="452">
                  <c:v>4702.04</c:v>
                </c:pt>
                <c:pt idx="453">
                  <c:v>4764.47</c:v>
                </c:pt>
                <c:pt idx="454">
                  <c:v>4792.2700000000004</c:v>
                </c:pt>
                <c:pt idx="455">
                  <c:v>4826.59</c:v>
                </c:pt>
                <c:pt idx="456">
                  <c:v>4808.04</c:v>
                </c:pt>
                <c:pt idx="457">
                  <c:v>4859</c:v>
                </c:pt>
                <c:pt idx="458">
                  <c:v>4873.84</c:v>
                </c:pt>
                <c:pt idx="459">
                  <c:v>4853.8599999999997</c:v>
                </c:pt>
                <c:pt idx="460">
                  <c:v>4870.0200000000004</c:v>
                </c:pt>
                <c:pt idx="461">
                  <c:v>4857.0200000000004</c:v>
                </c:pt>
                <c:pt idx="462">
                  <c:v>4873.21</c:v>
                </c:pt>
                <c:pt idx="463">
                  <c:v>4810.8100000000004</c:v>
                </c:pt>
                <c:pt idx="464">
                  <c:v>4734.1000000000004</c:v>
                </c:pt>
                <c:pt idx="465">
                  <c:v>4739.37</c:v>
                </c:pt>
                <c:pt idx="466">
                  <c:v>4778.1400000000003</c:v>
                </c:pt>
                <c:pt idx="467">
                  <c:v>4788.67</c:v>
                </c:pt>
                <c:pt idx="468">
                  <c:v>4851.9399999999996</c:v>
                </c:pt>
                <c:pt idx="469">
                  <c:v>4859.1899999999996</c:v>
                </c:pt>
                <c:pt idx="470">
                  <c:v>4895.8999999999996</c:v>
                </c:pt>
                <c:pt idx="471">
                  <c:v>4874.3</c:v>
                </c:pt>
                <c:pt idx="472">
                  <c:v>4935.84</c:v>
                </c:pt>
                <c:pt idx="473">
                  <c:v>4921.22</c:v>
                </c:pt>
                <c:pt idx="474">
                  <c:v>4933.41</c:v>
                </c:pt>
                <c:pt idx="475">
                  <c:v>4914.8599999999997</c:v>
                </c:pt>
                <c:pt idx="476">
                  <c:v>4934.8500000000004</c:v>
                </c:pt>
                <c:pt idx="477">
                  <c:v>4953.8</c:v>
                </c:pt>
                <c:pt idx="478">
                  <c:v>4948.8999999999996</c:v>
                </c:pt>
                <c:pt idx="479">
                  <c:v>4934.3900000000003</c:v>
                </c:pt>
                <c:pt idx="480">
                  <c:v>4940.0200000000004</c:v>
                </c:pt>
                <c:pt idx="481">
                  <c:v>4965.8100000000004</c:v>
                </c:pt>
                <c:pt idx="482">
                  <c:v>4926.29</c:v>
                </c:pt>
                <c:pt idx="483">
                  <c:v>4918.28</c:v>
                </c:pt>
                <c:pt idx="484">
                  <c:v>4863.62</c:v>
                </c:pt>
                <c:pt idx="485">
                  <c:v>4911.33</c:v>
                </c:pt>
                <c:pt idx="486">
                  <c:v>4937.21</c:v>
                </c:pt>
                <c:pt idx="487">
                  <c:v>4964.95</c:v>
                </c:pt>
                <c:pt idx="488">
                  <c:v>5007.08</c:v>
                </c:pt>
                <c:pt idx="489">
                  <c:v>5024.8999999999996</c:v>
                </c:pt>
                <c:pt idx="490">
                  <c:v>5035.17</c:v>
                </c:pt>
                <c:pt idx="491">
                  <c:v>5050.21</c:v>
                </c:pt>
                <c:pt idx="492">
                  <c:v>5041.43</c:v>
                </c:pt>
                <c:pt idx="493">
                  <c:v>5059.51</c:v>
                </c:pt>
                <c:pt idx="494">
                  <c:v>5044.6499999999996</c:v>
                </c:pt>
                <c:pt idx="495">
                  <c:v>5055.8500000000004</c:v>
                </c:pt>
                <c:pt idx="496">
                  <c:v>5051.17</c:v>
                </c:pt>
                <c:pt idx="497">
                  <c:v>5063.2</c:v>
                </c:pt>
                <c:pt idx="498">
                  <c:v>5065.7</c:v>
                </c:pt>
                <c:pt idx="499">
                  <c:v>5101.0600000000004</c:v>
                </c:pt>
                <c:pt idx="500">
                  <c:v>5151.47</c:v>
                </c:pt>
                <c:pt idx="501">
                  <c:v>5156.92</c:v>
                </c:pt>
                <c:pt idx="502">
                  <c:v>5168.0600000000004</c:v>
                </c:pt>
                <c:pt idx="503">
                  <c:v>5129.33</c:v>
                </c:pt>
                <c:pt idx="504">
                  <c:v>5116.7700000000004</c:v>
                </c:pt>
                <c:pt idx="505">
                  <c:v>5152.6899999999996</c:v>
                </c:pt>
                <c:pt idx="506">
                  <c:v>5147.7</c:v>
                </c:pt>
                <c:pt idx="507">
                  <c:v>5161.6000000000004</c:v>
                </c:pt>
                <c:pt idx="508">
                  <c:v>5167.96</c:v>
                </c:pt>
                <c:pt idx="509">
                  <c:v>5185.88</c:v>
                </c:pt>
                <c:pt idx="510">
                  <c:v>5196.58</c:v>
                </c:pt>
                <c:pt idx="511">
                  <c:v>5212.16</c:v>
                </c:pt>
                <c:pt idx="512">
                  <c:v>5226.6899999999996</c:v>
                </c:pt>
                <c:pt idx="513">
                  <c:v>5256.82</c:v>
                </c:pt>
                <c:pt idx="514">
                  <c:v>5271.07</c:v>
                </c:pt>
                <c:pt idx="515">
                  <c:v>5302.39</c:v>
                </c:pt>
                <c:pt idx="516">
                  <c:v>5300.64</c:v>
                </c:pt>
                <c:pt idx="517">
                  <c:v>5324.72</c:v>
                </c:pt>
                <c:pt idx="518">
                  <c:v>5350.73</c:v>
                </c:pt>
                <c:pt idx="519">
                  <c:v>5352.13</c:v>
                </c:pt>
                <c:pt idx="520">
                  <c:v>5332.37</c:v>
                </c:pt>
                <c:pt idx="521">
                  <c:v>5343.31</c:v>
                </c:pt>
                <c:pt idx="522">
                  <c:v>5347.55</c:v>
                </c:pt>
                <c:pt idx="523">
                  <c:v>5330.31</c:v>
                </c:pt>
                <c:pt idx="524">
                  <c:v>5390.99</c:v>
                </c:pt>
                <c:pt idx="525">
                  <c:v>5363.26</c:v>
                </c:pt>
                <c:pt idx="526">
                  <c:v>5373.48</c:v>
                </c:pt>
                <c:pt idx="527">
                  <c:v>5360.31</c:v>
                </c:pt>
                <c:pt idx="528">
                  <c:v>5351.28</c:v>
                </c:pt>
                <c:pt idx="529">
                  <c:v>5359.8</c:v>
                </c:pt>
                <c:pt idx="530">
                  <c:v>5363.98</c:v>
                </c:pt>
                <c:pt idx="531">
                  <c:v>5385.9</c:v>
                </c:pt>
                <c:pt idx="532">
                  <c:v>5394.57</c:v>
                </c:pt>
                <c:pt idx="533">
                  <c:v>5382.17</c:v>
                </c:pt>
                <c:pt idx="534">
                  <c:v>5416.25</c:v>
                </c:pt>
                <c:pt idx="535">
                  <c:v>5412.08</c:v>
                </c:pt>
                <c:pt idx="536">
                  <c:v>5408.76</c:v>
                </c:pt>
                <c:pt idx="537">
                  <c:v>5413.31</c:v>
                </c:pt>
                <c:pt idx="538">
                  <c:v>5332.53</c:v>
                </c:pt>
                <c:pt idx="539">
                  <c:v>5367.56</c:v>
                </c:pt>
                <c:pt idx="540">
                  <c:v>5355.14</c:v>
                </c:pt>
                <c:pt idx="541">
                  <c:v>5364</c:v>
                </c:pt>
                <c:pt idx="542">
                  <c:v>5374.27</c:v>
                </c:pt>
                <c:pt idx="543">
                  <c:v>5407.21</c:v>
                </c:pt>
                <c:pt idx="544">
                  <c:v>5430.27</c:v>
                </c:pt>
                <c:pt idx="545">
                  <c:v>5439.74</c:v>
                </c:pt>
                <c:pt idx="546">
                  <c:v>5436.23</c:v>
                </c:pt>
                <c:pt idx="547">
                  <c:v>5432.2</c:v>
                </c:pt>
                <c:pt idx="548">
                  <c:v>5440.41</c:v>
                </c:pt>
                <c:pt idx="549">
                  <c:v>5418.52</c:v>
                </c:pt>
                <c:pt idx="550">
                  <c:v>5420.88</c:v>
                </c:pt>
                <c:pt idx="551">
                  <c:v>5418.37</c:v>
                </c:pt>
                <c:pt idx="552">
                  <c:v>5421.68</c:v>
                </c:pt>
                <c:pt idx="553">
                  <c:v>5398.4</c:v>
                </c:pt>
                <c:pt idx="554">
                  <c:v>5377.03</c:v>
                </c:pt>
                <c:pt idx="555">
                  <c:v>5353.59</c:v>
                </c:pt>
                <c:pt idx="556">
                  <c:v>5399.2</c:v>
                </c:pt>
                <c:pt idx="557">
                  <c:v>5391.66</c:v>
                </c:pt>
                <c:pt idx="558">
                  <c:v>5399.64</c:v>
                </c:pt>
                <c:pt idx="559">
                  <c:v>5443.53</c:v>
                </c:pt>
                <c:pt idx="560">
                  <c:v>5442.05</c:v>
                </c:pt>
                <c:pt idx="561">
                  <c:v>5508.03</c:v>
                </c:pt>
                <c:pt idx="562">
                  <c:v>5548.19</c:v>
                </c:pt>
                <c:pt idx="563">
                  <c:v>5541.09</c:v>
                </c:pt>
                <c:pt idx="564">
                  <c:v>5571.28</c:v>
                </c:pt>
                <c:pt idx="565">
                  <c:v>5583.53</c:v>
                </c:pt>
                <c:pt idx="566">
                  <c:v>5629.63</c:v>
                </c:pt>
                <c:pt idx="567">
                  <c:v>5644.07</c:v>
                </c:pt>
                <c:pt idx="568">
                  <c:v>5625.16</c:v>
                </c:pt>
                <c:pt idx="569">
                  <c:v>5626.32</c:v>
                </c:pt>
                <c:pt idx="570">
                  <c:v>5646.09</c:v>
                </c:pt>
                <c:pt idx="571">
                  <c:v>5659.07</c:v>
                </c:pt>
                <c:pt idx="572">
                  <c:v>5678.31</c:v>
                </c:pt>
                <c:pt idx="573">
                  <c:v>5681.68</c:v>
                </c:pt>
                <c:pt idx="574">
                  <c:v>5674.22</c:v>
                </c:pt>
                <c:pt idx="575">
                  <c:v>5686.81</c:v>
                </c:pt>
                <c:pt idx="576">
                  <c:v>5704.48</c:v>
                </c:pt>
                <c:pt idx="577">
                  <c:v>5724.44</c:v>
                </c:pt>
                <c:pt idx="578">
                  <c:v>5580.55</c:v>
                </c:pt>
                <c:pt idx="579">
                  <c:v>5626.31</c:v>
                </c:pt>
                <c:pt idx="580">
                  <c:v>5651.56</c:v>
                </c:pt>
                <c:pt idx="581">
                  <c:v>5699.4</c:v>
                </c:pt>
                <c:pt idx="582">
                  <c:v>5703.35</c:v>
                </c:pt>
                <c:pt idx="583">
                  <c:v>5730.3</c:v>
                </c:pt>
                <c:pt idx="584">
                  <c:v>5778.37</c:v>
                </c:pt>
                <c:pt idx="585">
                  <c:v>5788.36</c:v>
                </c:pt>
                <c:pt idx="586">
                  <c:v>5794.63</c:v>
                </c:pt>
                <c:pt idx="587">
                  <c:v>5788.8</c:v>
                </c:pt>
                <c:pt idx="588">
                  <c:v>5816.51</c:v>
                </c:pt>
                <c:pt idx="589">
                  <c:v>5881.46</c:v>
                </c:pt>
                <c:pt idx="590">
                  <c:v>5878.12</c:v>
                </c:pt>
                <c:pt idx="591">
                  <c:v>5856.77</c:v>
                </c:pt>
                <c:pt idx="592">
                  <c:v>5877.59</c:v>
                </c:pt>
                <c:pt idx="593">
                  <c:v>5885.3</c:v>
                </c:pt>
                <c:pt idx="594">
                  <c:v>5741.94</c:v>
                </c:pt>
                <c:pt idx="595">
                  <c:v>5708.18</c:v>
                </c:pt>
                <c:pt idx="596">
                  <c:v>5751.82</c:v>
                </c:pt>
                <c:pt idx="597">
                  <c:v>5727.07</c:v>
                </c:pt>
                <c:pt idx="598">
                  <c:v>5700.89</c:v>
                </c:pt>
                <c:pt idx="599">
                  <c:v>5681.48</c:v>
                </c:pt>
                <c:pt idx="600">
                  <c:v>5772.22</c:v>
                </c:pt>
                <c:pt idx="601">
                  <c:v>5726.31</c:v>
                </c:pt>
                <c:pt idx="602">
                  <c:v>5782.39</c:v>
                </c:pt>
                <c:pt idx="603">
                  <c:v>5779.87</c:v>
                </c:pt>
                <c:pt idx="604">
                  <c:v>5803.11</c:v>
                </c:pt>
                <c:pt idx="605">
                  <c:v>5777.59</c:v>
                </c:pt>
                <c:pt idx="606">
                  <c:v>5671.6</c:v>
                </c:pt>
                <c:pt idx="607">
                  <c:v>5753.03</c:v>
                </c:pt>
                <c:pt idx="608">
                  <c:v>5653.02</c:v>
                </c:pt>
                <c:pt idx="609">
                  <c:v>5646.92</c:v>
                </c:pt>
                <c:pt idx="610">
                  <c:v>5596.96</c:v>
                </c:pt>
                <c:pt idx="611">
                  <c:v>5648.82</c:v>
                </c:pt>
                <c:pt idx="612">
                  <c:v>5597.9</c:v>
                </c:pt>
                <c:pt idx="613">
                  <c:v>5656.47</c:v>
                </c:pt>
                <c:pt idx="614">
                  <c:v>5694.15</c:v>
                </c:pt>
                <c:pt idx="615">
                  <c:v>5709.8</c:v>
                </c:pt>
                <c:pt idx="616">
                  <c:v>5778.95</c:v>
                </c:pt>
                <c:pt idx="617">
                  <c:v>5793.36</c:v>
                </c:pt>
                <c:pt idx="618">
                  <c:v>5838.08</c:v>
                </c:pt>
                <c:pt idx="619">
                  <c:v>5839.74</c:v>
                </c:pt>
                <c:pt idx="620">
                  <c:v>5880.1</c:v>
                </c:pt>
                <c:pt idx="621">
                  <c:v>5916.16</c:v>
                </c:pt>
                <c:pt idx="622">
                  <c:v>5921.22</c:v>
                </c:pt>
                <c:pt idx="623">
                  <c:v>5921.52</c:v>
                </c:pt>
                <c:pt idx="624">
                  <c:v>5941.37</c:v>
                </c:pt>
                <c:pt idx="625">
                  <c:v>5930.65</c:v>
                </c:pt>
                <c:pt idx="626">
                  <c:v>5950.73</c:v>
                </c:pt>
                <c:pt idx="627">
                  <c:v>5917.03</c:v>
                </c:pt>
                <c:pt idx="628">
                  <c:v>5908.92</c:v>
                </c:pt>
                <c:pt idx="629">
                  <c:v>5880.33</c:v>
                </c:pt>
                <c:pt idx="630">
                  <c:v>5895.17</c:v>
                </c:pt>
                <c:pt idx="631">
                  <c:v>5914.23</c:v>
                </c:pt>
                <c:pt idx="632">
                  <c:v>5891.2</c:v>
                </c:pt>
                <c:pt idx="633">
                  <c:v>5899.91</c:v>
                </c:pt>
                <c:pt idx="634">
                  <c:v>5934.73</c:v>
                </c:pt>
                <c:pt idx="635">
                  <c:v>5926.35</c:v>
                </c:pt>
                <c:pt idx="636">
                  <c:v>5919.39</c:v>
                </c:pt>
                <c:pt idx="637">
                  <c:v>5788.19</c:v>
                </c:pt>
                <c:pt idx="638">
                  <c:v>5831.53</c:v>
                </c:pt>
                <c:pt idx="639">
                  <c:v>5908.17</c:v>
                </c:pt>
                <c:pt idx="640">
                  <c:v>5907.73</c:v>
                </c:pt>
                <c:pt idx="641">
                  <c:v>5917.42</c:v>
                </c:pt>
                <c:pt idx="642">
                  <c:v>5796.32</c:v>
                </c:pt>
                <c:pt idx="643">
                  <c:v>5790.91</c:v>
                </c:pt>
                <c:pt idx="644">
                  <c:v>5786.54</c:v>
                </c:pt>
                <c:pt idx="645">
                  <c:v>5873.33</c:v>
                </c:pt>
                <c:pt idx="646">
                  <c:v>5851.78</c:v>
                </c:pt>
                <c:pt idx="647">
                  <c:v>5834.44</c:v>
                </c:pt>
                <c:pt idx="648">
                  <c:v>5822.53</c:v>
                </c:pt>
                <c:pt idx="649">
                  <c:v>5838.08</c:v>
                </c:pt>
                <c:pt idx="650">
                  <c:v>5862.14</c:v>
                </c:pt>
                <c:pt idx="651">
                  <c:v>5932.9</c:v>
                </c:pt>
                <c:pt idx="652">
                  <c:v>5988.6</c:v>
                </c:pt>
                <c:pt idx="653">
                  <c:v>5987.9</c:v>
                </c:pt>
                <c:pt idx="654">
                  <c:v>5932.73</c:v>
                </c:pt>
                <c:pt idx="655">
                  <c:v>5951.13</c:v>
                </c:pt>
                <c:pt idx="656">
                  <c:v>5964.31</c:v>
                </c:pt>
                <c:pt idx="657">
                  <c:v>5913.37</c:v>
                </c:pt>
                <c:pt idx="658">
                  <c:v>5980.53</c:v>
                </c:pt>
                <c:pt idx="659">
                  <c:v>5995.64</c:v>
                </c:pt>
                <c:pt idx="660">
                  <c:v>6004.38</c:v>
                </c:pt>
                <c:pt idx="661">
                  <c:v>5968.82</c:v>
                </c:pt>
                <c:pt idx="662">
                  <c:v>5988</c:v>
                </c:pt>
                <c:pt idx="663">
                  <c:v>5981.12</c:v>
                </c:pt>
                <c:pt idx="664">
                  <c:v>5991.08</c:v>
                </c:pt>
                <c:pt idx="665">
                  <c:v>5973.6</c:v>
                </c:pt>
                <c:pt idx="666">
                  <c:v>5934.91</c:v>
                </c:pt>
                <c:pt idx="667">
                  <c:v>5932.32</c:v>
                </c:pt>
                <c:pt idx="668">
                  <c:v>5867.35</c:v>
                </c:pt>
                <c:pt idx="669">
                  <c:v>5881.34</c:v>
                </c:pt>
                <c:pt idx="670">
                  <c:v>5937.79</c:v>
                </c:pt>
                <c:pt idx="671">
                  <c:v>5933.07</c:v>
                </c:pt>
                <c:pt idx="672">
                  <c:v>5979.3</c:v>
                </c:pt>
                <c:pt idx="673">
                  <c:v>5981.92</c:v>
                </c:pt>
                <c:pt idx="674">
                  <c:v>5995.06</c:v>
                </c:pt>
                <c:pt idx="675">
                  <c:v>5998.84</c:v>
                </c:pt>
                <c:pt idx="676">
                  <c:v>6057.14</c:v>
                </c:pt>
                <c:pt idx="677">
                  <c:v>6064.57</c:v>
                </c:pt>
                <c:pt idx="678">
                  <c:v>6058.53</c:v>
                </c:pt>
                <c:pt idx="679">
                  <c:v>6063.52</c:v>
                </c:pt>
                <c:pt idx="680">
                  <c:v>6081.25</c:v>
                </c:pt>
                <c:pt idx="681">
                  <c:v>6069.99</c:v>
                </c:pt>
                <c:pt idx="682">
                  <c:v>6092.45</c:v>
                </c:pt>
                <c:pt idx="683">
                  <c:v>6114.53</c:v>
                </c:pt>
                <c:pt idx="684">
                  <c:v>6122.61</c:v>
                </c:pt>
                <c:pt idx="685">
                  <c:v>6114.35</c:v>
                </c:pt>
                <c:pt idx="686">
                  <c:v>6092.62</c:v>
                </c:pt>
                <c:pt idx="687">
                  <c:v>6108.82</c:v>
                </c:pt>
                <c:pt idx="688">
                  <c:v>6067.83</c:v>
                </c:pt>
                <c:pt idx="689">
                  <c:v>6080.22</c:v>
                </c:pt>
                <c:pt idx="690">
                  <c:v>6055.04</c:v>
                </c:pt>
                <c:pt idx="691">
                  <c:v>6037.87</c:v>
                </c:pt>
                <c:pt idx="692">
                  <c:v>6213.47</c:v>
                </c:pt>
                <c:pt idx="693">
                  <c:v>6227.59</c:v>
                </c:pt>
                <c:pt idx="694">
                  <c:v>6248.56</c:v>
                </c:pt>
                <c:pt idx="695">
                  <c:v>6248.65</c:v>
                </c:pt>
                <c:pt idx="696">
                  <c:v>6236.39</c:v>
                </c:pt>
                <c:pt idx="697">
                  <c:v>6295.58</c:v>
                </c:pt>
                <c:pt idx="698">
                  <c:v>6313.61</c:v>
                </c:pt>
                <c:pt idx="699">
                  <c:v>6320.78</c:v>
                </c:pt>
                <c:pt idx="700">
                  <c:v>6345.81</c:v>
                </c:pt>
                <c:pt idx="701">
                  <c:v>6312.21</c:v>
                </c:pt>
                <c:pt idx="702">
                  <c:v>6309.07</c:v>
                </c:pt>
                <c:pt idx="703">
                  <c:v>6316.18</c:v>
                </c:pt>
                <c:pt idx="704">
                  <c:v>6293.64</c:v>
                </c:pt>
                <c:pt idx="705">
                  <c:v>6258.36</c:v>
                </c:pt>
                <c:pt idx="706">
                  <c:v>6339.14</c:v>
                </c:pt>
                <c:pt idx="707">
                  <c:v>6314.51</c:v>
                </c:pt>
                <c:pt idx="708">
                  <c:v>6308.61</c:v>
                </c:pt>
                <c:pt idx="709">
                  <c:v>6378.63</c:v>
                </c:pt>
                <c:pt idx="710">
                  <c:v>6386.12</c:v>
                </c:pt>
                <c:pt idx="711">
                  <c:v>6409.29</c:v>
                </c:pt>
                <c:pt idx="712">
                  <c:v>6405.97</c:v>
                </c:pt>
                <c:pt idx="713">
                  <c:v>6422.56</c:v>
                </c:pt>
                <c:pt idx="714">
                  <c:v>6311.38</c:v>
                </c:pt>
                <c:pt idx="715">
                  <c:v>6365.56</c:v>
                </c:pt>
                <c:pt idx="716">
                  <c:v>6337.87</c:v>
                </c:pt>
                <c:pt idx="717">
                  <c:v>6263.7</c:v>
                </c:pt>
                <c:pt idx="718">
                  <c:v>6265.11</c:v>
                </c:pt>
                <c:pt idx="719">
                  <c:v>6293.05</c:v>
                </c:pt>
                <c:pt idx="720">
                  <c:v>6316.28</c:v>
                </c:pt>
                <c:pt idx="721">
                  <c:v>6344.57</c:v>
                </c:pt>
                <c:pt idx="722">
                  <c:v>6393.89</c:v>
                </c:pt>
                <c:pt idx="723">
                  <c:v>6383.65</c:v>
                </c:pt>
                <c:pt idx="724">
                  <c:v>6394.67</c:v>
                </c:pt>
                <c:pt idx="725">
                  <c:v>6389.91</c:v>
                </c:pt>
                <c:pt idx="726">
                  <c:v>6466.32</c:v>
                </c:pt>
                <c:pt idx="727">
                  <c:v>6513.27</c:v>
                </c:pt>
                <c:pt idx="728">
                  <c:v>6480.67</c:v>
                </c:pt>
                <c:pt idx="729">
                  <c:v>6472.48</c:v>
                </c:pt>
                <c:pt idx="730">
                  <c:v>6472.69</c:v>
                </c:pt>
                <c:pt idx="731">
                  <c:v>6465.17</c:v>
                </c:pt>
                <c:pt idx="732">
                  <c:v>6433.16</c:v>
                </c:pt>
                <c:pt idx="733">
                  <c:v>6435.15</c:v>
                </c:pt>
                <c:pt idx="734">
                  <c:v>6441.42</c:v>
                </c:pt>
                <c:pt idx="735">
                  <c:v>6396.42</c:v>
                </c:pt>
                <c:pt idx="736">
                  <c:v>6511.34</c:v>
                </c:pt>
                <c:pt idx="737">
                  <c:v>6575.8</c:v>
                </c:pt>
                <c:pt idx="738">
                  <c:v>6584.58</c:v>
                </c:pt>
                <c:pt idx="739">
                  <c:v>6653.29</c:v>
                </c:pt>
                <c:pt idx="740">
                  <c:v>6676.63</c:v>
                </c:pt>
                <c:pt idx="741">
                  <c:v>6677.94</c:v>
                </c:pt>
                <c:pt idx="742">
                  <c:v>6662.66</c:v>
                </c:pt>
                <c:pt idx="743">
                  <c:v>6708.49</c:v>
                </c:pt>
                <c:pt idx="744">
                  <c:v>6758.54</c:v>
                </c:pt>
                <c:pt idx="745">
                  <c:v>6737.14</c:v>
                </c:pt>
                <c:pt idx="746">
                  <c:v>6810.28</c:v>
                </c:pt>
                <c:pt idx="747">
                  <c:v>6811.38</c:v>
                </c:pt>
                <c:pt idx="748">
                  <c:v>6834.33</c:v>
                </c:pt>
                <c:pt idx="749">
                  <c:v>6906.28</c:v>
                </c:pt>
                <c:pt idx="750">
                  <c:v>6963.46</c:v>
                </c:pt>
                <c:pt idx="751">
                  <c:v>6919.35</c:v>
                </c:pt>
                <c:pt idx="752">
                  <c:v>6916.3</c:v>
                </c:pt>
                <c:pt idx="753">
                  <c:v>7022.97</c:v>
                </c:pt>
                <c:pt idx="754">
                  <c:v>6988.32</c:v>
                </c:pt>
                <c:pt idx="755">
                  <c:v>6930.73</c:v>
                </c:pt>
                <c:pt idx="756">
                  <c:v>6949.99</c:v>
                </c:pt>
                <c:pt idx="757">
                  <c:v>6901.5</c:v>
                </c:pt>
                <c:pt idx="758">
                  <c:v>6760.29</c:v>
                </c:pt>
                <c:pt idx="759">
                  <c:v>6495.92</c:v>
                </c:pt>
                <c:pt idx="760">
                  <c:v>6665.98</c:v>
                </c:pt>
                <c:pt idx="761">
                  <c:v>6582.02</c:v>
                </c:pt>
                <c:pt idx="762">
                  <c:v>6306.1</c:v>
                </c:pt>
                <c:pt idx="763">
                  <c:v>6412.68</c:v>
                </c:pt>
                <c:pt idx="764">
                  <c:v>6523.85</c:v>
                </c:pt>
                <c:pt idx="765">
                  <c:v>6553.86</c:v>
                </c:pt>
                <c:pt idx="766">
                  <c:v>6675.03</c:v>
                </c:pt>
                <c:pt idx="767">
                  <c:v>6794.92</c:v>
                </c:pt>
                <c:pt idx="768">
                  <c:v>6770.66</c:v>
                </c:pt>
                <c:pt idx="769">
                  <c:v>6779.69</c:v>
                </c:pt>
                <c:pt idx="770">
                  <c:v>6759.26</c:v>
                </c:pt>
                <c:pt idx="771">
                  <c:v>6761.85</c:v>
                </c:pt>
                <c:pt idx="772">
                  <c:v>6896.6</c:v>
                </c:pt>
                <c:pt idx="773">
                  <c:v>6989.1</c:v>
                </c:pt>
                <c:pt idx="774">
                  <c:v>6900.35</c:v>
                </c:pt>
                <c:pt idx="775">
                  <c:v>6854.42</c:v>
                </c:pt>
                <c:pt idx="776">
                  <c:v>6750.54</c:v>
                </c:pt>
                <c:pt idx="777">
                  <c:v>6811.04</c:v>
                </c:pt>
                <c:pt idx="778">
                  <c:v>6881.28</c:v>
                </c:pt>
                <c:pt idx="779">
                  <c:v>6913.02</c:v>
                </c:pt>
                <c:pt idx="780">
                  <c:v>6929.39</c:v>
                </c:pt>
                <c:pt idx="781">
                  <c:v>6966.43</c:v>
                </c:pt>
                <c:pt idx="782">
                  <c:v>7101.18</c:v>
                </c:pt>
                <c:pt idx="783">
                  <c:v>7131.12</c:v>
                </c:pt>
                <c:pt idx="784">
                  <c:v>7046.51</c:v>
                </c:pt>
                <c:pt idx="785">
                  <c:v>7040.98</c:v>
                </c:pt>
                <c:pt idx="786">
                  <c:v>7030.97</c:v>
                </c:pt>
                <c:pt idx="787">
                  <c:v>7019.95</c:v>
                </c:pt>
                <c:pt idx="788">
                  <c:v>6864.88</c:v>
                </c:pt>
                <c:pt idx="789">
                  <c:v>6885.92</c:v>
                </c:pt>
                <c:pt idx="790">
                  <c:v>6853.45</c:v>
                </c:pt>
                <c:pt idx="791">
                  <c:v>6682.26</c:v>
                </c:pt>
                <c:pt idx="792">
                  <c:v>6508.09</c:v>
                </c:pt>
                <c:pt idx="793">
                  <c:v>6753.83</c:v>
                </c:pt>
                <c:pt idx="794">
                  <c:v>6529.84</c:v>
                </c:pt>
                <c:pt idx="795">
                  <c:v>6460.81</c:v>
                </c:pt>
                <c:pt idx="796">
                  <c:v>6581.13</c:v>
                </c:pt>
                <c:pt idx="797">
                  <c:v>6390.84</c:v>
                </c:pt>
                <c:pt idx="798">
                  <c:v>6458.83</c:v>
                </c:pt>
                <c:pt idx="799">
                  <c:v>6560.0590000000002</c:v>
                </c:pt>
                <c:pt idx="800">
                  <c:v>6594.84</c:v>
                </c:pt>
                <c:pt idx="801">
                  <c:v>6433.2150000000001</c:v>
                </c:pt>
                <c:pt idx="802">
                  <c:v>6472.3440000000001</c:v>
                </c:pt>
                <c:pt idx="803">
                  <c:v>6615.8710000000001</c:v>
                </c:pt>
                <c:pt idx="804">
                  <c:v>6583.4449999999997</c:v>
                </c:pt>
                <c:pt idx="805">
                  <c:v>6656.2539999999999</c:v>
                </c:pt>
                <c:pt idx="806">
                  <c:v>6628.3440000000001</c:v>
                </c:pt>
                <c:pt idx="807">
                  <c:v>6675.18</c:v>
                </c:pt>
                <c:pt idx="808">
                  <c:v>6816.3670000000002</c:v>
                </c:pt>
                <c:pt idx="809">
                  <c:v>6833.2110000000002</c:v>
                </c:pt>
                <c:pt idx="810">
                  <c:v>6774.8869999999997</c:v>
                </c:pt>
                <c:pt idx="811">
                  <c:v>6667.75</c:v>
                </c:pt>
                <c:pt idx="812">
                  <c:v>6648.8050000000003</c:v>
                </c:pt>
                <c:pt idx="813">
                  <c:v>6509.0469999999996</c:v>
                </c:pt>
                <c:pt idx="814">
                  <c:v>6513.9409999999998</c:v>
                </c:pt>
                <c:pt idx="815">
                  <c:v>6649.652</c:v>
                </c:pt>
                <c:pt idx="816">
                  <c:v>6656.3519999999999</c:v>
                </c:pt>
                <c:pt idx="817">
                  <c:v>6605.57</c:v>
                </c:pt>
                <c:pt idx="818">
                  <c:v>6681.9610000000002</c:v>
                </c:pt>
                <c:pt idx="819">
                  <c:v>6644.4769999999999</c:v>
                </c:pt>
                <c:pt idx="820">
                  <c:v>6643.48</c:v>
                </c:pt>
                <c:pt idx="821">
                  <c:v>6769.1170000000002</c:v>
                </c:pt>
                <c:pt idx="822">
                  <c:v>6821.875</c:v>
                </c:pt>
                <c:pt idx="823">
                  <c:v>6815.4840000000004</c:v>
                </c:pt>
                <c:pt idx="824">
                  <c:v>6893.2150000000001</c:v>
                </c:pt>
                <c:pt idx="825">
                  <c:v>6963.5469999999996</c:v>
                </c:pt>
                <c:pt idx="826">
                  <c:v>6952.5630000000001</c:v>
                </c:pt>
                <c:pt idx="827">
                  <c:v>6964.3710000000001</c:v>
                </c:pt>
                <c:pt idx="828">
                  <c:v>6888.5349999999999</c:v>
                </c:pt>
                <c:pt idx="829">
                  <c:v>6929.9650000000001</c:v>
                </c:pt>
                <c:pt idx="830">
                  <c:v>6901.6329999999998</c:v>
                </c:pt>
                <c:pt idx="831">
                  <c:v>6866.2539999999999</c:v>
                </c:pt>
                <c:pt idx="832">
                  <c:v>6905.5309999999999</c:v>
                </c:pt>
                <c:pt idx="833">
                  <c:v>6893.6210000000001</c:v>
                </c:pt>
                <c:pt idx="834">
                  <c:v>6953.6289999999999</c:v>
                </c:pt>
                <c:pt idx="835">
                  <c:v>6949.6989999999996</c:v>
                </c:pt>
                <c:pt idx="836">
                  <c:v>6960.9179999999997</c:v>
                </c:pt>
                <c:pt idx="837">
                  <c:v>6926.5429999999997</c:v>
                </c:pt>
                <c:pt idx="838">
                  <c:v>6976.3670000000002</c:v>
                </c:pt>
                <c:pt idx="839">
                  <c:v>6967.73</c:v>
                </c:pt>
                <c:pt idx="840">
                  <c:v>7083.9260000000004</c:v>
                </c:pt>
                <c:pt idx="841">
                  <c:v>7143.57</c:v>
                </c:pt>
                <c:pt idx="842">
                  <c:v>7166.7539999999999</c:v>
                </c:pt>
                <c:pt idx="843">
                  <c:v>7210.0820000000003</c:v>
                </c:pt>
                <c:pt idx="844">
                  <c:v>7152.8320000000003</c:v>
                </c:pt>
                <c:pt idx="845">
                  <c:v>7152.6210000000001</c:v>
                </c:pt>
                <c:pt idx="846">
                  <c:v>7168.48</c:v>
                </c:pt>
                <c:pt idx="847">
                  <c:v>7209.1840000000002</c:v>
                </c:pt>
                <c:pt idx="848">
                  <c:v>7205.2539999999999</c:v>
                </c:pt>
                <c:pt idx="849">
                  <c:v>7279.5940000000001</c:v>
                </c:pt>
                <c:pt idx="850">
                  <c:v>7255.7539999999999</c:v>
                </c:pt>
                <c:pt idx="851">
                  <c:v>7251.4059999999999</c:v>
                </c:pt>
                <c:pt idx="852">
                  <c:v>7228.0429999999997</c:v>
                </c:pt>
                <c:pt idx="853">
                  <c:v>7280.7030000000004</c:v>
                </c:pt>
                <c:pt idx="854">
                  <c:v>7217.4880000000003</c:v>
                </c:pt>
                <c:pt idx="855">
                  <c:v>7197.5119999999997</c:v>
                </c:pt>
                <c:pt idx="856">
                  <c:v>7038.1719999999996</c:v>
                </c:pt>
                <c:pt idx="857">
                  <c:v>7068.1949999999997</c:v>
                </c:pt>
                <c:pt idx="858">
                  <c:v>6969.6719999999996</c:v>
                </c:pt>
                <c:pt idx="859">
                  <c:v>7031.6049999999996</c:v>
                </c:pt>
                <c:pt idx="860">
                  <c:v>7040.8010000000004</c:v>
                </c:pt>
                <c:pt idx="861">
                  <c:v>7097.82</c:v>
                </c:pt>
                <c:pt idx="862">
                  <c:v>7014.5550000000003</c:v>
                </c:pt>
                <c:pt idx="863">
                  <c:v>7101.0469999999996</c:v>
                </c:pt>
                <c:pt idx="864">
                  <c:v>7207.3320000000003</c:v>
                </c:pt>
                <c:pt idx="865">
                  <c:v>7276</c:v>
                </c:pt>
                <c:pt idx="866">
                  <c:v>7282.598</c:v>
                </c:pt>
                <c:pt idx="867">
                  <c:v>7243.98</c:v>
                </c:pt>
                <c:pt idx="868">
                  <c:v>7366.25</c:v>
                </c:pt>
                <c:pt idx="869">
                  <c:v>7375.8159999999998</c:v>
                </c:pt>
                <c:pt idx="870">
                  <c:v>7357.8980000000001</c:v>
                </c:pt>
                <c:pt idx="871">
                  <c:v>7403.8909999999996</c:v>
                </c:pt>
                <c:pt idx="872">
                  <c:v>7390.125</c:v>
                </c:pt>
                <c:pt idx="873">
                  <c:v>7352.3590000000004</c:v>
                </c:pt>
                <c:pt idx="874">
                  <c:v>7350.2269999999999</c:v>
                </c:pt>
                <c:pt idx="875">
                  <c:v>7371.7809999999999</c:v>
                </c:pt>
                <c:pt idx="876">
                  <c:v>7406.2460000000001</c:v>
                </c:pt>
                <c:pt idx="877">
                  <c:v>7508.5860000000002</c:v>
                </c:pt>
                <c:pt idx="878">
                  <c:v>7400.75</c:v>
                </c:pt>
                <c:pt idx="879">
                  <c:v>7296.7809999999999</c:v>
                </c:pt>
                <c:pt idx="880">
                  <c:v>7193.1019999999999</c:v>
                </c:pt>
                <c:pt idx="881">
                  <c:v>7231.9840000000004</c:v>
                </c:pt>
                <c:pt idx="882">
                  <c:v>7272.8869999999997</c:v>
                </c:pt>
                <c:pt idx="883">
                  <c:v>7372.1480000000001</c:v>
                </c:pt>
                <c:pt idx="884">
                  <c:v>7395.49</c:v>
                </c:pt>
                <c:pt idx="885">
                  <c:v>7438.99</c:v>
                </c:pt>
                <c:pt idx="886">
                  <c:v>7462.65</c:v>
                </c:pt>
                <c:pt idx="887">
                  <c:v>7469.54</c:v>
                </c:pt>
                <c:pt idx="888">
                  <c:v>7466.96</c:v>
                </c:pt>
                <c:pt idx="889">
                  <c:v>7408.3</c:v>
                </c:pt>
                <c:pt idx="890">
                  <c:v>7401.17</c:v>
                </c:pt>
                <c:pt idx="891">
                  <c:v>7447.17</c:v>
                </c:pt>
                <c:pt idx="892">
                  <c:v>7354.66</c:v>
                </c:pt>
                <c:pt idx="893">
                  <c:v>7374.29</c:v>
                </c:pt>
                <c:pt idx="894">
                  <c:v>7377.54</c:v>
                </c:pt>
                <c:pt idx="895">
                  <c:v>7371.42</c:v>
                </c:pt>
                <c:pt idx="896">
                  <c:v>7397.23</c:v>
                </c:pt>
                <c:pt idx="897">
                  <c:v>7424.6</c:v>
                </c:pt>
                <c:pt idx="898">
                  <c:v>7413.84</c:v>
                </c:pt>
                <c:pt idx="899">
                  <c:v>7485.4</c:v>
                </c:pt>
                <c:pt idx="900">
                  <c:v>7559.13</c:v>
                </c:pt>
                <c:pt idx="901">
                  <c:v>7570.25</c:v>
                </c:pt>
                <c:pt idx="902">
                  <c:v>7660.18</c:v>
                </c:pt>
                <c:pt idx="903">
                  <c:v>7642.67</c:v>
                </c:pt>
                <c:pt idx="904">
                  <c:v>7654.55</c:v>
                </c:pt>
                <c:pt idx="905">
                  <c:v>7622.32</c:v>
                </c:pt>
                <c:pt idx="906">
                  <c:v>7523.26</c:v>
                </c:pt>
                <c:pt idx="907">
                  <c:v>7453.17</c:v>
                </c:pt>
                <c:pt idx="908">
                  <c:v>7430.26</c:v>
                </c:pt>
                <c:pt idx="909">
                  <c:v>7447.68</c:v>
                </c:pt>
                <c:pt idx="910">
                  <c:v>7507.87</c:v>
                </c:pt>
                <c:pt idx="911">
                  <c:v>7488.06</c:v>
                </c:pt>
                <c:pt idx="912">
                  <c:v>7561.69</c:v>
                </c:pt>
                <c:pt idx="913">
                  <c:v>7545.5</c:v>
                </c:pt>
                <c:pt idx="914">
                  <c:v>7434.73</c:v>
                </c:pt>
                <c:pt idx="915">
                  <c:v>7494.4</c:v>
                </c:pt>
                <c:pt idx="916">
                  <c:v>7490.32</c:v>
                </c:pt>
                <c:pt idx="917">
                  <c:v>7569.03</c:v>
                </c:pt>
                <c:pt idx="918">
                  <c:v>7531.07</c:v>
                </c:pt>
                <c:pt idx="919">
                  <c:v>7548.75</c:v>
                </c:pt>
                <c:pt idx="920">
                  <c:v>7563.19</c:v>
                </c:pt>
                <c:pt idx="921">
                  <c:v>7563.09</c:v>
                </c:pt>
                <c:pt idx="922">
                  <c:v>7629.57</c:v>
                </c:pt>
                <c:pt idx="923">
                  <c:v>7627.65</c:v>
                </c:pt>
                <c:pt idx="924">
                  <c:v>7645.45</c:v>
                </c:pt>
                <c:pt idx="925">
                  <c:v>7628.28</c:v>
                </c:pt>
                <c:pt idx="926">
                  <c:v>7637.43</c:v>
                </c:pt>
                <c:pt idx="927">
                  <c:v>7490</c:v>
                </c:pt>
                <c:pt idx="928">
                  <c:v>7399.01</c:v>
                </c:pt>
                <c:pt idx="929">
                  <c:v>7352.82</c:v>
                </c:pt>
                <c:pt idx="930">
                  <c:v>7371.62</c:v>
                </c:pt>
                <c:pt idx="931">
                  <c:v>7044.5</c:v>
                </c:pt>
                <c:pt idx="932">
                  <c:v>6964.03</c:v>
                </c:pt>
                <c:pt idx="933">
                  <c:v>7157.21</c:v>
                </c:pt>
                <c:pt idx="934">
                  <c:v>7068.67</c:v>
                </c:pt>
                <c:pt idx="935">
                  <c:v>7276.43</c:v>
                </c:pt>
                <c:pt idx="936">
                  <c:v>7278.63</c:v>
                </c:pt>
                <c:pt idx="937">
                  <c:v>7116.09</c:v>
                </c:pt>
                <c:pt idx="938">
                  <c:v>7107.23</c:v>
                </c:pt>
                <c:pt idx="939">
                  <c:v>7141.21</c:v>
                </c:pt>
                <c:pt idx="940">
                  <c:v>7118.67</c:v>
                </c:pt>
                <c:pt idx="941">
                  <c:v>6789.15</c:v>
                </c:pt>
                <c:pt idx="942">
                  <c:v>7016.39</c:v>
                </c:pt>
                <c:pt idx="943">
                  <c:v>6852.4</c:v>
                </c:pt>
                <c:pt idx="944">
                  <c:v>6713.9</c:v>
                </c:pt>
                <c:pt idx="945">
                  <c:v>6810.12</c:v>
                </c:pt>
                <c:pt idx="946">
                  <c:v>6967.1</c:v>
                </c:pt>
                <c:pt idx="947">
                  <c:v>7069.17</c:v>
                </c:pt>
                <c:pt idx="948">
                  <c:v>6965.29</c:v>
                </c:pt>
                <c:pt idx="949">
                  <c:v>6937.09</c:v>
                </c:pt>
                <c:pt idx="950">
                  <c:v>6988.85</c:v>
                </c:pt>
                <c:pt idx="951">
                  <c:v>7203.13</c:v>
                </c:pt>
                <c:pt idx="952">
                  <c:v>7158.59</c:v>
                </c:pt>
                <c:pt idx="953">
                  <c:v>7039.15</c:v>
                </c:pt>
                <c:pt idx="954">
                  <c:v>6829.1</c:v>
                </c:pt>
                <c:pt idx="955">
                  <c:v>6830.91</c:v>
                </c:pt>
                <c:pt idx="956">
                  <c:v>6769.87</c:v>
                </c:pt>
                <c:pt idx="957">
                  <c:v>6890.45</c:v>
                </c:pt>
                <c:pt idx="958">
                  <c:v>6867.02</c:v>
                </c:pt>
                <c:pt idx="959">
                  <c:v>6642.92</c:v>
                </c:pt>
                <c:pt idx="960">
                  <c:v>6526.96</c:v>
                </c:pt>
                <c:pt idx="961">
                  <c:v>6575.66</c:v>
                </c:pt>
                <c:pt idx="962">
                  <c:v>6527.35</c:v>
                </c:pt>
                <c:pt idx="963">
                  <c:v>6678.34</c:v>
                </c:pt>
                <c:pt idx="964">
                  <c:v>6701.04</c:v>
                </c:pt>
                <c:pt idx="965">
                  <c:v>6913.33</c:v>
                </c:pt>
                <c:pt idx="966">
                  <c:v>6892.4</c:v>
                </c:pt>
                <c:pt idx="967">
                  <c:v>6949.01</c:v>
                </c:pt>
                <c:pt idx="968">
                  <c:v>7062.13</c:v>
                </c:pt>
                <c:pt idx="969">
                  <c:v>6795.21</c:v>
                </c:pt>
                <c:pt idx="970">
                  <c:v>6838.85</c:v>
                </c:pt>
                <c:pt idx="971">
                  <c:v>6613.27</c:v>
                </c:pt>
                <c:pt idx="972">
                  <c:v>6682.74</c:v>
                </c:pt>
                <c:pt idx="973">
                  <c:v>6704.24</c:v>
                </c:pt>
                <c:pt idx="974">
                  <c:v>6763.96</c:v>
                </c:pt>
                <c:pt idx="975">
                  <c:v>6767.97</c:v>
                </c:pt>
                <c:pt idx="976">
                  <c:v>6594.96</c:v>
                </c:pt>
                <c:pt idx="977">
                  <c:v>6448.39</c:v>
                </c:pt>
                <c:pt idx="978">
                  <c:v>6491.52</c:v>
                </c:pt>
                <c:pt idx="979">
                  <c:v>6342.97</c:v>
                </c:pt>
                <c:pt idx="980">
                  <c:v>6243.19</c:v>
                </c:pt>
                <c:pt idx="981">
                  <c:v>6046.56</c:v>
                </c:pt>
                <c:pt idx="982">
                  <c:v>5899.35</c:v>
                </c:pt>
                <c:pt idx="983">
                  <c:v>6262.77</c:v>
                </c:pt>
                <c:pt idx="984">
                  <c:v>6288.3</c:v>
                </c:pt>
                <c:pt idx="985">
                  <c:v>6285.27</c:v>
                </c:pt>
                <c:pt idx="986">
                  <c:v>6329.96</c:v>
                </c:pt>
                <c:pt idx="987">
                  <c:v>6360.87</c:v>
                </c:pt>
                <c:pt idx="988">
                  <c:v>6147.13</c:v>
                </c:pt>
                <c:pt idx="989">
                  <c:v>6422.67</c:v>
                </c:pt>
                <c:pt idx="990">
                  <c:v>6488.25</c:v>
                </c:pt>
                <c:pt idx="991">
                  <c:v>6551.85</c:v>
                </c:pt>
                <c:pt idx="992">
                  <c:v>6600.69</c:v>
                </c:pt>
                <c:pt idx="993">
                  <c:v>6620.94</c:v>
                </c:pt>
                <c:pt idx="994">
                  <c:v>6601.4</c:v>
                </c:pt>
                <c:pt idx="995">
                  <c:v>6541.04</c:v>
                </c:pt>
                <c:pt idx="996">
                  <c:v>6669.64</c:v>
                </c:pt>
                <c:pt idx="997">
                  <c:v>6668.56</c:v>
                </c:pt>
                <c:pt idx="998">
                  <c:v>6718.45</c:v>
                </c:pt>
                <c:pt idx="999">
                  <c:v>6784.61</c:v>
                </c:pt>
                <c:pt idx="1000">
                  <c:v>6646.81</c:v>
                </c:pt>
                <c:pt idx="1001">
                  <c:v>6658.76</c:v>
                </c:pt>
                <c:pt idx="1002">
                  <c:v>6702.55</c:v>
                </c:pt>
                <c:pt idx="1003">
                  <c:v>6787.37</c:v>
                </c:pt>
                <c:pt idx="1004">
                  <c:v>6697.09</c:v>
                </c:pt>
                <c:pt idx="1005">
                  <c:v>6632.79</c:v>
                </c:pt>
                <c:pt idx="1006">
                  <c:v>6807.91</c:v>
                </c:pt>
                <c:pt idx="1007">
                  <c:v>6906.84</c:v>
                </c:pt>
                <c:pt idx="1008">
                  <c:v>6875.52</c:v>
                </c:pt>
                <c:pt idx="1009">
                  <c:v>6959.96</c:v>
                </c:pt>
                <c:pt idx="1010">
                  <c:v>7023.52</c:v>
                </c:pt>
                <c:pt idx="1011">
                  <c:v>6997.62</c:v>
                </c:pt>
                <c:pt idx="1012">
                  <c:v>6904.98</c:v>
                </c:pt>
                <c:pt idx="1013">
                  <c:v>6913.13</c:v>
                </c:pt>
                <c:pt idx="1014">
                  <c:v>6909.18</c:v>
                </c:pt>
                <c:pt idx="1015">
                  <c:v>7014.67</c:v>
                </c:pt>
                <c:pt idx="1016">
                  <c:v>7015.88</c:v>
                </c:pt>
                <c:pt idx="1017">
                  <c:v>7022.42</c:v>
                </c:pt>
                <c:pt idx="1018">
                  <c:v>7055.18</c:v>
                </c:pt>
                <c:pt idx="1019">
                  <c:v>7066.61</c:v>
                </c:pt>
                <c:pt idx="1020">
                  <c:v>7062.34</c:v>
                </c:pt>
                <c:pt idx="1021">
                  <c:v>7035.16</c:v>
                </c:pt>
                <c:pt idx="1022">
                  <c:v>7090.63</c:v>
                </c:pt>
                <c:pt idx="1023">
                  <c:v>7115.43</c:v>
                </c:pt>
                <c:pt idx="1024">
                  <c:v>7123.22</c:v>
                </c:pt>
                <c:pt idx="1025">
                  <c:v>7117</c:v>
                </c:pt>
                <c:pt idx="1026">
                  <c:v>7097.53</c:v>
                </c:pt>
                <c:pt idx="1027">
                  <c:v>7151.57</c:v>
                </c:pt>
                <c:pt idx="1028">
                  <c:v>7150.83</c:v>
                </c:pt>
                <c:pt idx="1029">
                  <c:v>7156.79</c:v>
                </c:pt>
                <c:pt idx="1030">
                  <c:v>7112.47</c:v>
                </c:pt>
                <c:pt idx="1031">
                  <c:v>7026.88</c:v>
                </c:pt>
                <c:pt idx="1032">
                  <c:v>7015.69</c:v>
                </c:pt>
                <c:pt idx="1033">
                  <c:v>7164.02</c:v>
                </c:pt>
                <c:pt idx="1034">
                  <c:v>7201.28</c:v>
                </c:pt>
                <c:pt idx="1035">
                  <c:v>7256.98</c:v>
                </c:pt>
                <c:pt idx="1036">
                  <c:v>7243.01</c:v>
                </c:pt>
                <c:pt idx="1037">
                  <c:v>7306.99</c:v>
                </c:pt>
                <c:pt idx="1038">
                  <c:v>7326.28</c:v>
                </c:pt>
                <c:pt idx="1039">
                  <c:v>7349.28</c:v>
                </c:pt>
                <c:pt idx="1040">
                  <c:v>7380.75</c:v>
                </c:pt>
                <c:pt idx="1041">
                  <c:v>7493.27</c:v>
                </c:pt>
                <c:pt idx="1042">
                  <c:v>7326.06</c:v>
                </c:pt>
                <c:pt idx="1043">
                  <c:v>7316.96</c:v>
                </c:pt>
                <c:pt idx="1044">
                  <c:v>7351.15</c:v>
                </c:pt>
                <c:pt idx="1045">
                  <c:v>7308.19</c:v>
                </c:pt>
                <c:pt idx="1046">
                  <c:v>7320.47</c:v>
                </c:pt>
                <c:pt idx="1047">
                  <c:v>7378.77</c:v>
                </c:pt>
                <c:pt idx="1048">
                  <c:v>7478.42</c:v>
                </c:pt>
                <c:pt idx="1049">
                  <c:v>7499.64</c:v>
                </c:pt>
                <c:pt idx="1050">
                  <c:v>7544.97</c:v>
                </c:pt>
                <c:pt idx="1051">
                  <c:v>7540.57</c:v>
                </c:pt>
                <c:pt idx="1052">
                  <c:v>7578.84</c:v>
                </c:pt>
                <c:pt idx="1053">
                  <c:v>7599.74</c:v>
                </c:pt>
                <c:pt idx="1054">
                  <c:v>7568.49</c:v>
                </c:pt>
                <c:pt idx="1055">
                  <c:v>7611.49</c:v>
                </c:pt>
                <c:pt idx="1056">
                  <c:v>7594.89</c:v>
                </c:pt>
                <c:pt idx="1057">
                  <c:v>7628.15</c:v>
                </c:pt>
                <c:pt idx="1058">
                  <c:v>7629.12</c:v>
                </c:pt>
                <c:pt idx="1059">
                  <c:v>7654.73</c:v>
                </c:pt>
                <c:pt idx="1060">
                  <c:v>7680.72</c:v>
                </c:pt>
                <c:pt idx="1061">
                  <c:v>7689.72</c:v>
                </c:pt>
                <c:pt idx="1062">
                  <c:v>7689.7150000000001</c:v>
                </c:pt>
                <c:pt idx="1063">
                  <c:v>7713.49</c:v>
                </c:pt>
                <c:pt idx="1064">
                  <c:v>7810.71</c:v>
                </c:pt>
                <c:pt idx="1065">
                  <c:v>7784.41</c:v>
                </c:pt>
                <c:pt idx="1066">
                  <c:v>7816.92</c:v>
                </c:pt>
                <c:pt idx="1067">
                  <c:v>7826.68</c:v>
                </c:pt>
                <c:pt idx="1068">
                  <c:v>7839.04</c:v>
                </c:pt>
                <c:pt idx="1069">
                  <c:v>7781.46</c:v>
                </c:pt>
                <c:pt idx="1070">
                  <c:v>7751.85</c:v>
                </c:pt>
                <c:pt idx="1071">
                  <c:v>7724.06</c:v>
                </c:pt>
                <c:pt idx="1072">
                  <c:v>7845.73</c:v>
                </c:pt>
                <c:pt idx="1073">
                  <c:v>7794.09</c:v>
                </c:pt>
                <c:pt idx="1074">
                  <c:v>7640.15</c:v>
                </c:pt>
                <c:pt idx="1075">
                  <c:v>7617.55</c:v>
                </c:pt>
                <c:pt idx="1076">
                  <c:v>7582.75</c:v>
                </c:pt>
                <c:pt idx="1077">
                  <c:v>7586.53</c:v>
                </c:pt>
                <c:pt idx="1078">
                  <c:v>7324.13</c:v>
                </c:pt>
                <c:pt idx="1079">
                  <c:v>7401.88</c:v>
                </c:pt>
                <c:pt idx="1080">
                  <c:v>7503.25</c:v>
                </c:pt>
                <c:pt idx="1081">
                  <c:v>7580.14</c:v>
                </c:pt>
                <c:pt idx="1082">
                  <c:v>7503.68</c:v>
                </c:pt>
                <c:pt idx="1083">
                  <c:v>7376.7</c:v>
                </c:pt>
                <c:pt idx="1084">
                  <c:v>7451.02</c:v>
                </c:pt>
                <c:pt idx="1085">
                  <c:v>7420.66</c:v>
                </c:pt>
                <c:pt idx="1086">
                  <c:v>7307.93</c:v>
                </c:pt>
                <c:pt idx="1087">
                  <c:v>7300.96</c:v>
                </c:pt>
                <c:pt idx="1088">
                  <c:v>7278.38</c:v>
                </c:pt>
                <c:pt idx="1089">
                  <c:v>7216.86</c:v>
                </c:pt>
                <c:pt idx="1090">
                  <c:v>7245.4</c:v>
                </c:pt>
                <c:pt idx="1091">
                  <c:v>7127.96</c:v>
                </c:pt>
                <c:pt idx="1092">
                  <c:v>6978.02</c:v>
                </c:pt>
                <c:pt idx="1093">
                  <c:v>7166.75</c:v>
                </c:pt>
                <c:pt idx="1094">
                  <c:v>7220.9</c:v>
                </c:pt>
                <c:pt idx="1095">
                  <c:v>7275.93</c:v>
                </c:pt>
                <c:pt idx="1096">
                  <c:v>7417.29</c:v>
                </c:pt>
                <c:pt idx="1097">
                  <c:v>7501.93</c:v>
                </c:pt>
                <c:pt idx="1098">
                  <c:v>7513.85</c:v>
                </c:pt>
                <c:pt idx="1099">
                  <c:v>7472.29</c:v>
                </c:pt>
                <c:pt idx="1100">
                  <c:v>7510.68</c:v>
                </c:pt>
                <c:pt idx="1101">
                  <c:v>7479.11</c:v>
                </c:pt>
                <c:pt idx="1102">
                  <c:v>7526.52</c:v>
                </c:pt>
                <c:pt idx="1103">
                  <c:v>7635.4</c:v>
                </c:pt>
                <c:pt idx="1104">
                  <c:v>7667.74</c:v>
                </c:pt>
                <c:pt idx="1105">
                  <c:v>7738.05</c:v>
                </c:pt>
                <c:pt idx="1106">
                  <c:v>7728.78</c:v>
                </c:pt>
                <c:pt idx="1107">
                  <c:v>7723.02</c:v>
                </c:pt>
                <c:pt idx="1108">
                  <c:v>7591.54</c:v>
                </c:pt>
                <c:pt idx="1109">
                  <c:v>7627.05</c:v>
                </c:pt>
                <c:pt idx="1110">
                  <c:v>7657.05</c:v>
                </c:pt>
                <c:pt idx="1111">
                  <c:v>7671.07</c:v>
                </c:pt>
                <c:pt idx="1112">
                  <c:v>7768.14</c:v>
                </c:pt>
                <c:pt idx="1113">
                  <c:v>7799.82</c:v>
                </c:pt>
                <c:pt idx="1114">
                  <c:v>7857.69</c:v>
                </c:pt>
                <c:pt idx="1115">
                  <c:v>7841.3</c:v>
                </c:pt>
                <c:pt idx="1116">
                  <c:v>7785.79</c:v>
                </c:pt>
                <c:pt idx="1117">
                  <c:v>7826.86</c:v>
                </c:pt>
                <c:pt idx="1118">
                  <c:v>7903.4</c:v>
                </c:pt>
                <c:pt idx="1119">
                  <c:v>7896.78</c:v>
                </c:pt>
                <c:pt idx="1120">
                  <c:v>7943.24</c:v>
                </c:pt>
                <c:pt idx="1121">
                  <c:v>7966.93</c:v>
                </c:pt>
                <c:pt idx="1122">
                  <c:v>7927.08</c:v>
                </c:pt>
                <c:pt idx="1123">
                  <c:v>7888.76</c:v>
                </c:pt>
                <c:pt idx="1124">
                  <c:v>7904.13</c:v>
                </c:pt>
                <c:pt idx="1125">
                  <c:v>7834.9</c:v>
                </c:pt>
                <c:pt idx="1126">
                  <c:v>7905.12</c:v>
                </c:pt>
                <c:pt idx="1127">
                  <c:v>7954.56</c:v>
                </c:pt>
                <c:pt idx="1128">
                  <c:v>8010.6</c:v>
                </c:pt>
                <c:pt idx="1129">
                  <c:v>7929.87</c:v>
                </c:pt>
                <c:pt idx="1130">
                  <c:v>8016.95</c:v>
                </c:pt>
                <c:pt idx="1131">
                  <c:v>7989.08</c:v>
                </c:pt>
                <c:pt idx="1132">
                  <c:v>7952.47</c:v>
                </c:pt>
                <c:pt idx="1133">
                  <c:v>7848.78</c:v>
                </c:pt>
                <c:pt idx="1134">
                  <c:v>7801.15</c:v>
                </c:pt>
                <c:pt idx="1135">
                  <c:v>7692.8</c:v>
                </c:pt>
                <c:pt idx="1136">
                  <c:v>7415.69</c:v>
                </c:pt>
                <c:pt idx="1137">
                  <c:v>7521.32</c:v>
                </c:pt>
                <c:pt idx="1138">
                  <c:v>7551.9</c:v>
                </c:pt>
                <c:pt idx="1139">
                  <c:v>7724.83</c:v>
                </c:pt>
                <c:pt idx="1140">
                  <c:v>7646.27</c:v>
                </c:pt>
                <c:pt idx="1141">
                  <c:v>7561.68</c:v>
                </c:pt>
                <c:pt idx="1142">
                  <c:v>7728.15</c:v>
                </c:pt>
                <c:pt idx="1143">
                  <c:v>7490.13</c:v>
                </c:pt>
                <c:pt idx="1144">
                  <c:v>7484.89</c:v>
                </c:pt>
                <c:pt idx="1145">
                  <c:v>7604.11</c:v>
                </c:pt>
                <c:pt idx="1146">
                  <c:v>7719.32</c:v>
                </c:pt>
                <c:pt idx="1147">
                  <c:v>7664.47</c:v>
                </c:pt>
                <c:pt idx="1148">
                  <c:v>7733.22</c:v>
                </c:pt>
                <c:pt idx="1149">
                  <c:v>7707.43</c:v>
                </c:pt>
                <c:pt idx="1150">
                  <c:v>7464.99</c:v>
                </c:pt>
                <c:pt idx="1151">
                  <c:v>7575.02</c:v>
                </c:pt>
                <c:pt idx="1152">
                  <c:v>7566.03</c:v>
                </c:pt>
                <c:pt idx="1153">
                  <c:v>7587.9</c:v>
                </c:pt>
                <c:pt idx="1154">
                  <c:v>7702.31</c:v>
                </c:pt>
                <c:pt idx="1155">
                  <c:v>7691</c:v>
                </c:pt>
                <c:pt idx="1156">
                  <c:v>7609.51</c:v>
                </c:pt>
                <c:pt idx="1157">
                  <c:v>7719.25</c:v>
                </c:pt>
                <c:pt idx="1158">
                  <c:v>7862.54</c:v>
                </c:pt>
                <c:pt idx="1159">
                  <c:v>7852.54</c:v>
                </c:pt>
                <c:pt idx="1160">
                  <c:v>7832.4</c:v>
                </c:pt>
                <c:pt idx="1161">
                  <c:v>7814.74</c:v>
                </c:pt>
                <c:pt idx="1162">
                  <c:v>7887.58</c:v>
                </c:pt>
                <c:pt idx="1163">
                  <c:v>7917.34</c:v>
                </c:pt>
                <c:pt idx="1164">
                  <c:v>7892.95</c:v>
                </c:pt>
                <c:pt idx="1165">
                  <c:v>7852.41</c:v>
                </c:pt>
                <c:pt idx="1166">
                  <c:v>7888.79</c:v>
                </c:pt>
                <c:pt idx="1167">
                  <c:v>7888.56</c:v>
                </c:pt>
                <c:pt idx="1168">
                  <c:v>7901.79</c:v>
                </c:pt>
                <c:pt idx="1169">
                  <c:v>7823.55</c:v>
                </c:pt>
                <c:pt idx="1170">
                  <c:v>7818.61</c:v>
                </c:pt>
                <c:pt idx="1171">
                  <c:v>7710.04</c:v>
                </c:pt>
                <c:pt idx="1172">
                  <c:v>7803.54</c:v>
                </c:pt>
                <c:pt idx="1173">
                  <c:v>7771.99</c:v>
                </c:pt>
                <c:pt idx="1174">
                  <c:v>7681.58</c:v>
                </c:pt>
                <c:pt idx="1175">
                  <c:v>7749.45</c:v>
                </c:pt>
                <c:pt idx="1176">
                  <c:v>7684.14</c:v>
                </c:pt>
                <c:pt idx="1177">
                  <c:v>7550.79</c:v>
                </c:pt>
                <c:pt idx="1178">
                  <c:v>7638.39</c:v>
                </c:pt>
                <c:pt idx="1179">
                  <c:v>7754.1</c:v>
                </c:pt>
                <c:pt idx="1180">
                  <c:v>7725.13</c:v>
                </c:pt>
                <c:pt idx="1181">
                  <c:v>7604.27</c:v>
                </c:pt>
                <c:pt idx="1182">
                  <c:v>7690.53</c:v>
                </c:pt>
                <c:pt idx="1183">
                  <c:v>7740.36</c:v>
                </c:pt>
                <c:pt idx="1184">
                  <c:v>7843.87</c:v>
                </c:pt>
                <c:pt idx="1185">
                  <c:v>7842.33</c:v>
                </c:pt>
                <c:pt idx="1186">
                  <c:v>7942.85</c:v>
                </c:pt>
                <c:pt idx="1187">
                  <c:v>7920.21</c:v>
                </c:pt>
                <c:pt idx="1188">
                  <c:v>7942.14</c:v>
                </c:pt>
                <c:pt idx="1189">
                  <c:v>7868.49</c:v>
                </c:pt>
                <c:pt idx="1190">
                  <c:v>7940.33</c:v>
                </c:pt>
                <c:pt idx="1191">
                  <c:v>7874.62</c:v>
                </c:pt>
                <c:pt idx="1192">
                  <c:v>7889.47</c:v>
                </c:pt>
                <c:pt idx="1193">
                  <c:v>7966.72</c:v>
                </c:pt>
                <c:pt idx="1194">
                  <c:v>8029.22</c:v>
                </c:pt>
                <c:pt idx="1195">
                  <c:v>8110.67</c:v>
                </c:pt>
                <c:pt idx="1196">
                  <c:v>8047.51</c:v>
                </c:pt>
                <c:pt idx="1197">
                  <c:v>8083.11</c:v>
                </c:pt>
                <c:pt idx="1198">
                  <c:v>8083.83</c:v>
                </c:pt>
                <c:pt idx="1199">
                  <c:v>8161.17</c:v>
                </c:pt>
                <c:pt idx="1200">
                  <c:v>8210.66</c:v>
                </c:pt>
                <c:pt idx="1201">
                  <c:v>8210.18</c:v>
                </c:pt>
                <c:pt idx="1202">
                  <c:v>8196.0300000000007</c:v>
                </c:pt>
                <c:pt idx="1203">
                  <c:v>8219.65</c:v>
                </c:pt>
                <c:pt idx="1204">
                  <c:v>8255.89</c:v>
                </c:pt>
                <c:pt idx="1205">
                  <c:v>8241.91</c:v>
                </c:pt>
                <c:pt idx="1206">
                  <c:v>8263.7900000000009</c:v>
                </c:pt>
                <c:pt idx="1207">
                  <c:v>8259.81</c:v>
                </c:pt>
                <c:pt idx="1208">
                  <c:v>8257.83</c:v>
                </c:pt>
                <c:pt idx="1209">
                  <c:v>8315.52</c:v>
                </c:pt>
                <c:pt idx="1210">
                  <c:v>8328.48</c:v>
                </c:pt>
                <c:pt idx="1211">
                  <c:v>8338.74</c:v>
                </c:pt>
                <c:pt idx="1212">
                  <c:v>8283.75</c:v>
                </c:pt>
                <c:pt idx="1213">
                  <c:v>8265.6200000000008</c:v>
                </c:pt>
                <c:pt idx="1214">
                  <c:v>8272.0499999999993</c:v>
                </c:pt>
                <c:pt idx="1215">
                  <c:v>8371.93</c:v>
                </c:pt>
                <c:pt idx="1216">
                  <c:v>8385.75</c:v>
                </c:pt>
                <c:pt idx="1217">
                  <c:v>8444.7099999999991</c:v>
                </c:pt>
                <c:pt idx="1218">
                  <c:v>8403.68</c:v>
                </c:pt>
                <c:pt idx="1219">
                  <c:v>8309.26</c:v>
                </c:pt>
                <c:pt idx="1220">
                  <c:v>8254.74</c:v>
                </c:pt>
                <c:pt idx="1221">
                  <c:v>8296.5300000000007</c:v>
                </c:pt>
                <c:pt idx="1222">
                  <c:v>8308.4</c:v>
                </c:pt>
                <c:pt idx="1223">
                  <c:v>8397.3700000000008</c:v>
                </c:pt>
                <c:pt idx="1224">
                  <c:v>8362.74</c:v>
                </c:pt>
                <c:pt idx="1225">
                  <c:v>8354.2900000000009</c:v>
                </c:pt>
                <c:pt idx="1226">
                  <c:v>8402.61</c:v>
                </c:pt>
                <c:pt idx="1227">
                  <c:v>8466.89</c:v>
                </c:pt>
                <c:pt idx="1228">
                  <c:v>8487.7099999999991</c:v>
                </c:pt>
                <c:pt idx="1229">
                  <c:v>8570.33</c:v>
                </c:pt>
                <c:pt idx="1230">
                  <c:v>8575.7000000000007</c:v>
                </c:pt>
                <c:pt idx="1231">
                  <c:v>8580.6200000000008</c:v>
                </c:pt>
                <c:pt idx="1232">
                  <c:v>8641.2900000000009</c:v>
                </c:pt>
                <c:pt idx="1233">
                  <c:v>8678.49</c:v>
                </c:pt>
                <c:pt idx="1234">
                  <c:v>8696.01</c:v>
                </c:pt>
                <c:pt idx="1235">
                  <c:v>8699.51</c:v>
                </c:pt>
                <c:pt idx="1236">
                  <c:v>8778.31</c:v>
                </c:pt>
                <c:pt idx="1237">
                  <c:v>8770.98</c:v>
                </c:pt>
                <c:pt idx="1238">
                  <c:v>8709.73</c:v>
                </c:pt>
                <c:pt idx="1239">
                  <c:v>8733.07</c:v>
                </c:pt>
                <c:pt idx="1240">
                  <c:v>8872.2199999999993</c:v>
                </c:pt>
                <c:pt idx="1241">
                  <c:v>8793.9</c:v>
                </c:pt>
                <c:pt idx="1242">
                  <c:v>8848.52</c:v>
                </c:pt>
                <c:pt idx="1243">
                  <c:v>8846.4500000000007</c:v>
                </c:pt>
                <c:pt idx="1244">
                  <c:v>8912.3700000000008</c:v>
                </c:pt>
                <c:pt idx="1245">
                  <c:v>8989.6299999999992</c:v>
                </c:pt>
                <c:pt idx="1246">
                  <c:v>8966.64</c:v>
                </c:pt>
                <c:pt idx="1247">
                  <c:v>9070.65</c:v>
                </c:pt>
                <c:pt idx="1248">
                  <c:v>9033.42</c:v>
                </c:pt>
                <c:pt idx="1249">
                  <c:v>9035.67</c:v>
                </c:pt>
                <c:pt idx="1250">
                  <c:v>9125</c:v>
                </c:pt>
                <c:pt idx="1251">
                  <c:v>9173.73</c:v>
                </c:pt>
                <c:pt idx="1252">
                  <c:v>9166.6299999999992</c:v>
                </c:pt>
                <c:pt idx="1253">
                  <c:v>9188.57</c:v>
                </c:pt>
                <c:pt idx="1254">
                  <c:v>9216.98</c:v>
                </c:pt>
                <c:pt idx="1255">
                  <c:v>9141.4699999999993</c:v>
                </c:pt>
                <c:pt idx="1256">
                  <c:v>8952.18</c:v>
                </c:pt>
                <c:pt idx="1257">
                  <c:v>9090.93</c:v>
                </c:pt>
                <c:pt idx="1258">
                  <c:v>9101.61</c:v>
                </c:pt>
                <c:pt idx="1259">
                  <c:v>9136.09</c:v>
                </c:pt>
                <c:pt idx="1260">
                  <c:v>8991.51</c:v>
                </c:pt>
                <c:pt idx="1261">
                  <c:v>9126.23</c:v>
                </c:pt>
                <c:pt idx="1262">
                  <c:v>9334.06</c:v>
                </c:pt>
                <c:pt idx="1263">
                  <c:v>9367.48</c:v>
                </c:pt>
                <c:pt idx="1264">
                  <c:v>9445.92</c:v>
                </c:pt>
                <c:pt idx="1265">
                  <c:v>9401.1</c:v>
                </c:pt>
                <c:pt idx="1266">
                  <c:v>9516.84</c:v>
                </c:pt>
                <c:pt idx="1267">
                  <c:v>9517.86</c:v>
                </c:pt>
                <c:pt idx="1268">
                  <c:v>9613.2000000000007</c:v>
                </c:pt>
                <c:pt idx="1269">
                  <c:v>9595.7000000000007</c:v>
                </c:pt>
                <c:pt idx="1270">
                  <c:v>9623.58</c:v>
                </c:pt>
                <c:pt idx="1271">
                  <c:v>9629.7999999999993</c:v>
                </c:pt>
                <c:pt idx="1272">
                  <c:v>9718.73</c:v>
                </c:pt>
                <c:pt idx="1273">
                  <c:v>9627.83</c:v>
                </c:pt>
                <c:pt idx="1274">
                  <c:v>9446.69</c:v>
                </c:pt>
                <c:pt idx="1275">
                  <c:v>9079.6299999999992</c:v>
                </c:pt>
                <c:pt idx="1276">
                  <c:v>8834.8700000000008</c:v>
                </c:pt>
                <c:pt idx="1277">
                  <c:v>8873.76</c:v>
                </c:pt>
                <c:pt idx="1278">
                  <c:v>8436.67</c:v>
                </c:pt>
                <c:pt idx="1279">
                  <c:v>8461.83</c:v>
                </c:pt>
                <c:pt idx="1280">
                  <c:v>8877.98</c:v>
                </c:pt>
                <c:pt idx="1281">
                  <c:v>8594.49</c:v>
                </c:pt>
                <c:pt idx="1282">
                  <c:v>8949.2800000000007</c:v>
                </c:pt>
                <c:pt idx="1283">
                  <c:v>8671.66</c:v>
                </c:pt>
                <c:pt idx="1284">
                  <c:v>8530.34</c:v>
                </c:pt>
                <c:pt idx="1285">
                  <c:v>7948.03</c:v>
                </c:pt>
                <c:pt idx="1286">
                  <c:v>8372.27</c:v>
                </c:pt>
                <c:pt idx="1287">
                  <c:v>8006.12</c:v>
                </c:pt>
                <c:pt idx="1288">
                  <c:v>7263.65</c:v>
                </c:pt>
                <c:pt idx="1289">
                  <c:v>7995.26</c:v>
                </c:pt>
                <c:pt idx="1290">
                  <c:v>7020.38</c:v>
                </c:pt>
                <c:pt idx="1291">
                  <c:v>7473.95</c:v>
                </c:pt>
                <c:pt idx="1292">
                  <c:v>7175.18</c:v>
                </c:pt>
                <c:pt idx="1293">
                  <c:v>7288.52</c:v>
                </c:pt>
                <c:pt idx="1294">
                  <c:v>6994.29</c:v>
                </c:pt>
                <c:pt idx="1295">
                  <c:v>7006.92</c:v>
                </c:pt>
                <c:pt idx="1296">
                  <c:v>7553.82</c:v>
                </c:pt>
                <c:pt idx="1297">
                  <c:v>7469.62</c:v>
                </c:pt>
                <c:pt idx="1298">
                  <c:v>7897.13</c:v>
                </c:pt>
                <c:pt idx="1299">
                  <c:v>7588.37</c:v>
                </c:pt>
                <c:pt idx="1300">
                  <c:v>7889.01</c:v>
                </c:pt>
                <c:pt idx="1301">
                  <c:v>7813.5</c:v>
                </c:pt>
                <c:pt idx="1302">
                  <c:v>7486.29</c:v>
                </c:pt>
                <c:pt idx="1303">
                  <c:v>7635.66</c:v>
                </c:pt>
                <c:pt idx="1304">
                  <c:v>7528.11</c:v>
                </c:pt>
                <c:pt idx="1305">
                  <c:v>8081.66</c:v>
                </c:pt>
                <c:pt idx="1306">
                  <c:v>8049.31</c:v>
                </c:pt>
                <c:pt idx="1307">
                  <c:v>8229.5400000000009</c:v>
                </c:pt>
                <c:pt idx="1308">
                  <c:v>8238.5300000000007</c:v>
                </c:pt>
                <c:pt idx="1309">
                  <c:v>8332.74</c:v>
                </c:pt>
                <c:pt idx="1310">
                  <c:v>8692.16</c:v>
                </c:pt>
                <c:pt idx="1311">
                  <c:v>8591.9599999999991</c:v>
                </c:pt>
                <c:pt idx="1312">
                  <c:v>8757.83</c:v>
                </c:pt>
                <c:pt idx="1313">
                  <c:v>8832.41</c:v>
                </c:pt>
                <c:pt idx="1314">
                  <c:v>8726.51</c:v>
                </c:pt>
                <c:pt idx="1315">
                  <c:v>8403</c:v>
                </c:pt>
                <c:pt idx="1316">
                  <c:v>8664.6299999999992</c:v>
                </c:pt>
                <c:pt idx="1317">
                  <c:v>8641.5</c:v>
                </c:pt>
                <c:pt idx="1318">
                  <c:v>8786.6</c:v>
                </c:pt>
                <c:pt idx="1319">
                  <c:v>8837.66</c:v>
                </c:pt>
                <c:pt idx="1320">
                  <c:v>8677.6</c:v>
                </c:pt>
                <c:pt idx="1321">
                  <c:v>8982.76</c:v>
                </c:pt>
                <c:pt idx="1322">
                  <c:v>9000.51</c:v>
                </c:pt>
                <c:pt idx="1323">
                  <c:v>8718.18</c:v>
                </c:pt>
                <c:pt idx="1324">
                  <c:v>8834.11</c:v>
                </c:pt>
                <c:pt idx="1325">
                  <c:v>8930.6200000000008</c:v>
                </c:pt>
                <c:pt idx="1326">
                  <c:v>8984.86</c:v>
                </c:pt>
                <c:pt idx="1327">
                  <c:v>9101.8799999999992</c:v>
                </c:pt>
                <c:pt idx="1328">
                  <c:v>9220.35</c:v>
                </c:pt>
                <c:pt idx="1329">
                  <c:v>9298.92</c:v>
                </c:pt>
                <c:pt idx="1330">
                  <c:v>9112.4500000000007</c:v>
                </c:pt>
                <c:pt idx="1331">
                  <c:v>9000.08</c:v>
                </c:pt>
                <c:pt idx="1332">
                  <c:v>9094.43</c:v>
                </c:pt>
                <c:pt idx="1333">
                  <c:v>9152.64</c:v>
                </c:pt>
                <c:pt idx="1334">
                  <c:v>9331.93</c:v>
                </c:pt>
                <c:pt idx="1335">
                  <c:v>9298.5400000000009</c:v>
                </c:pt>
                <c:pt idx="1336">
                  <c:v>9485.02</c:v>
                </c:pt>
                <c:pt idx="1337">
                  <c:v>9377.99</c:v>
                </c:pt>
                <c:pt idx="1338">
                  <c:v>9413.99</c:v>
                </c:pt>
                <c:pt idx="1339">
                  <c:v>9389.98</c:v>
                </c:pt>
                <c:pt idx="1340">
                  <c:v>9442.0499999999993</c:v>
                </c:pt>
                <c:pt idx="1341">
                  <c:v>9416.7099999999991</c:v>
                </c:pt>
                <c:pt idx="1342">
                  <c:v>9555.52</c:v>
                </c:pt>
                <c:pt idx="1343">
                  <c:v>9598.89</c:v>
                </c:pt>
                <c:pt idx="1344">
                  <c:v>9657.31</c:v>
                </c:pt>
                <c:pt idx="1345">
                  <c:v>9704.69</c:v>
                </c:pt>
                <c:pt idx="1346">
                  <c:v>9629.66</c:v>
                </c:pt>
                <c:pt idx="1347">
                  <c:v>9824.39</c:v>
                </c:pt>
                <c:pt idx="1348">
                  <c:v>9901.52</c:v>
                </c:pt>
                <c:pt idx="1349">
                  <c:v>9967.17</c:v>
                </c:pt>
                <c:pt idx="1350">
                  <c:v>10094.26</c:v>
                </c:pt>
                <c:pt idx="1351">
                  <c:v>9588.48</c:v>
                </c:pt>
                <c:pt idx="1352">
                  <c:v>9663.77</c:v>
                </c:pt>
                <c:pt idx="1353">
                  <c:v>9776.89</c:v>
                </c:pt>
                <c:pt idx="1354">
                  <c:v>9949.3700000000008</c:v>
                </c:pt>
                <c:pt idx="1355">
                  <c:v>9982.48</c:v>
                </c:pt>
                <c:pt idx="1356">
                  <c:v>10012.049999999999</c:v>
                </c:pt>
                <c:pt idx="1357">
                  <c:v>10008.64</c:v>
                </c:pt>
                <c:pt idx="1358">
                  <c:v>10130.33</c:v>
                </c:pt>
                <c:pt idx="1359">
                  <c:v>10209.82</c:v>
                </c:pt>
                <c:pt idx="1360">
                  <c:v>10002.700000000001</c:v>
                </c:pt>
                <c:pt idx="1361">
                  <c:v>10101.83</c:v>
                </c:pt>
                <c:pt idx="1362">
                  <c:v>9849.36</c:v>
                </c:pt>
                <c:pt idx="1363">
                  <c:v>9961.16</c:v>
                </c:pt>
                <c:pt idx="1364">
                  <c:v>10156.85</c:v>
                </c:pt>
                <c:pt idx="1365">
                  <c:v>10279.25</c:v>
                </c:pt>
                <c:pt idx="1366">
                  <c:v>10341.89</c:v>
                </c:pt>
                <c:pt idx="1367">
                  <c:v>10604.06</c:v>
                </c:pt>
                <c:pt idx="1368">
                  <c:v>10524.01</c:v>
                </c:pt>
                <c:pt idx="1369">
                  <c:v>10666.7</c:v>
                </c:pt>
                <c:pt idx="1370">
                  <c:v>10754.59</c:v>
                </c:pt>
                <c:pt idx="1371">
                  <c:v>10836.33</c:v>
                </c:pt>
                <c:pt idx="1372">
                  <c:v>10602.21</c:v>
                </c:pt>
                <c:pt idx="1373">
                  <c:v>10689.52</c:v>
                </c:pt>
                <c:pt idx="1374">
                  <c:v>10701.68</c:v>
                </c:pt>
                <c:pt idx="1375">
                  <c:v>10626.46</c:v>
                </c:pt>
                <c:pt idx="1376">
                  <c:v>10645.22</c:v>
                </c:pt>
                <c:pt idx="1377">
                  <c:v>10952.08</c:v>
                </c:pt>
                <c:pt idx="1378">
                  <c:v>10833.07</c:v>
                </c:pt>
                <c:pt idx="1379">
                  <c:v>10870.75</c:v>
                </c:pt>
                <c:pt idx="1380">
                  <c:v>10580.59</c:v>
                </c:pt>
                <c:pt idx="1381">
                  <c:v>10483.129999999999</c:v>
                </c:pt>
                <c:pt idx="1382">
                  <c:v>10674.38</c:v>
                </c:pt>
                <c:pt idx="1383">
                  <c:v>10532.5</c:v>
                </c:pt>
                <c:pt idx="1384">
                  <c:v>10662.98</c:v>
                </c:pt>
                <c:pt idx="1385">
                  <c:v>10715.51</c:v>
                </c:pt>
                <c:pt idx="1386">
                  <c:v>10905.88</c:v>
                </c:pt>
                <c:pt idx="1387">
                  <c:v>11055.08</c:v>
                </c:pt>
                <c:pt idx="1388">
                  <c:v>11096.54</c:v>
                </c:pt>
                <c:pt idx="1389">
                  <c:v>11125.44</c:v>
                </c:pt>
                <c:pt idx="1390">
                  <c:v>11267.08</c:v>
                </c:pt>
                <c:pt idx="1391">
                  <c:v>11139.39</c:v>
                </c:pt>
                <c:pt idx="1392">
                  <c:v>11085.17</c:v>
                </c:pt>
                <c:pt idx="1393">
                  <c:v>10876.08</c:v>
                </c:pt>
                <c:pt idx="1394">
                  <c:v>11157.72</c:v>
                </c:pt>
                <c:pt idx="1395">
                  <c:v>11178.37</c:v>
                </c:pt>
                <c:pt idx="1396">
                  <c:v>11164.45</c:v>
                </c:pt>
                <c:pt idx="1397">
                  <c:v>11288.57</c:v>
                </c:pt>
                <c:pt idx="1398">
                  <c:v>11399.03</c:v>
                </c:pt>
                <c:pt idx="1399">
                  <c:v>11318.64</c:v>
                </c:pt>
                <c:pt idx="1400">
                  <c:v>11477.05</c:v>
                </c:pt>
                <c:pt idx="1401">
                  <c:v>11555.16</c:v>
                </c:pt>
                <c:pt idx="1402">
                  <c:v>11626.17</c:v>
                </c:pt>
                <c:pt idx="1403">
                  <c:v>11721.81</c:v>
                </c:pt>
                <c:pt idx="1404">
                  <c:v>11971.94</c:v>
                </c:pt>
                <c:pt idx="1405">
                  <c:v>11926.16</c:v>
                </c:pt>
                <c:pt idx="1406">
                  <c:v>11995.85</c:v>
                </c:pt>
                <c:pt idx="1407">
                  <c:v>12110.7</c:v>
                </c:pt>
                <c:pt idx="1408">
                  <c:v>12292.86</c:v>
                </c:pt>
                <c:pt idx="1409">
                  <c:v>12420.54</c:v>
                </c:pt>
                <c:pt idx="1410">
                  <c:v>11771.37</c:v>
                </c:pt>
                <c:pt idx="1411">
                  <c:v>11622.13</c:v>
                </c:pt>
                <c:pt idx="1412">
                  <c:v>11068.26</c:v>
                </c:pt>
                <c:pt idx="1413">
                  <c:v>11395.85</c:v>
                </c:pt>
                <c:pt idx="1414">
                  <c:v>11154.12</c:v>
                </c:pt>
                <c:pt idx="1415">
                  <c:v>11087.4</c:v>
                </c:pt>
                <c:pt idx="1416">
                  <c:v>11277.76</c:v>
                </c:pt>
                <c:pt idx="1417">
                  <c:v>11438.87</c:v>
                </c:pt>
                <c:pt idx="1418">
                  <c:v>11247.6</c:v>
                </c:pt>
                <c:pt idx="1419">
                  <c:v>11080.95</c:v>
                </c:pt>
                <c:pt idx="1420">
                  <c:v>10936.98</c:v>
                </c:pt>
                <c:pt idx="1421">
                  <c:v>10980.22</c:v>
                </c:pt>
                <c:pt idx="1422">
                  <c:v>11186.37</c:v>
                </c:pt>
                <c:pt idx="1423">
                  <c:v>10833.33</c:v>
                </c:pt>
                <c:pt idx="1424">
                  <c:v>10896.47</c:v>
                </c:pt>
                <c:pt idx="1425">
                  <c:v>11151.13</c:v>
                </c:pt>
                <c:pt idx="1426">
                  <c:v>11364.45</c:v>
                </c:pt>
                <c:pt idx="1427">
                  <c:v>11322.95</c:v>
                </c:pt>
                <c:pt idx="1428">
                  <c:v>11418.06</c:v>
                </c:pt>
                <c:pt idx="1429">
                  <c:v>11583.2</c:v>
                </c:pt>
                <c:pt idx="1430">
                  <c:v>11255.69</c:v>
                </c:pt>
                <c:pt idx="1431">
                  <c:v>11509.06</c:v>
                </c:pt>
                <c:pt idx="1432">
                  <c:v>11291.27</c:v>
                </c:pt>
                <c:pt idx="1433">
                  <c:v>11503.19</c:v>
                </c:pt>
                <c:pt idx="1434">
                  <c:v>11550.94</c:v>
                </c:pt>
                <c:pt idx="1435">
                  <c:v>11725.85</c:v>
                </c:pt>
                <c:pt idx="1436">
                  <c:v>12088.11</c:v>
                </c:pt>
                <c:pt idx="1437">
                  <c:v>12083.17</c:v>
                </c:pt>
                <c:pt idx="1438">
                  <c:v>11985.36</c:v>
                </c:pt>
                <c:pt idx="1439">
                  <c:v>11898.57</c:v>
                </c:pt>
                <c:pt idx="1440">
                  <c:v>11852.17</c:v>
                </c:pt>
                <c:pt idx="1441">
                  <c:v>11634.35</c:v>
                </c:pt>
                <c:pt idx="1442">
                  <c:v>11677.84</c:v>
                </c:pt>
                <c:pt idx="1443">
                  <c:v>11665.37</c:v>
                </c:pt>
                <c:pt idx="1444">
                  <c:v>11662.91</c:v>
                </c:pt>
                <c:pt idx="1445">
                  <c:v>11692.57</c:v>
                </c:pt>
                <c:pt idx="1446">
                  <c:v>11504.52</c:v>
                </c:pt>
                <c:pt idx="1447">
                  <c:v>11598.95</c:v>
                </c:pt>
                <c:pt idx="1448">
                  <c:v>11142.76</c:v>
                </c:pt>
                <c:pt idx="1449">
                  <c:v>11350.74</c:v>
                </c:pt>
                <c:pt idx="1450">
                  <c:v>11052.95</c:v>
                </c:pt>
                <c:pt idx="1451">
                  <c:v>11084.76</c:v>
                </c:pt>
                <c:pt idx="1452">
                  <c:v>11279.91</c:v>
                </c:pt>
                <c:pt idx="1453">
                  <c:v>11777.02</c:v>
                </c:pt>
                <c:pt idx="1454">
                  <c:v>12078.07</c:v>
                </c:pt>
                <c:pt idx="1455">
                  <c:v>12091.35</c:v>
                </c:pt>
                <c:pt idx="1456">
                  <c:v>11830.39</c:v>
                </c:pt>
                <c:pt idx="1457">
                  <c:v>11624.29</c:v>
                </c:pt>
                <c:pt idx="1458">
                  <c:v>11892.93</c:v>
                </c:pt>
                <c:pt idx="1459">
                  <c:v>11827.14</c:v>
                </c:pt>
                <c:pt idx="1460">
                  <c:v>11937.84</c:v>
                </c:pt>
                <c:pt idx="1461">
                  <c:v>12013.38</c:v>
                </c:pt>
                <c:pt idx="1462">
                  <c:v>11977.49</c:v>
                </c:pt>
                <c:pt idx="1463">
                  <c:v>11894.71</c:v>
                </c:pt>
                <c:pt idx="1464">
                  <c:v>11985.43</c:v>
                </c:pt>
                <c:pt idx="1465">
                  <c:v>11906.44</c:v>
                </c:pt>
                <c:pt idx="1466">
                  <c:v>11905.94</c:v>
                </c:pt>
                <c:pt idx="1467">
                  <c:v>12079.81</c:v>
                </c:pt>
                <c:pt idx="1468">
                  <c:v>12152.22</c:v>
                </c:pt>
                <c:pt idx="1469">
                  <c:v>12258.21</c:v>
                </c:pt>
                <c:pt idx="1470">
                  <c:v>12268.32</c:v>
                </c:pt>
                <c:pt idx="1471">
                  <c:v>12455.33</c:v>
                </c:pt>
                <c:pt idx="1472">
                  <c:v>12456.41</c:v>
                </c:pt>
                <c:pt idx="1473">
                  <c:v>12467.13</c:v>
                </c:pt>
                <c:pt idx="1474">
                  <c:v>12528.48</c:v>
                </c:pt>
                <c:pt idx="1475">
                  <c:v>12596.47</c:v>
                </c:pt>
                <c:pt idx="1476">
                  <c:v>12635.72</c:v>
                </c:pt>
                <c:pt idx="1477">
                  <c:v>12364.64</c:v>
                </c:pt>
                <c:pt idx="1478">
                  <c:v>12401.74</c:v>
                </c:pt>
                <c:pt idx="1479">
                  <c:v>12375.41</c:v>
                </c:pt>
                <c:pt idx="1480">
                  <c:v>12462.21</c:v>
                </c:pt>
                <c:pt idx="1481">
                  <c:v>12595.92</c:v>
                </c:pt>
                <c:pt idx="1482">
                  <c:v>12668.16</c:v>
                </c:pt>
                <c:pt idx="1483">
                  <c:v>12752.06</c:v>
                </c:pt>
                <c:pt idx="1484">
                  <c:v>12738.18</c:v>
                </c:pt>
                <c:pt idx="1485">
                  <c:v>12690.26</c:v>
                </c:pt>
                <c:pt idx="1486">
                  <c:v>12717.56</c:v>
                </c:pt>
                <c:pt idx="1487">
                  <c:v>12653.14</c:v>
                </c:pt>
                <c:pt idx="1488">
                  <c:v>12711.01</c:v>
                </c:pt>
                <c:pt idx="1489">
                  <c:v>12838.86</c:v>
                </c:pt>
                <c:pt idx="1490">
                  <c:v>12843.49</c:v>
                </c:pt>
                <c:pt idx="1491">
                  <c:v>12845.36</c:v>
                </c:pt>
                <c:pt idx="1492">
                  <c:v>12888.28</c:v>
                </c:pt>
                <c:pt idx="1493">
                  <c:v>12694.66</c:v>
                </c:pt>
                <c:pt idx="1494">
                  <c:v>12802.38</c:v>
                </c:pt>
                <c:pt idx="1495">
                  <c:v>12623.35</c:v>
                </c:pt>
                <c:pt idx="1496">
                  <c:v>12939.57</c:v>
                </c:pt>
                <c:pt idx="1497">
                  <c:v>13105.2</c:v>
                </c:pt>
                <c:pt idx="1498">
                  <c:v>12902.49</c:v>
                </c:pt>
                <c:pt idx="1499">
                  <c:v>12892.09</c:v>
                </c:pt>
                <c:pt idx="1500">
                  <c:v>12973.63</c:v>
                </c:pt>
                <c:pt idx="1501">
                  <c:v>12898.69</c:v>
                </c:pt>
                <c:pt idx="1502">
                  <c:v>12803.93</c:v>
                </c:pt>
                <c:pt idx="1503">
                  <c:v>12996.54</c:v>
                </c:pt>
                <c:pt idx="1504">
                  <c:v>13296.45</c:v>
                </c:pt>
                <c:pt idx="1505">
                  <c:v>13404.99</c:v>
                </c:pt>
                <c:pt idx="1506">
                  <c:v>13366.4</c:v>
                </c:pt>
                <c:pt idx="1507">
                  <c:v>13483.29</c:v>
                </c:pt>
                <c:pt idx="1508">
                  <c:v>13490.19</c:v>
                </c:pt>
                <c:pt idx="1509">
                  <c:v>13112.65</c:v>
                </c:pt>
                <c:pt idx="1510">
                  <c:v>13201.53</c:v>
                </c:pt>
                <c:pt idx="1511">
                  <c:v>12925.38</c:v>
                </c:pt>
                <c:pt idx="1512">
                  <c:v>13248.9</c:v>
                </c:pt>
                <c:pt idx="1513">
                  <c:v>13456.12</c:v>
                </c:pt>
                <c:pt idx="1514">
                  <c:v>13402.37</c:v>
                </c:pt>
                <c:pt idx="1515">
                  <c:v>13560.89</c:v>
                </c:pt>
                <c:pt idx="1516">
                  <c:v>13603.96</c:v>
                </c:pt>
                <c:pt idx="1517">
                  <c:v>13695.02</c:v>
                </c:pt>
                <c:pt idx="1518">
                  <c:v>13687.08</c:v>
                </c:pt>
                <c:pt idx="1519">
                  <c:v>13655.27</c:v>
                </c:pt>
                <c:pt idx="1520">
                  <c:v>13734.35</c:v>
                </c:pt>
                <c:pt idx="1521">
                  <c:v>13807.7</c:v>
                </c:pt>
                <c:pt idx="1522">
                  <c:v>13773.77</c:v>
                </c:pt>
                <c:pt idx="1523">
                  <c:v>13699.71</c:v>
                </c:pt>
                <c:pt idx="1524">
                  <c:v>13637.51</c:v>
                </c:pt>
                <c:pt idx="1525">
                  <c:v>13580.78</c:v>
                </c:pt>
                <c:pt idx="1526">
                  <c:v>13223.74</c:v>
                </c:pt>
                <c:pt idx="1527">
                  <c:v>13194.71</c:v>
                </c:pt>
                <c:pt idx="1528">
                  <c:v>13302.19</c:v>
                </c:pt>
                <c:pt idx="1529">
                  <c:v>12828.31</c:v>
                </c:pt>
                <c:pt idx="1530">
                  <c:v>12909.44</c:v>
                </c:pt>
                <c:pt idx="1531">
                  <c:v>13282.95</c:v>
                </c:pt>
                <c:pt idx="1532">
                  <c:v>13059.95</c:v>
                </c:pt>
                <c:pt idx="1533">
                  <c:v>12683.33</c:v>
                </c:pt>
                <c:pt idx="1534">
                  <c:v>12464</c:v>
                </c:pt>
                <c:pt idx="1535">
                  <c:v>12668.51</c:v>
                </c:pt>
                <c:pt idx="1536">
                  <c:v>12299.08</c:v>
                </c:pt>
                <c:pt idx="1537">
                  <c:v>12794.49</c:v>
                </c:pt>
                <c:pt idx="1538">
                  <c:v>12752.07</c:v>
                </c:pt>
                <c:pt idx="1539">
                  <c:v>13052.9</c:v>
                </c:pt>
                <c:pt idx="1540">
                  <c:v>12937.29</c:v>
                </c:pt>
                <c:pt idx="1541">
                  <c:v>13082.54</c:v>
                </c:pt>
                <c:pt idx="1542">
                  <c:v>13152.28</c:v>
                </c:pt>
                <c:pt idx="1543">
                  <c:v>13202.38</c:v>
                </c:pt>
                <c:pt idx="1544">
                  <c:v>12789.14</c:v>
                </c:pt>
                <c:pt idx="1545">
                  <c:v>12866.99</c:v>
                </c:pt>
                <c:pt idx="1546">
                  <c:v>13086.51</c:v>
                </c:pt>
                <c:pt idx="1547">
                  <c:v>13017.79</c:v>
                </c:pt>
                <c:pt idx="1548">
                  <c:v>12798.88</c:v>
                </c:pt>
                <c:pt idx="1549">
                  <c:v>12780.51</c:v>
                </c:pt>
                <c:pt idx="1550">
                  <c:v>12979.12</c:v>
                </c:pt>
                <c:pt idx="1551">
                  <c:v>12965.74</c:v>
                </c:pt>
                <c:pt idx="1552">
                  <c:v>12896.53</c:v>
                </c:pt>
                <c:pt idx="1553">
                  <c:v>13091.44</c:v>
                </c:pt>
                <c:pt idx="1554">
                  <c:v>13329.51</c:v>
                </c:pt>
                <c:pt idx="1555">
                  <c:v>13598.16</c:v>
                </c:pt>
                <c:pt idx="1556">
                  <c:v>13578.46</c:v>
                </c:pt>
                <c:pt idx="1557">
                  <c:v>13616.7</c:v>
                </c:pt>
                <c:pt idx="1558">
                  <c:v>13758.5</c:v>
                </c:pt>
                <c:pt idx="1559">
                  <c:v>13845.05</c:v>
                </c:pt>
                <c:pt idx="1560">
                  <c:v>13819.35</c:v>
                </c:pt>
                <c:pt idx="1561">
                  <c:v>13986.49</c:v>
                </c:pt>
                <c:pt idx="1562">
                  <c:v>13803.91</c:v>
                </c:pt>
                <c:pt idx="1563">
                  <c:v>14026.19</c:v>
                </c:pt>
                <c:pt idx="1564">
                  <c:v>14041.91</c:v>
                </c:pt>
                <c:pt idx="1565">
                  <c:v>13907.67</c:v>
                </c:pt>
                <c:pt idx="1566">
                  <c:v>13809.3</c:v>
                </c:pt>
                <c:pt idx="1567">
                  <c:v>13935.15</c:v>
                </c:pt>
                <c:pt idx="1568">
                  <c:v>13762.36</c:v>
                </c:pt>
                <c:pt idx="1569">
                  <c:v>13941.44</c:v>
                </c:pt>
                <c:pt idx="1570">
                  <c:v>14026.16</c:v>
                </c:pt>
                <c:pt idx="1571">
                  <c:v>13960.28</c:v>
                </c:pt>
                <c:pt idx="1572">
                  <c:v>13901.62</c:v>
                </c:pt>
                <c:pt idx="1573">
                  <c:v>13970.2</c:v>
                </c:pt>
                <c:pt idx="1574">
                  <c:v>13860.76</c:v>
                </c:pt>
                <c:pt idx="1575">
                  <c:v>13799.72</c:v>
                </c:pt>
                <c:pt idx="1576">
                  <c:v>13544.67</c:v>
                </c:pt>
                <c:pt idx="1577">
                  <c:v>13503.37</c:v>
                </c:pt>
                <c:pt idx="1578">
                  <c:v>13613.73</c:v>
                </c:pt>
                <c:pt idx="1579">
                  <c:v>13719.63</c:v>
                </c:pt>
                <c:pt idx="1580">
                  <c:v>13359.08</c:v>
                </c:pt>
                <c:pt idx="1581">
                  <c:v>13351.27</c:v>
                </c:pt>
                <c:pt idx="1582">
                  <c:v>13001.63</c:v>
                </c:pt>
                <c:pt idx="1583">
                  <c:v>13109.15</c:v>
                </c:pt>
                <c:pt idx="1584">
                  <c:v>13312.91</c:v>
                </c:pt>
                <c:pt idx="1585">
                  <c:v>13312.91</c:v>
                </c:pt>
                <c:pt idx="1586">
                  <c:v>13217.68</c:v>
                </c:pt>
                <c:pt idx="1587">
                  <c:v>13237.91</c:v>
                </c:pt>
                <c:pt idx="1588">
                  <c:v>13494.09</c:v>
                </c:pt>
                <c:pt idx="1589">
                  <c:v>13411.74</c:v>
                </c:pt>
                <c:pt idx="1590">
                  <c:v>13641.75</c:v>
                </c:pt>
                <c:pt idx="1591">
                  <c:v>13657.73</c:v>
                </c:pt>
                <c:pt idx="1592">
                  <c:v>13702.74</c:v>
                </c:pt>
                <c:pt idx="1593">
                  <c:v>13657.85</c:v>
                </c:pt>
                <c:pt idx="1594">
                  <c:v>13686.51</c:v>
                </c:pt>
                <c:pt idx="1595">
                  <c:v>13654.59</c:v>
                </c:pt>
                <c:pt idx="1596">
                  <c:v>13675.79</c:v>
                </c:pt>
                <c:pt idx="1597">
                  <c:v>13529.68</c:v>
                </c:pt>
                <c:pt idx="1598">
                  <c:v>13770.77</c:v>
                </c:pt>
                <c:pt idx="1599">
                  <c:v>13802.89</c:v>
                </c:pt>
                <c:pt idx="1600">
                  <c:v>13810.86</c:v>
                </c:pt>
                <c:pt idx="1601">
                  <c:v>13814.94</c:v>
                </c:pt>
                <c:pt idx="1602">
                  <c:v>13960.35</c:v>
                </c:pt>
                <c:pt idx="1603">
                  <c:v>13998.3</c:v>
                </c:pt>
                <c:pt idx="1604">
                  <c:v>14128.2</c:v>
                </c:pt>
                <c:pt idx="1605">
                  <c:v>14030.41</c:v>
                </c:pt>
                <c:pt idx="1606">
                  <c:v>13983.01</c:v>
                </c:pt>
                <c:pt idx="1607">
                  <c:v>14163.81</c:v>
                </c:pt>
                <c:pt idx="1608">
                  <c:v>14049.58</c:v>
                </c:pt>
                <c:pt idx="1609">
                  <c:v>14137.23</c:v>
                </c:pt>
                <c:pt idx="1610">
                  <c:v>14270.42</c:v>
                </c:pt>
                <c:pt idx="1611">
                  <c:v>14274.24</c:v>
                </c:pt>
                <c:pt idx="1612">
                  <c:v>14365.96</c:v>
                </c:pt>
                <c:pt idx="1613">
                  <c:v>14345.18</c:v>
                </c:pt>
                <c:pt idx="1614">
                  <c:v>14524.98</c:v>
                </c:pt>
                <c:pt idx="1615">
                  <c:v>14572.75</c:v>
                </c:pt>
                <c:pt idx="1616">
                  <c:v>14554.8</c:v>
                </c:pt>
                <c:pt idx="1617">
                  <c:v>14560.05</c:v>
                </c:pt>
                <c:pt idx="1618">
                  <c:v>14727.63</c:v>
                </c:pt>
                <c:pt idx="1619">
                  <c:v>14786.36</c:v>
                </c:pt>
                <c:pt idx="1620">
                  <c:v>14810.54</c:v>
                </c:pt>
                <c:pt idx="1621">
                  <c:v>14722.14</c:v>
                </c:pt>
                <c:pt idx="1622">
                  <c:v>14826.09</c:v>
                </c:pt>
                <c:pt idx="1623">
                  <c:v>14877.89</c:v>
                </c:pt>
                <c:pt idx="1624">
                  <c:v>14874.54</c:v>
                </c:pt>
                <c:pt idx="1625">
                  <c:v>14900.44</c:v>
                </c:pt>
                <c:pt idx="1626">
                  <c:v>14794.69</c:v>
                </c:pt>
                <c:pt idx="1627">
                  <c:v>14681.38</c:v>
                </c:pt>
                <c:pt idx="1628">
                  <c:v>14549.09</c:v>
                </c:pt>
                <c:pt idx="1629">
                  <c:v>14728.21</c:v>
                </c:pt>
                <c:pt idx="1630">
                  <c:v>14842.63</c:v>
                </c:pt>
                <c:pt idx="1631">
                  <c:v>14940.17</c:v>
                </c:pt>
                <c:pt idx="1632">
                  <c:v>15111.79</c:v>
                </c:pt>
                <c:pt idx="1633">
                  <c:v>15125.95</c:v>
                </c:pt>
                <c:pt idx="1634">
                  <c:v>14956.97</c:v>
                </c:pt>
                <c:pt idx="1635">
                  <c:v>15018.1</c:v>
                </c:pt>
                <c:pt idx="1636">
                  <c:v>15048.36</c:v>
                </c:pt>
                <c:pt idx="1637">
                  <c:v>14959.9</c:v>
                </c:pt>
                <c:pt idx="1638">
                  <c:v>14963.62</c:v>
                </c:pt>
                <c:pt idx="1639">
                  <c:v>15061.42</c:v>
                </c:pt>
                <c:pt idx="1640">
                  <c:v>15083.39</c:v>
                </c:pt>
                <c:pt idx="1641">
                  <c:v>15181.64</c:v>
                </c:pt>
                <c:pt idx="1642">
                  <c:v>15109.36</c:v>
                </c:pt>
                <c:pt idx="1643">
                  <c:v>15133.11</c:v>
                </c:pt>
                <c:pt idx="1644">
                  <c:v>15053.58</c:v>
                </c:pt>
                <c:pt idx="1645">
                  <c:v>15027.76</c:v>
                </c:pt>
                <c:pt idx="1646">
                  <c:v>15088.98</c:v>
                </c:pt>
                <c:pt idx="1647">
                  <c:v>15136.68</c:v>
                </c:pt>
                <c:pt idx="1648">
                  <c:v>15140.77</c:v>
                </c:pt>
                <c:pt idx="1649">
                  <c:v>15002.83</c:v>
                </c:pt>
                <c:pt idx="1650">
                  <c:v>14857.92</c:v>
                </c:pt>
                <c:pt idx="1651">
                  <c:v>14933.94</c:v>
                </c:pt>
                <c:pt idx="1652">
                  <c:v>15092.57</c:v>
                </c:pt>
                <c:pt idx="1653">
                  <c:v>15312.82</c:v>
                </c:pt>
                <c:pt idx="1654">
                  <c:v>15357.68</c:v>
                </c:pt>
                <c:pt idx="1655">
                  <c:v>15368.92</c:v>
                </c:pt>
                <c:pt idx="1656">
                  <c:v>15278.52</c:v>
                </c:pt>
                <c:pt idx="1657">
                  <c:v>15432.95</c:v>
                </c:pt>
                <c:pt idx="1658">
                  <c:v>15605.09</c:v>
                </c:pt>
                <c:pt idx="1659">
                  <c:v>15582.51</c:v>
                </c:pt>
                <c:pt idx="1660">
                  <c:v>15611.57</c:v>
                </c:pt>
                <c:pt idx="1661">
                  <c:v>15604.25</c:v>
                </c:pt>
                <c:pt idx="1662">
                  <c:v>15652.86</c:v>
                </c:pt>
                <c:pt idx="1663">
                  <c:v>15675.76</c:v>
                </c:pt>
                <c:pt idx="1664">
                  <c:v>15620.85</c:v>
                </c:pt>
                <c:pt idx="1665">
                  <c:v>15561.05</c:v>
                </c:pt>
                <c:pt idx="1666">
                  <c:v>15440.75</c:v>
                </c:pt>
                <c:pt idx="1667">
                  <c:v>15434.5</c:v>
                </c:pt>
                <c:pt idx="1668">
                  <c:v>15382.9</c:v>
                </c:pt>
                <c:pt idx="1669">
                  <c:v>15503.53</c:v>
                </c:pt>
                <c:pt idx="1670">
                  <c:v>15515.91</c:v>
                </c:pt>
                <c:pt idx="1671">
                  <c:v>15333.47</c:v>
                </c:pt>
                <c:pt idx="1672">
                  <c:v>15012.19</c:v>
                </c:pt>
                <c:pt idx="1673">
                  <c:v>15027.77</c:v>
                </c:pt>
                <c:pt idx="1674">
                  <c:v>15176.51</c:v>
                </c:pt>
                <c:pt idx="1675">
                  <c:v>15316.58</c:v>
                </c:pt>
                <c:pt idx="1676">
                  <c:v>15329.68</c:v>
                </c:pt>
                <c:pt idx="1677">
                  <c:v>15204.82</c:v>
                </c:pt>
                <c:pt idx="1678">
                  <c:v>14770.3</c:v>
                </c:pt>
                <c:pt idx="1679">
                  <c:v>14752.89</c:v>
                </c:pt>
                <c:pt idx="1680">
                  <c:v>14689.62</c:v>
                </c:pt>
                <c:pt idx="1681">
                  <c:v>14791.87</c:v>
                </c:pt>
                <c:pt idx="1682">
                  <c:v>14472.12</c:v>
                </c:pt>
                <c:pt idx="1683">
                  <c:v>14674.15</c:v>
                </c:pt>
                <c:pt idx="1684">
                  <c:v>14766.75</c:v>
                </c:pt>
                <c:pt idx="1685">
                  <c:v>14897.13</c:v>
                </c:pt>
                <c:pt idx="1686">
                  <c:v>14820.75</c:v>
                </c:pt>
                <c:pt idx="1687">
                  <c:v>14713.73</c:v>
                </c:pt>
                <c:pt idx="1688">
                  <c:v>14662.11</c:v>
                </c:pt>
                <c:pt idx="1689">
                  <c:v>14774.6</c:v>
                </c:pt>
                <c:pt idx="1690">
                  <c:v>15052.42</c:v>
                </c:pt>
                <c:pt idx="1691">
                  <c:v>15146.92</c:v>
                </c:pt>
                <c:pt idx="1692">
                  <c:v>15300.89</c:v>
                </c:pt>
                <c:pt idx="1693">
                  <c:v>15410.72</c:v>
                </c:pt>
                <c:pt idx="1694">
                  <c:v>15388.71</c:v>
                </c:pt>
                <c:pt idx="1695">
                  <c:v>15489.59</c:v>
                </c:pt>
                <c:pt idx="1696">
                  <c:v>15355.07</c:v>
                </c:pt>
                <c:pt idx="1697">
                  <c:v>15514.19</c:v>
                </c:pt>
                <c:pt idx="1698">
                  <c:v>15559.49</c:v>
                </c:pt>
                <c:pt idx="1699">
                  <c:v>15598.39</c:v>
                </c:pt>
                <c:pt idx="1700">
                  <c:v>15778.16</c:v>
                </c:pt>
                <c:pt idx="1701">
                  <c:v>15850.47</c:v>
                </c:pt>
                <c:pt idx="1702">
                  <c:v>15905.28</c:v>
                </c:pt>
                <c:pt idx="1703">
                  <c:v>15972.49</c:v>
                </c:pt>
                <c:pt idx="1704">
                  <c:v>16144.5</c:v>
                </c:pt>
                <c:pt idx="1705">
                  <c:v>16346.24</c:v>
                </c:pt>
                <c:pt idx="1706">
                  <c:v>16359.38</c:v>
                </c:pt>
                <c:pt idx="1707">
                  <c:v>16336.03</c:v>
                </c:pt>
                <c:pt idx="1708">
                  <c:v>16219.94</c:v>
                </c:pt>
                <c:pt idx="1709">
                  <c:v>15985.57</c:v>
                </c:pt>
                <c:pt idx="1710">
                  <c:v>16032.47</c:v>
                </c:pt>
                <c:pt idx="1711">
                  <c:v>16199.89</c:v>
                </c:pt>
                <c:pt idx="1712">
                  <c:v>16189.12</c:v>
                </c:pt>
                <c:pt idx="1713">
                  <c:v>16309.77</c:v>
                </c:pt>
                <c:pt idx="1714">
                  <c:v>16308.07</c:v>
                </c:pt>
                <c:pt idx="1715">
                  <c:v>16482.97</c:v>
                </c:pt>
                <c:pt idx="1716">
                  <c:v>16573.34</c:v>
                </c:pt>
                <c:pt idx="1717">
                  <c:v>16380.98</c:v>
                </c:pt>
                <c:pt idx="1718">
                  <c:v>16306.72</c:v>
                </c:pt>
                <c:pt idx="1719">
                  <c:v>16367.81</c:v>
                </c:pt>
                <c:pt idx="1720">
                  <c:v>16025.58</c:v>
                </c:pt>
                <c:pt idx="1721">
                  <c:v>16399.240000000002</c:v>
                </c:pt>
                <c:pt idx="1722">
                  <c:v>16135.92</c:v>
                </c:pt>
                <c:pt idx="1723">
                  <c:v>15877.72</c:v>
                </c:pt>
                <c:pt idx="1724">
                  <c:v>15990.76</c:v>
                </c:pt>
                <c:pt idx="1725">
                  <c:v>15712.04</c:v>
                </c:pt>
                <c:pt idx="1726">
                  <c:v>15846.16</c:v>
                </c:pt>
                <c:pt idx="1727">
                  <c:v>16325.66</c:v>
                </c:pt>
                <c:pt idx="1728">
                  <c:v>16394.34</c:v>
                </c:pt>
                <c:pt idx="1729">
                  <c:v>16149.57</c:v>
                </c:pt>
                <c:pt idx="1730">
                  <c:v>16331.98</c:v>
                </c:pt>
                <c:pt idx="1731">
                  <c:v>16082.55</c:v>
                </c:pt>
                <c:pt idx="1732">
                  <c:v>15914.9</c:v>
                </c:pt>
                <c:pt idx="1733">
                  <c:v>16289.59</c:v>
                </c:pt>
                <c:pt idx="1734">
                  <c:v>15863.94</c:v>
                </c:pt>
                <c:pt idx="1735">
                  <c:v>15801.46</c:v>
                </c:pt>
                <c:pt idx="1736">
                  <c:v>15627.64</c:v>
                </c:pt>
                <c:pt idx="1737">
                  <c:v>15986.28</c:v>
                </c:pt>
                <c:pt idx="1738">
                  <c:v>16180.14</c:v>
                </c:pt>
                <c:pt idx="1739">
                  <c:v>16308.21</c:v>
                </c:pt>
                <c:pt idx="1740">
                  <c:v>16567.5</c:v>
                </c:pt>
                <c:pt idx="1741">
                  <c:v>16488.66</c:v>
                </c:pt>
                <c:pt idx="1742">
                  <c:v>16491.009999999998</c:v>
                </c:pt>
                <c:pt idx="1743">
                  <c:v>16429.099999999999</c:v>
                </c:pt>
                <c:pt idx="1744">
                  <c:v>16320.08</c:v>
                </c:pt>
                <c:pt idx="1745">
                  <c:v>16501.77</c:v>
                </c:pt>
                <c:pt idx="1746">
                  <c:v>16279.73</c:v>
                </c:pt>
                <c:pt idx="1747">
                  <c:v>15771.78</c:v>
                </c:pt>
                <c:pt idx="1748">
                  <c:v>15765.36</c:v>
                </c:pt>
                <c:pt idx="1749">
                  <c:v>15592.19</c:v>
                </c:pt>
                <c:pt idx="1750">
                  <c:v>15614.43</c:v>
                </c:pt>
                <c:pt idx="1751">
                  <c:v>15844.12</c:v>
                </c:pt>
                <c:pt idx="1752">
                  <c:v>15905.1</c:v>
                </c:pt>
                <c:pt idx="1753">
                  <c:v>15495.62</c:v>
                </c:pt>
                <c:pt idx="1754">
                  <c:v>15611.59</c:v>
                </c:pt>
                <c:pt idx="1755">
                  <c:v>15210.76</c:v>
                </c:pt>
                <c:pt idx="1756">
                  <c:v>15047.84</c:v>
                </c:pt>
                <c:pt idx="1757">
                  <c:v>14846.46</c:v>
                </c:pt>
                <c:pt idx="1758">
                  <c:v>14438.4</c:v>
                </c:pt>
                <c:pt idx="1759">
                  <c:v>14509.58</c:v>
                </c:pt>
                <c:pt idx="1760">
                  <c:v>14149.12</c:v>
                </c:pt>
                <c:pt idx="1761">
                  <c:v>14172.76</c:v>
                </c:pt>
                <c:pt idx="1762">
                  <c:v>14003.11</c:v>
                </c:pt>
                <c:pt idx="1763">
                  <c:v>14454.61</c:v>
                </c:pt>
                <c:pt idx="1764">
                  <c:v>14930.05</c:v>
                </c:pt>
                <c:pt idx="1765">
                  <c:v>15019.68</c:v>
                </c:pt>
                <c:pt idx="1766">
                  <c:v>15139.74</c:v>
                </c:pt>
                <c:pt idx="1767">
                  <c:v>14501.11</c:v>
                </c:pt>
                <c:pt idx="1768">
                  <c:v>14694.35</c:v>
                </c:pt>
                <c:pt idx="1769">
                  <c:v>14571.25</c:v>
                </c:pt>
                <c:pt idx="1770">
                  <c:v>14747.03</c:v>
                </c:pt>
                <c:pt idx="1771">
                  <c:v>15056.96</c:v>
                </c:pt>
                <c:pt idx="1772">
                  <c:v>14705.64</c:v>
                </c:pt>
                <c:pt idx="1773">
                  <c:v>14253.84</c:v>
                </c:pt>
                <c:pt idx="1774">
                  <c:v>14268.59</c:v>
                </c:pt>
                <c:pt idx="1775">
                  <c:v>14620.82</c:v>
                </c:pt>
                <c:pt idx="1776">
                  <c:v>14603.64</c:v>
                </c:pt>
                <c:pt idx="1777">
                  <c:v>14171.74</c:v>
                </c:pt>
                <c:pt idx="1778">
                  <c:v>14009.54</c:v>
                </c:pt>
                <c:pt idx="1779">
                  <c:v>13870.53</c:v>
                </c:pt>
                <c:pt idx="1780">
                  <c:v>13509.43</c:v>
                </c:pt>
                <c:pt idx="1781">
                  <c:v>13974.67</c:v>
                </c:pt>
                <c:pt idx="1782">
                  <c:v>14189.16</c:v>
                </c:pt>
                <c:pt idx="1783">
                  <c:v>14237.81</c:v>
                </c:pt>
                <c:pt idx="1784">
                  <c:v>14005.99</c:v>
                </c:pt>
                <c:pt idx="1785">
                  <c:v>14243.69</c:v>
                </c:pt>
                <c:pt idx="1786">
                  <c:v>14035.21</c:v>
                </c:pt>
                <c:pt idx="1787">
                  <c:v>13837.83</c:v>
                </c:pt>
                <c:pt idx="1788">
                  <c:v>13319.38</c:v>
                </c:pt>
                <c:pt idx="1789">
                  <c:v>13267.6</c:v>
                </c:pt>
                <c:pt idx="1790">
                  <c:v>13742.2</c:v>
                </c:pt>
                <c:pt idx="1791">
                  <c:v>13591</c:v>
                </c:pt>
                <c:pt idx="1792">
                  <c:v>13301.83</c:v>
                </c:pt>
                <c:pt idx="1793">
                  <c:v>13046.64</c:v>
                </c:pt>
                <c:pt idx="1794">
                  <c:v>13458.56</c:v>
                </c:pt>
                <c:pt idx="1795">
                  <c:v>13956.78</c:v>
                </c:pt>
                <c:pt idx="1796">
                  <c:v>14118.6</c:v>
                </c:pt>
                <c:pt idx="1797">
                  <c:v>14420.08</c:v>
                </c:pt>
                <c:pt idx="1798">
                  <c:v>14376.09</c:v>
                </c:pt>
                <c:pt idx="1799">
                  <c:v>14654.33</c:v>
                </c:pt>
                <c:pt idx="1800">
                  <c:v>14447.55</c:v>
                </c:pt>
                <c:pt idx="1801">
                  <c:v>14765.69</c:v>
                </c:pt>
                <c:pt idx="1802">
                  <c:v>14754.31</c:v>
                </c:pt>
                <c:pt idx="1803">
                  <c:v>14987.4</c:v>
                </c:pt>
                <c:pt idx="1804">
                  <c:v>15239.32</c:v>
                </c:pt>
                <c:pt idx="1805">
                  <c:v>15071.55</c:v>
                </c:pt>
                <c:pt idx="1806">
                  <c:v>14838.49</c:v>
                </c:pt>
                <c:pt idx="1807">
                  <c:v>14861.21</c:v>
                </c:pt>
                <c:pt idx="1808">
                  <c:v>15159.58</c:v>
                </c:pt>
                <c:pt idx="1809">
                  <c:v>14820.64</c:v>
                </c:pt>
                <c:pt idx="1810">
                  <c:v>14498.88</c:v>
                </c:pt>
                <c:pt idx="1811">
                  <c:v>14531.81</c:v>
                </c:pt>
                <c:pt idx="1812">
                  <c:v>14327.26</c:v>
                </c:pt>
                <c:pt idx="1813">
                  <c:v>13990.21</c:v>
                </c:pt>
                <c:pt idx="1814">
                  <c:v>13940.24</c:v>
                </c:pt>
                <c:pt idx="1815">
                  <c:v>14217.29</c:v>
                </c:pt>
                <c:pt idx="1816">
                  <c:v>13893.21</c:v>
                </c:pt>
                <c:pt idx="1817">
                  <c:v>13910.76</c:v>
                </c:pt>
                <c:pt idx="1818">
                  <c:v>14210.26</c:v>
                </c:pt>
                <c:pt idx="1819">
                  <c:v>13998.53</c:v>
                </c:pt>
                <c:pt idx="1820">
                  <c:v>13720.45</c:v>
                </c:pt>
                <c:pt idx="1821">
                  <c:v>13356.87</c:v>
                </c:pt>
                <c:pt idx="1822">
                  <c:v>13533.22</c:v>
                </c:pt>
                <c:pt idx="1823">
                  <c:v>13009.71</c:v>
                </c:pt>
                <c:pt idx="1824">
                  <c:v>13003.36</c:v>
                </c:pt>
                <c:pt idx="1825">
                  <c:v>13456.06</c:v>
                </c:pt>
                <c:pt idx="1826">
                  <c:v>12854.8</c:v>
                </c:pt>
                <c:pt idx="1827">
                  <c:v>13075.85</c:v>
                </c:pt>
                <c:pt idx="1828">
                  <c:v>13089.9</c:v>
                </c:pt>
                <c:pt idx="1829">
                  <c:v>13535.71</c:v>
                </c:pt>
                <c:pt idx="1830">
                  <c:v>12850.55</c:v>
                </c:pt>
                <c:pt idx="1831">
                  <c:v>12693.53</c:v>
                </c:pt>
                <c:pt idx="1832">
                  <c:v>12187.72</c:v>
                </c:pt>
                <c:pt idx="1833">
                  <c:v>12345.86</c:v>
                </c:pt>
                <c:pt idx="1834">
                  <c:v>11967.56</c:v>
                </c:pt>
                <c:pt idx="1835">
                  <c:v>11945.5</c:v>
                </c:pt>
                <c:pt idx="1836">
                  <c:v>12387.4</c:v>
                </c:pt>
                <c:pt idx="1837">
                  <c:v>12243.58</c:v>
                </c:pt>
                <c:pt idx="1838">
                  <c:v>12564.1</c:v>
                </c:pt>
                <c:pt idx="1839">
                  <c:v>11928.31</c:v>
                </c:pt>
                <c:pt idx="1840">
                  <c:v>11875.63</c:v>
                </c:pt>
                <c:pt idx="1841">
                  <c:v>11835.62</c:v>
                </c:pt>
                <c:pt idx="1842">
                  <c:v>12034.28</c:v>
                </c:pt>
                <c:pt idx="1843">
                  <c:v>11769.84</c:v>
                </c:pt>
                <c:pt idx="1844">
                  <c:v>11943.93</c:v>
                </c:pt>
                <c:pt idx="1845">
                  <c:v>12276.79</c:v>
                </c:pt>
                <c:pt idx="1846">
                  <c:v>12681.42</c:v>
                </c:pt>
                <c:pt idx="1847">
                  <c:v>12642.1</c:v>
                </c:pt>
                <c:pt idx="1848">
                  <c:v>12548.36</c:v>
                </c:pt>
                <c:pt idx="1849">
                  <c:v>12892.89</c:v>
                </c:pt>
                <c:pt idx="1850">
                  <c:v>12548.03</c:v>
                </c:pt>
                <c:pt idx="1851">
                  <c:v>12599.63</c:v>
                </c:pt>
                <c:pt idx="1852">
                  <c:v>12711.68</c:v>
                </c:pt>
                <c:pt idx="1853">
                  <c:v>12615.13</c:v>
                </c:pt>
                <c:pt idx="1854">
                  <c:v>12269.78</c:v>
                </c:pt>
                <c:pt idx="1855">
                  <c:v>11832.82</c:v>
                </c:pt>
                <c:pt idx="1856">
                  <c:v>11288.32</c:v>
                </c:pt>
                <c:pt idx="1857">
                  <c:v>11311.69</c:v>
                </c:pt>
                <c:pt idx="1858">
                  <c:v>11593.77</c:v>
                </c:pt>
                <c:pt idx="1859">
                  <c:v>11127.57</c:v>
                </c:pt>
                <c:pt idx="1860">
                  <c:v>11265.99</c:v>
                </c:pt>
                <c:pt idx="1861">
                  <c:v>11546.76</c:v>
                </c:pt>
                <c:pt idx="1862">
                  <c:v>11527.71</c:v>
                </c:pt>
                <c:pt idx="1863">
                  <c:v>11697.68</c:v>
                </c:pt>
                <c:pt idx="1864">
                  <c:v>12105.85</c:v>
                </c:pt>
                <c:pt idx="1865">
                  <c:v>12008.24</c:v>
                </c:pt>
                <c:pt idx="1866">
                  <c:v>11637.77</c:v>
                </c:pt>
                <c:pt idx="1867">
                  <c:v>11658.26</c:v>
                </c:pt>
                <c:pt idx="1868">
                  <c:v>11503.72</c:v>
                </c:pt>
                <c:pt idx="1869">
                  <c:v>11585.68</c:v>
                </c:pt>
                <c:pt idx="1870">
                  <c:v>11779.9</c:v>
                </c:pt>
                <c:pt idx="1871">
                  <c:v>11852.59</c:v>
                </c:pt>
                <c:pt idx="1872">
                  <c:v>12109.05</c:v>
                </c:pt>
                <c:pt idx="1873">
                  <c:v>12125.69</c:v>
                </c:pt>
                <c:pt idx="1874">
                  <c:v>11860.28</c:v>
                </c:pt>
                <c:pt idx="1875">
                  <c:v>11744.99</c:v>
                </c:pt>
                <c:pt idx="1876">
                  <c:v>11728.53</c:v>
                </c:pt>
                <c:pt idx="1877">
                  <c:v>11768.4</c:v>
                </c:pt>
                <c:pt idx="1878">
                  <c:v>11983.62</c:v>
                </c:pt>
                <c:pt idx="1879">
                  <c:v>11877.5</c:v>
                </c:pt>
                <c:pt idx="1880">
                  <c:v>12249.42</c:v>
                </c:pt>
                <c:pt idx="1881">
                  <c:v>12439.68</c:v>
                </c:pt>
                <c:pt idx="1882">
                  <c:v>12619.41</c:v>
                </c:pt>
                <c:pt idx="1883">
                  <c:v>12396.47</c:v>
                </c:pt>
                <c:pt idx="1884">
                  <c:v>12328.41</c:v>
                </c:pt>
                <c:pt idx="1885">
                  <c:v>12086.9</c:v>
                </c:pt>
                <c:pt idx="1886">
                  <c:v>12601.47</c:v>
                </c:pt>
                <c:pt idx="1887">
                  <c:v>12717.87</c:v>
                </c:pt>
                <c:pt idx="1888">
                  <c:v>12947.97</c:v>
                </c:pt>
                <c:pt idx="1889">
                  <c:v>12940.78</c:v>
                </c:pt>
                <c:pt idx="1890">
                  <c:v>12901.6</c:v>
                </c:pt>
                <c:pt idx="1891">
                  <c:v>13253.26</c:v>
                </c:pt>
                <c:pt idx="1892">
                  <c:v>13311.04</c:v>
                </c:pt>
                <c:pt idx="1893">
                  <c:v>13207.69</c:v>
                </c:pt>
                <c:pt idx="1894">
                  <c:v>13159.16</c:v>
                </c:pt>
                <c:pt idx="1895">
                  <c:v>13008.17</c:v>
                </c:pt>
                <c:pt idx="1896">
                  <c:v>13378.32</c:v>
                </c:pt>
                <c:pt idx="1897">
                  <c:v>13291.99</c:v>
                </c:pt>
                <c:pt idx="1898">
                  <c:v>13565.87</c:v>
                </c:pt>
                <c:pt idx="1899">
                  <c:v>13667.18</c:v>
                </c:pt>
                <c:pt idx="1900">
                  <c:v>13635.21</c:v>
                </c:pt>
                <c:pt idx="1901">
                  <c:v>13470.86</c:v>
                </c:pt>
                <c:pt idx="1902">
                  <c:v>13505.99</c:v>
                </c:pt>
                <c:pt idx="1903">
                  <c:v>13242.9</c:v>
                </c:pt>
                <c:pt idx="1904">
                  <c:v>12890.54</c:v>
                </c:pt>
                <c:pt idx="1905">
                  <c:v>12881.79</c:v>
                </c:pt>
                <c:pt idx="1906">
                  <c:v>12917.86</c:v>
                </c:pt>
                <c:pt idx="1907">
                  <c:v>13143.58</c:v>
                </c:pt>
                <c:pt idx="1908">
                  <c:v>12605.17</c:v>
                </c:pt>
                <c:pt idx="1909">
                  <c:v>12484.32</c:v>
                </c:pt>
                <c:pt idx="1910">
                  <c:v>12342.7</c:v>
                </c:pt>
                <c:pt idx="1911">
                  <c:v>12272.03</c:v>
                </c:pt>
                <c:pt idx="1912">
                  <c:v>12274.62</c:v>
                </c:pt>
                <c:pt idx="1913">
                  <c:v>12098.44</c:v>
                </c:pt>
                <c:pt idx="1914">
                  <c:v>12011.31</c:v>
                </c:pt>
                <c:pt idx="1915">
                  <c:v>12259.39</c:v>
                </c:pt>
                <c:pt idx="1916">
                  <c:v>12321.19</c:v>
                </c:pt>
                <c:pt idx="1917">
                  <c:v>12588.29</c:v>
                </c:pt>
                <c:pt idx="1918">
                  <c:v>12739.72</c:v>
                </c:pt>
                <c:pt idx="1919">
                  <c:v>12033.62</c:v>
                </c:pt>
                <c:pt idx="1920">
                  <c:v>12134.4</c:v>
                </c:pt>
                <c:pt idx="1921">
                  <c:v>11927.49</c:v>
                </c:pt>
                <c:pt idx="1922">
                  <c:v>11861.38</c:v>
                </c:pt>
                <c:pt idx="1923">
                  <c:v>11953.27</c:v>
                </c:pt>
                <c:pt idx="1924">
                  <c:v>11851.54</c:v>
                </c:pt>
                <c:pt idx="1925">
                  <c:v>11637.79</c:v>
                </c:pt>
                <c:pt idx="1926">
                  <c:v>11501.65</c:v>
                </c:pt>
                <c:pt idx="1927">
                  <c:v>11311.24</c:v>
                </c:pt>
                <c:pt idx="1928">
                  <c:v>11254.11</c:v>
                </c:pt>
                <c:pt idx="1929">
                  <c:v>11271.75</c:v>
                </c:pt>
                <c:pt idx="1930">
                  <c:v>11493.83</c:v>
                </c:pt>
                <c:pt idx="1931">
                  <c:v>11164.78</c:v>
                </c:pt>
                <c:pt idx="1932">
                  <c:v>10971.22</c:v>
                </c:pt>
                <c:pt idx="1933">
                  <c:v>11229.73</c:v>
                </c:pt>
                <c:pt idx="1934">
                  <c:v>11582.54</c:v>
                </c:pt>
                <c:pt idx="1935">
                  <c:v>11573.18</c:v>
                </c:pt>
                <c:pt idx="1936">
                  <c:v>11485.5</c:v>
                </c:pt>
                <c:pt idx="1937">
                  <c:v>11039.47</c:v>
                </c:pt>
                <c:pt idx="1938">
                  <c:v>10926.97</c:v>
                </c:pt>
                <c:pt idx="1939">
                  <c:v>10791.35</c:v>
                </c:pt>
                <c:pt idx="1940">
                  <c:v>10785.62</c:v>
                </c:pt>
                <c:pt idx="1941">
                  <c:v>11033.58</c:v>
                </c:pt>
                <c:pt idx="1942">
                  <c:v>10692.06</c:v>
                </c:pt>
                <c:pt idx="1943">
                  <c:v>11062.53</c:v>
                </c:pt>
                <c:pt idx="1944">
                  <c:v>11147.74</c:v>
                </c:pt>
                <c:pt idx="1945">
                  <c:v>11103.38</c:v>
                </c:pt>
                <c:pt idx="1946">
                  <c:v>11046.71</c:v>
                </c:pt>
                <c:pt idx="1947">
                  <c:v>11310.33</c:v>
                </c:pt>
                <c:pt idx="1948">
                  <c:v>11430.26</c:v>
                </c:pt>
                <c:pt idx="1949">
                  <c:v>11669.99</c:v>
                </c:pt>
                <c:pt idx="1950">
                  <c:v>11405.9</c:v>
                </c:pt>
                <c:pt idx="1951">
                  <c:v>11191.63</c:v>
                </c:pt>
                <c:pt idx="1952">
                  <c:v>11546.21</c:v>
                </c:pt>
                <c:pt idx="1953">
                  <c:v>11405.57</c:v>
                </c:pt>
                <c:pt idx="1954">
                  <c:v>11288.95</c:v>
                </c:pt>
                <c:pt idx="1955">
                  <c:v>10906.34</c:v>
                </c:pt>
                <c:pt idx="1956">
                  <c:v>10690.6</c:v>
                </c:pt>
                <c:pt idx="1957">
                  <c:v>10857.03</c:v>
                </c:pt>
                <c:pt idx="1958">
                  <c:v>10977</c:v>
                </c:pt>
                <c:pt idx="1959">
                  <c:v>11059.5</c:v>
                </c:pt>
                <c:pt idx="1960">
                  <c:v>10797.55</c:v>
                </c:pt>
                <c:pt idx="1961">
                  <c:v>11605.96</c:v>
                </c:pt>
                <c:pt idx="1962">
                  <c:v>11817.01</c:v>
                </c:pt>
                <c:pt idx="1963">
                  <c:v>11700.94</c:v>
                </c:pt>
                <c:pt idx="1964">
                  <c:v>11871.15</c:v>
                </c:pt>
                <c:pt idx="1965">
                  <c:v>11699.09</c:v>
                </c:pt>
                <c:pt idx="1966">
                  <c:v>11676.86</c:v>
                </c:pt>
                <c:pt idx="1967">
                  <c:v>11677.02</c:v>
                </c:pt>
                <c:pt idx="1968">
                  <c:v>11553.45</c:v>
                </c:pt>
                <c:pt idx="1969">
                  <c:v>11724.84</c:v>
                </c:pt>
                <c:pt idx="1970">
                  <c:v>11838.72</c:v>
                </c:pt>
                <c:pt idx="1971">
                  <c:v>11756.03</c:v>
                </c:pt>
                <c:pt idx="1972">
                  <c:v>11587.75</c:v>
                </c:pt>
                <c:pt idx="1973">
                  <c:v>11503.45</c:v>
                </c:pt>
                <c:pt idx="1974">
                  <c:v>12030.06</c:v>
                </c:pt>
                <c:pt idx="1975">
                  <c:v>12041.89</c:v>
                </c:pt>
                <c:pt idx="1976">
                  <c:v>11994.26</c:v>
                </c:pt>
                <c:pt idx="1977">
                  <c:v>11786.8</c:v>
                </c:pt>
                <c:pt idx="1978">
                  <c:v>11549.69</c:v>
                </c:pt>
                <c:pt idx="1979">
                  <c:v>11497.39</c:v>
                </c:pt>
                <c:pt idx="1980">
                  <c:v>11637.5</c:v>
                </c:pt>
                <c:pt idx="1981">
                  <c:v>11563.33</c:v>
                </c:pt>
                <c:pt idx="1982">
                  <c:v>11706.44</c:v>
                </c:pt>
                <c:pt idx="1983">
                  <c:v>11834.21</c:v>
                </c:pt>
                <c:pt idx="1984">
                  <c:v>11740.92</c:v>
                </c:pt>
                <c:pt idx="1985">
                  <c:v>11345.22</c:v>
                </c:pt>
                <c:pt idx="1986">
                  <c:v>11243.72</c:v>
                </c:pt>
                <c:pt idx="1987">
                  <c:v>11084.59</c:v>
                </c:pt>
                <c:pt idx="1988">
                  <c:v>11072.42</c:v>
                </c:pt>
                <c:pt idx="1989">
                  <c:v>11235.88</c:v>
                </c:pt>
                <c:pt idx="1990">
                  <c:v>10956.14</c:v>
                </c:pt>
                <c:pt idx="1991">
                  <c:v>10985.45</c:v>
                </c:pt>
                <c:pt idx="1992">
                  <c:v>10822.51</c:v>
                </c:pt>
                <c:pt idx="1993">
                  <c:v>10679.34</c:v>
                </c:pt>
                <c:pt idx="1994">
                  <c:v>10951.05</c:v>
                </c:pt>
                <c:pt idx="1995">
                  <c:v>10939.76</c:v>
                </c:pt>
                <c:pt idx="1996">
                  <c:v>10862.64</c:v>
                </c:pt>
                <c:pt idx="1997">
                  <c:v>10914.8</c:v>
                </c:pt>
                <c:pt idx="1998">
                  <c:v>10741.22</c:v>
                </c:pt>
                <c:pt idx="1999">
                  <c:v>11040.35</c:v>
                </c:pt>
                <c:pt idx="2000">
                  <c:v>11108.44</c:v>
                </c:pt>
                <c:pt idx="2001">
                  <c:v>11205.78</c:v>
                </c:pt>
                <c:pt idx="2002">
                  <c:v>11402.52</c:v>
                </c:pt>
                <c:pt idx="2003">
                  <c:v>11459.61</c:v>
                </c:pt>
                <c:pt idx="2004">
                  <c:v>11541.48</c:v>
                </c:pt>
                <c:pt idx="2005">
                  <c:v>11557.19</c:v>
                </c:pt>
                <c:pt idx="2006">
                  <c:v>11410.29</c:v>
                </c:pt>
                <c:pt idx="2007">
                  <c:v>11295.67</c:v>
                </c:pt>
                <c:pt idx="2008">
                  <c:v>11619.03</c:v>
                </c:pt>
                <c:pt idx="2009">
                  <c:v>11872.54</c:v>
                </c:pt>
                <c:pt idx="2010">
                  <c:v>11846.64</c:v>
                </c:pt>
                <c:pt idx="2011">
                  <c:v>11814.69</c:v>
                </c:pt>
                <c:pt idx="2012">
                  <c:v>12051.48</c:v>
                </c:pt>
                <c:pt idx="2013">
                  <c:v>12166.6</c:v>
                </c:pt>
                <c:pt idx="2014">
                  <c:v>11912.39</c:v>
                </c:pt>
                <c:pt idx="2015">
                  <c:v>12101.93</c:v>
                </c:pt>
                <c:pt idx="2016">
                  <c:v>12363.1</c:v>
                </c:pt>
                <c:pt idx="2017">
                  <c:v>12803.14</c:v>
                </c:pt>
                <c:pt idx="2018">
                  <c:v>12573.36</c:v>
                </c:pt>
                <c:pt idx="2019">
                  <c:v>12464.51</c:v>
                </c:pt>
                <c:pt idx="2020">
                  <c:v>12728.27</c:v>
                </c:pt>
                <c:pt idx="2021">
                  <c:v>12495.38</c:v>
                </c:pt>
                <c:pt idx="2022">
                  <c:v>12381.17</c:v>
                </c:pt>
                <c:pt idx="2023">
                  <c:v>12304.92</c:v>
                </c:pt>
                <c:pt idx="2024">
                  <c:v>12502.31</c:v>
                </c:pt>
                <c:pt idx="2025">
                  <c:v>12590.89</c:v>
                </c:pt>
                <c:pt idx="2026">
                  <c:v>12687.89</c:v>
                </c:pt>
                <c:pt idx="2027">
                  <c:v>12442.48</c:v>
                </c:pt>
                <c:pt idx="2028">
                  <c:v>12358.18</c:v>
                </c:pt>
                <c:pt idx="2029">
                  <c:v>12060.3</c:v>
                </c:pt>
                <c:pt idx="2030">
                  <c:v>12066.27</c:v>
                </c:pt>
                <c:pt idx="2031">
                  <c:v>12180.14</c:v>
                </c:pt>
                <c:pt idx="2032">
                  <c:v>11969.65</c:v>
                </c:pt>
                <c:pt idx="2033">
                  <c:v>12057.79</c:v>
                </c:pt>
                <c:pt idx="2034">
                  <c:v>12042.12</c:v>
                </c:pt>
                <c:pt idx="2035">
                  <c:v>11938.57</c:v>
                </c:pt>
                <c:pt idx="2036">
                  <c:v>12044.87</c:v>
                </c:pt>
                <c:pt idx="2037">
                  <c:v>12290.81</c:v>
                </c:pt>
                <c:pt idx="2038">
                  <c:v>12302.48</c:v>
                </c:pt>
                <c:pt idx="2039">
                  <c:v>12152.17</c:v>
                </c:pt>
                <c:pt idx="2040">
                  <c:v>12215.33</c:v>
                </c:pt>
                <c:pt idx="2041">
                  <c:v>11995.88</c:v>
                </c:pt>
                <c:pt idx="2042">
                  <c:v>11830.28</c:v>
                </c:pt>
                <c:pt idx="2043">
                  <c:v>11923.17</c:v>
                </c:pt>
                <c:pt idx="2044">
                  <c:v>12199.79</c:v>
                </c:pt>
                <c:pt idx="2045">
                  <c:v>12251.32</c:v>
                </c:pt>
                <c:pt idx="2046">
                  <c:v>12581.39</c:v>
                </c:pt>
                <c:pt idx="2047">
                  <c:v>12519.88</c:v>
                </c:pt>
                <c:pt idx="2048">
                  <c:v>12562.61</c:v>
                </c:pt>
                <c:pt idx="2049">
                  <c:v>12741.44</c:v>
                </c:pt>
                <c:pt idx="2050">
                  <c:v>12567.15</c:v>
                </c:pt>
                <c:pt idx="2051">
                  <c:v>12729.23</c:v>
                </c:pt>
                <c:pt idx="2052">
                  <c:v>12767.05</c:v>
                </c:pt>
                <c:pt idx="2053">
                  <c:v>12673.07</c:v>
                </c:pt>
                <c:pt idx="2054">
                  <c:v>12610.57</c:v>
                </c:pt>
                <c:pt idx="2055">
                  <c:v>12846.03</c:v>
                </c:pt>
                <c:pt idx="2056">
                  <c:v>12963.14</c:v>
                </c:pt>
                <c:pt idx="2057">
                  <c:v>13181.35</c:v>
                </c:pt>
                <c:pt idx="2058">
                  <c:v>13148.35</c:v>
                </c:pt>
                <c:pt idx="2059">
                  <c:v>13100.07</c:v>
                </c:pt>
                <c:pt idx="2060">
                  <c:v>12967.2</c:v>
                </c:pt>
                <c:pt idx="2061">
                  <c:v>13062.6</c:v>
                </c:pt>
                <c:pt idx="2062">
                  <c:v>13051.23</c:v>
                </c:pt>
                <c:pt idx="2063">
                  <c:v>12964.15</c:v>
                </c:pt>
                <c:pt idx="2064">
                  <c:v>12848.35</c:v>
                </c:pt>
                <c:pt idx="2065">
                  <c:v>13109.39</c:v>
                </c:pt>
                <c:pt idx="2066">
                  <c:v>13079.52</c:v>
                </c:pt>
                <c:pt idx="2067">
                  <c:v>13087.71</c:v>
                </c:pt>
                <c:pt idx="2068">
                  <c:v>13091.79</c:v>
                </c:pt>
                <c:pt idx="2069">
                  <c:v>13088.71</c:v>
                </c:pt>
                <c:pt idx="2070">
                  <c:v>12985.98</c:v>
                </c:pt>
                <c:pt idx="2071">
                  <c:v>13000.77</c:v>
                </c:pt>
                <c:pt idx="2072">
                  <c:v>12969.76</c:v>
                </c:pt>
                <c:pt idx="2073">
                  <c:v>12725.11</c:v>
                </c:pt>
                <c:pt idx="2074">
                  <c:v>12806.48</c:v>
                </c:pt>
                <c:pt idx="2075">
                  <c:v>13160.03</c:v>
                </c:pt>
                <c:pt idx="2076">
                  <c:v>13245.99</c:v>
                </c:pt>
                <c:pt idx="2077">
                  <c:v>13231.47</c:v>
                </c:pt>
                <c:pt idx="2078">
                  <c:v>13113.66</c:v>
                </c:pt>
                <c:pt idx="2079">
                  <c:v>13030.21</c:v>
                </c:pt>
                <c:pt idx="2080">
                  <c:v>12982.48</c:v>
                </c:pt>
                <c:pt idx="2081">
                  <c:v>13259.13</c:v>
                </c:pt>
                <c:pt idx="2082">
                  <c:v>13291.64</c:v>
                </c:pt>
                <c:pt idx="2083">
                  <c:v>13201.11</c:v>
                </c:pt>
                <c:pt idx="2084">
                  <c:v>13347.83</c:v>
                </c:pt>
                <c:pt idx="2085">
                  <c:v>13389.78</c:v>
                </c:pt>
                <c:pt idx="2086">
                  <c:v>13340.18</c:v>
                </c:pt>
                <c:pt idx="2087">
                  <c:v>13413.51</c:v>
                </c:pt>
                <c:pt idx="2088">
                  <c:v>13426.01</c:v>
                </c:pt>
                <c:pt idx="2089">
                  <c:v>13589.26</c:v>
                </c:pt>
                <c:pt idx="2090">
                  <c:v>13834.62</c:v>
                </c:pt>
                <c:pt idx="2091">
                  <c:v>13803.49</c:v>
                </c:pt>
                <c:pt idx="2092">
                  <c:v>13849.74</c:v>
                </c:pt>
                <c:pt idx="2093">
                  <c:v>13672.54</c:v>
                </c:pt>
                <c:pt idx="2094">
                  <c:v>13604.48</c:v>
                </c:pt>
                <c:pt idx="2095">
                  <c:v>13938.53</c:v>
                </c:pt>
                <c:pt idx="2096">
                  <c:v>14298.41</c:v>
                </c:pt>
                <c:pt idx="2097">
                  <c:v>14354.99</c:v>
                </c:pt>
                <c:pt idx="2098">
                  <c:v>14254.09</c:v>
                </c:pt>
                <c:pt idx="2099">
                  <c:v>14441.51</c:v>
                </c:pt>
                <c:pt idx="2100">
                  <c:v>14546.64</c:v>
                </c:pt>
                <c:pt idx="2101">
                  <c:v>14556.5</c:v>
                </c:pt>
                <c:pt idx="2102">
                  <c:v>14558.09</c:v>
                </c:pt>
                <c:pt idx="2103">
                  <c:v>14303.29</c:v>
                </c:pt>
                <c:pt idx="2104">
                  <c:v>14484.54</c:v>
                </c:pt>
                <c:pt idx="2105">
                  <c:v>14528.36</c:v>
                </c:pt>
                <c:pt idx="2106">
                  <c:v>14784.3</c:v>
                </c:pt>
                <c:pt idx="2107">
                  <c:v>14900.85</c:v>
                </c:pt>
                <c:pt idx="2108">
                  <c:v>15005.69</c:v>
                </c:pt>
                <c:pt idx="2109">
                  <c:v>15185.48</c:v>
                </c:pt>
                <c:pt idx="2110">
                  <c:v>15083.92</c:v>
                </c:pt>
                <c:pt idx="2111">
                  <c:v>15070.15</c:v>
                </c:pt>
                <c:pt idx="2112">
                  <c:v>14867.45</c:v>
                </c:pt>
                <c:pt idx="2113">
                  <c:v>15042.32</c:v>
                </c:pt>
                <c:pt idx="2114">
                  <c:v>14891.48</c:v>
                </c:pt>
                <c:pt idx="2115">
                  <c:v>14689.02</c:v>
                </c:pt>
                <c:pt idx="2116">
                  <c:v>14945.91</c:v>
                </c:pt>
                <c:pt idx="2117">
                  <c:v>14964.57</c:v>
                </c:pt>
                <c:pt idx="2118">
                  <c:v>14939.95</c:v>
                </c:pt>
                <c:pt idx="2119">
                  <c:v>15179.21</c:v>
                </c:pt>
                <c:pt idx="2120">
                  <c:v>15208.69</c:v>
                </c:pt>
                <c:pt idx="2121">
                  <c:v>15203.78</c:v>
                </c:pt>
                <c:pt idx="2122">
                  <c:v>15089.45</c:v>
                </c:pt>
                <c:pt idx="2123">
                  <c:v>15036.85</c:v>
                </c:pt>
                <c:pt idx="2124">
                  <c:v>15045.64</c:v>
                </c:pt>
                <c:pt idx="2125">
                  <c:v>15119.06</c:v>
                </c:pt>
                <c:pt idx="2126">
                  <c:v>15307.23</c:v>
                </c:pt>
                <c:pt idx="2127">
                  <c:v>15571.98</c:v>
                </c:pt>
                <c:pt idx="2128">
                  <c:v>15565.6</c:v>
                </c:pt>
                <c:pt idx="2129">
                  <c:v>15713.28</c:v>
                </c:pt>
                <c:pt idx="2130">
                  <c:v>15841.35</c:v>
                </c:pt>
                <c:pt idx="2131">
                  <c:v>15826.35</c:v>
                </c:pt>
                <c:pt idx="2132">
                  <c:v>15466.09</c:v>
                </c:pt>
                <c:pt idx="2133">
                  <c:v>15425.67</c:v>
                </c:pt>
                <c:pt idx="2134">
                  <c:v>15448.02</c:v>
                </c:pt>
                <c:pt idx="2135">
                  <c:v>15561.42</c:v>
                </c:pt>
                <c:pt idx="2136">
                  <c:v>15499.26</c:v>
                </c:pt>
                <c:pt idx="2137">
                  <c:v>15464.93</c:v>
                </c:pt>
                <c:pt idx="2138">
                  <c:v>15750.93</c:v>
                </c:pt>
                <c:pt idx="2139">
                  <c:v>15757</c:v>
                </c:pt>
                <c:pt idx="2140">
                  <c:v>15718.01</c:v>
                </c:pt>
                <c:pt idx="2141">
                  <c:v>15370.74</c:v>
                </c:pt>
                <c:pt idx="2142">
                  <c:v>15353.54</c:v>
                </c:pt>
                <c:pt idx="2143">
                  <c:v>15274.92</c:v>
                </c:pt>
                <c:pt idx="2144">
                  <c:v>15407.85</c:v>
                </c:pt>
                <c:pt idx="2145">
                  <c:v>15273.05</c:v>
                </c:pt>
                <c:pt idx="2146">
                  <c:v>15101.71</c:v>
                </c:pt>
                <c:pt idx="2147">
                  <c:v>15128.84</c:v>
                </c:pt>
                <c:pt idx="2148">
                  <c:v>15028.07</c:v>
                </c:pt>
                <c:pt idx="2149">
                  <c:v>15205.59</c:v>
                </c:pt>
                <c:pt idx="2150">
                  <c:v>15037.65</c:v>
                </c:pt>
                <c:pt idx="2151">
                  <c:v>14876.47</c:v>
                </c:pt>
                <c:pt idx="2152">
                  <c:v>14715.81</c:v>
                </c:pt>
                <c:pt idx="2153">
                  <c:v>14694.84</c:v>
                </c:pt>
                <c:pt idx="2154">
                  <c:v>14936.69</c:v>
                </c:pt>
                <c:pt idx="2155">
                  <c:v>14908.96</c:v>
                </c:pt>
                <c:pt idx="2156">
                  <c:v>15148.06</c:v>
                </c:pt>
                <c:pt idx="2157">
                  <c:v>14816.44</c:v>
                </c:pt>
                <c:pt idx="2158">
                  <c:v>14941.83</c:v>
                </c:pt>
                <c:pt idx="2159">
                  <c:v>15052.46</c:v>
                </c:pt>
                <c:pt idx="2160">
                  <c:v>15376.55</c:v>
                </c:pt>
                <c:pt idx="2161">
                  <c:v>15462.43</c:v>
                </c:pt>
                <c:pt idx="2162">
                  <c:v>15501.07</c:v>
                </c:pt>
                <c:pt idx="2163">
                  <c:v>15490.86</c:v>
                </c:pt>
                <c:pt idx="2164">
                  <c:v>15508.24</c:v>
                </c:pt>
                <c:pt idx="2165">
                  <c:v>15371.44</c:v>
                </c:pt>
                <c:pt idx="2166">
                  <c:v>15258.52</c:v>
                </c:pt>
                <c:pt idx="2167">
                  <c:v>15280.23</c:v>
                </c:pt>
                <c:pt idx="2168">
                  <c:v>15461.87</c:v>
                </c:pt>
                <c:pt idx="2169">
                  <c:v>15289.74</c:v>
                </c:pt>
                <c:pt idx="2170">
                  <c:v>15348.53</c:v>
                </c:pt>
                <c:pt idx="2171">
                  <c:v>15473.89</c:v>
                </c:pt>
                <c:pt idx="2172">
                  <c:v>15202.4</c:v>
                </c:pt>
                <c:pt idx="2173">
                  <c:v>15225.37</c:v>
                </c:pt>
                <c:pt idx="2174">
                  <c:v>15191.23</c:v>
                </c:pt>
                <c:pt idx="2175">
                  <c:v>14969.92</c:v>
                </c:pt>
                <c:pt idx="2176">
                  <c:v>14694.24</c:v>
                </c:pt>
                <c:pt idx="2177">
                  <c:v>14701.1</c:v>
                </c:pt>
                <c:pt idx="2178">
                  <c:v>14768.9</c:v>
                </c:pt>
                <c:pt idx="2179">
                  <c:v>14545.83</c:v>
                </c:pt>
                <c:pt idx="2180">
                  <c:v>14580.16</c:v>
                </c:pt>
                <c:pt idx="2181">
                  <c:v>14702.77</c:v>
                </c:pt>
                <c:pt idx="2182">
                  <c:v>14715.24</c:v>
                </c:pt>
                <c:pt idx="2183">
                  <c:v>14837.57</c:v>
                </c:pt>
                <c:pt idx="2184">
                  <c:v>14565.62</c:v>
                </c:pt>
                <c:pt idx="2185">
                  <c:v>14776.25</c:v>
                </c:pt>
                <c:pt idx="2186">
                  <c:v>14723.22</c:v>
                </c:pt>
                <c:pt idx="2187">
                  <c:v>14973.24</c:v>
                </c:pt>
                <c:pt idx="2188">
                  <c:v>15047.15</c:v>
                </c:pt>
                <c:pt idx="2189">
                  <c:v>15131.52</c:v>
                </c:pt>
                <c:pt idx="2190">
                  <c:v>15241.12</c:v>
                </c:pt>
                <c:pt idx="2191">
                  <c:v>15184.1</c:v>
                </c:pt>
                <c:pt idx="2192">
                  <c:v>14995.12</c:v>
                </c:pt>
                <c:pt idx="2193">
                  <c:v>15172.73</c:v>
                </c:pt>
                <c:pt idx="2194">
                  <c:v>15122.01</c:v>
                </c:pt>
                <c:pt idx="2195">
                  <c:v>14909.26</c:v>
                </c:pt>
                <c:pt idx="2196">
                  <c:v>14783.13</c:v>
                </c:pt>
                <c:pt idx="2197">
                  <c:v>14560.88</c:v>
                </c:pt>
                <c:pt idx="2198">
                  <c:v>14604.85</c:v>
                </c:pt>
                <c:pt idx="2199">
                  <c:v>14745.85</c:v>
                </c:pt>
                <c:pt idx="2200">
                  <c:v>14381.64</c:v>
                </c:pt>
                <c:pt idx="2201">
                  <c:v>14109.57</c:v>
                </c:pt>
                <c:pt idx="2202">
                  <c:v>14180.42</c:v>
                </c:pt>
                <c:pt idx="2203">
                  <c:v>14335.51</c:v>
                </c:pt>
                <c:pt idx="2204">
                  <c:v>14409.78</c:v>
                </c:pt>
                <c:pt idx="2205">
                  <c:v>14664.91</c:v>
                </c:pt>
                <c:pt idx="2206">
                  <c:v>14919.55</c:v>
                </c:pt>
                <c:pt idx="2207">
                  <c:v>15099.49</c:v>
                </c:pt>
                <c:pt idx="2208">
                  <c:v>15154.93</c:v>
                </c:pt>
                <c:pt idx="2209">
                  <c:v>15296.02</c:v>
                </c:pt>
                <c:pt idx="2210">
                  <c:v>15313.24</c:v>
                </c:pt>
                <c:pt idx="2211">
                  <c:v>15187.9</c:v>
                </c:pt>
                <c:pt idx="2212">
                  <c:v>15529.12</c:v>
                </c:pt>
                <c:pt idx="2213">
                  <c:v>15482.79</c:v>
                </c:pt>
                <c:pt idx="2214">
                  <c:v>15812.47</c:v>
                </c:pt>
                <c:pt idx="2215">
                  <c:v>15817.18</c:v>
                </c:pt>
                <c:pt idx="2216">
                  <c:v>15833.17</c:v>
                </c:pt>
                <c:pt idx="2217">
                  <c:v>15837.99</c:v>
                </c:pt>
                <c:pt idx="2218">
                  <c:v>16027.06</c:v>
                </c:pt>
                <c:pt idx="2219">
                  <c:v>15933.62</c:v>
                </c:pt>
                <c:pt idx="2220">
                  <c:v>16001.39</c:v>
                </c:pt>
                <c:pt idx="2221">
                  <c:v>15982.01</c:v>
                </c:pt>
                <c:pt idx="2222">
                  <c:v>15961.98</c:v>
                </c:pt>
                <c:pt idx="2223">
                  <c:v>16010.43</c:v>
                </c:pt>
                <c:pt idx="2224">
                  <c:v>15987.6</c:v>
                </c:pt>
                <c:pt idx="2225">
                  <c:v>15947.87</c:v>
                </c:pt>
                <c:pt idx="2226">
                  <c:v>15997.58</c:v>
                </c:pt>
                <c:pt idx="2227">
                  <c:v>15839.67</c:v>
                </c:pt>
                <c:pt idx="2228">
                  <c:v>15877.71</c:v>
                </c:pt>
                <c:pt idx="2229">
                  <c:v>15788.05</c:v>
                </c:pt>
                <c:pt idx="2230">
                  <c:v>16022.49</c:v>
                </c:pt>
                <c:pt idx="2231">
                  <c:v>16084.69</c:v>
                </c:pt>
                <c:pt idx="2232">
                  <c:v>16221.73</c:v>
                </c:pt>
                <c:pt idx="2233">
                  <c:v>16354.25</c:v>
                </c:pt>
                <c:pt idx="2234">
                  <c:v>16562.37</c:v>
                </c:pt>
                <c:pt idx="2235">
                  <c:v>16537.830000000002</c:v>
                </c:pt>
                <c:pt idx="2236">
                  <c:v>16623.45</c:v>
                </c:pt>
                <c:pt idx="2237">
                  <c:v>16729.8</c:v>
                </c:pt>
                <c:pt idx="2238">
                  <c:v>16811.849999999999</c:v>
                </c:pt>
                <c:pt idx="2239">
                  <c:v>16554.16</c:v>
                </c:pt>
                <c:pt idx="2240">
                  <c:v>16757.41</c:v>
                </c:pt>
                <c:pt idx="2241">
                  <c:v>16777.400000000001</c:v>
                </c:pt>
                <c:pt idx="2242">
                  <c:v>16878.46</c:v>
                </c:pt>
                <c:pt idx="2243">
                  <c:v>16906.8</c:v>
                </c:pt>
                <c:pt idx="2244">
                  <c:v>16898.47</c:v>
                </c:pt>
                <c:pt idx="2245">
                  <c:v>16825.93</c:v>
                </c:pt>
                <c:pt idx="2246">
                  <c:v>16543.939999999999</c:v>
                </c:pt>
                <c:pt idx="2247">
                  <c:v>16368.49</c:v>
                </c:pt>
                <c:pt idx="2248">
                  <c:v>16282.01</c:v>
                </c:pt>
                <c:pt idx="2249">
                  <c:v>16305.98</c:v>
                </c:pt>
                <c:pt idx="2250">
                  <c:v>16649.87</c:v>
                </c:pt>
                <c:pt idx="2251">
                  <c:v>16678.7</c:v>
                </c:pt>
                <c:pt idx="2252">
                  <c:v>16793.05</c:v>
                </c:pt>
                <c:pt idx="2253">
                  <c:v>16820.900000000001</c:v>
                </c:pt>
                <c:pt idx="2254">
                  <c:v>16832.919999999998</c:v>
                </c:pt>
                <c:pt idx="2255">
                  <c:v>16830.71</c:v>
                </c:pt>
                <c:pt idx="2256">
                  <c:v>16736.28</c:v>
                </c:pt>
                <c:pt idx="2257">
                  <c:v>16982.29</c:v>
                </c:pt>
                <c:pt idx="2258">
                  <c:v>17314</c:v>
                </c:pt>
                <c:pt idx="2259">
                  <c:v>17330.38</c:v>
                </c:pt>
                <c:pt idx="2260">
                  <c:v>17404.21</c:v>
                </c:pt>
                <c:pt idx="2261">
                  <c:v>17499.3</c:v>
                </c:pt>
                <c:pt idx="2262">
                  <c:v>17516.990000000002</c:v>
                </c:pt>
                <c:pt idx="2263">
                  <c:v>17421.009999999998</c:v>
                </c:pt>
                <c:pt idx="2264">
                  <c:v>17596.27</c:v>
                </c:pt>
                <c:pt idx="2265">
                  <c:v>17476.71</c:v>
                </c:pt>
                <c:pt idx="2266">
                  <c:v>17137.240000000002</c:v>
                </c:pt>
              </c:numCache>
            </c:numRef>
          </c:val>
          <c:smooth val="0"/>
          <c:extLst>
            <c:ext xmlns:c16="http://schemas.microsoft.com/office/drawing/2014/chart" uri="{C3380CC4-5D6E-409C-BE32-E72D297353CC}">
              <c16:uniqueId val="{00000004-8D3B-434B-9F4F-9F7495670016}"/>
            </c:ext>
          </c:extLst>
        </c:ser>
        <c:dLbls>
          <c:showLegendKey val="0"/>
          <c:showVal val="0"/>
          <c:showCatName val="0"/>
          <c:showSerName val="0"/>
          <c:showPercent val="0"/>
          <c:showBubbleSize val="0"/>
        </c:dLbls>
        <c:marker val="1"/>
        <c:smooth val="0"/>
        <c:axId val="1526899071"/>
        <c:axId val="794704464"/>
      </c:lineChart>
      <c:catAx>
        <c:axId val="155131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865488"/>
        <c:crosses val="autoZero"/>
        <c:auto val="0"/>
        <c:lblAlgn val="ctr"/>
        <c:lblOffset val="100"/>
        <c:tickLblSkip val="250"/>
        <c:noMultiLvlLbl val="0"/>
      </c:catAx>
      <c:valAx>
        <c:axId val="131986548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1315664"/>
        <c:crosses val="autoZero"/>
        <c:crossBetween val="between"/>
      </c:valAx>
      <c:valAx>
        <c:axId val="794704464"/>
        <c:scaling>
          <c:orientation val="minMax"/>
          <c:max val="20000"/>
        </c:scaling>
        <c:delete val="0"/>
        <c:axPos val="r"/>
        <c:numFmt formatCode="&quot;$&quot;#,##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6899071"/>
        <c:crosses val="max"/>
        <c:crossBetween val="between"/>
      </c:valAx>
      <c:catAx>
        <c:axId val="1526899071"/>
        <c:scaling>
          <c:orientation val="minMax"/>
        </c:scaling>
        <c:delete val="1"/>
        <c:axPos val="b"/>
        <c:majorTickMark val="out"/>
        <c:minorTickMark val="none"/>
        <c:tickLblPos val="nextTo"/>
        <c:crossAx val="79470446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solidFill>
        <a:schemeClr val="tx1"/>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DuPont Analysis</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'Financial Ratios'!$A$101</c:f>
              <c:strCache>
                <c:ptCount val="1"/>
                <c:pt idx="0">
                  <c:v>Profit Margin</c:v>
                </c:pt>
              </c:strCache>
            </c:strRef>
          </c:tx>
          <c:spPr>
            <a:ln w="28575" cap="rnd">
              <a:solidFill>
                <a:schemeClr val="accent3"/>
              </a:solidFill>
              <a:round/>
            </a:ln>
            <a:effectLst/>
          </c:spPr>
          <c:marker>
            <c:symbol val="none"/>
          </c:marker>
          <c:dLbls>
            <c:delete val="1"/>
          </c:dLbls>
          <c:cat>
            <c:strRef>
              <c:f>'Financial Ratios'!$B$1:$K$1</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'Financial Ratios'!$B$101:$K$101</c:f>
              <c:numCache>
                <c:formatCode>0%</c:formatCode>
                <c:ptCount val="10"/>
                <c:pt idx="0">
                  <c:v>0.13469743823943872</c:v>
                </c:pt>
                <c:pt idx="1">
                  <c:v>0.12255489021956088</c:v>
                </c:pt>
                <c:pt idx="2">
                  <c:v>0.24109985528219971</c:v>
                </c:pt>
                <c:pt idx="3">
                  <c:v>0.3136709903232448</c:v>
                </c:pt>
                <c:pt idx="4">
                  <c:v>0.35344827586206895</c:v>
                </c:pt>
                <c:pt idx="5">
                  <c:v>0.25609085913170909</c:v>
                </c:pt>
                <c:pt idx="6">
                  <c:v>0.25979010494752625</c:v>
                </c:pt>
                <c:pt idx="7">
                  <c:v>0.36233930296499961</c:v>
                </c:pt>
                <c:pt idx="8">
                  <c:v>0.16193371394676356</c:v>
                </c:pt>
                <c:pt idx="9">
                  <c:v>0.4884934834706674</c:v>
                </c:pt>
              </c:numCache>
            </c:numRef>
          </c:val>
          <c:smooth val="0"/>
          <c:extLst>
            <c:ext xmlns:c16="http://schemas.microsoft.com/office/drawing/2014/chart" uri="{C3380CC4-5D6E-409C-BE32-E72D297353CC}">
              <c16:uniqueId val="{00000000-5264-4080-B6FC-4F3C2317EA46}"/>
            </c:ext>
          </c:extLst>
        </c:ser>
        <c:ser>
          <c:idx val="1"/>
          <c:order val="1"/>
          <c:tx>
            <c:strRef>
              <c:f>'Financial Ratios'!$A$102</c:f>
              <c:strCache>
                <c:ptCount val="1"/>
                <c:pt idx="0">
                  <c:v>Total Asset Turnover</c:v>
                </c:pt>
              </c:strCache>
            </c:strRef>
          </c:tx>
          <c:spPr>
            <a:ln w="28575" cap="rnd">
              <a:solidFill>
                <a:schemeClr val="accent2"/>
              </a:solidFill>
              <a:round/>
            </a:ln>
            <a:effectLst/>
          </c:spPr>
          <c:marker>
            <c:symbol val="none"/>
          </c:marker>
          <c:dLbls>
            <c:delete val="1"/>
          </c:dLbls>
          <c:cat>
            <c:strRef>
              <c:f>'Financial Ratios'!$B$1:$K$1</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'Financial Ratios'!$B$102:$K$102</c:f>
              <c:numCache>
                <c:formatCode>0%</c:formatCode>
                <c:ptCount val="10"/>
                <c:pt idx="0">
                  <c:v>0.65008578925559701</c:v>
                </c:pt>
                <c:pt idx="1">
                  <c:v>0.67978290366350069</c:v>
                </c:pt>
                <c:pt idx="2">
                  <c:v>0.7021644141855502</c:v>
                </c:pt>
                <c:pt idx="3">
                  <c:v>0.86415799306111551</c:v>
                </c:pt>
                <c:pt idx="4">
                  <c:v>0.88143244056575387</c:v>
                </c:pt>
                <c:pt idx="5">
                  <c:v>0.63055154490326304</c:v>
                </c:pt>
                <c:pt idx="6">
                  <c:v>0.57917404744538226</c:v>
                </c:pt>
                <c:pt idx="7">
                  <c:v>0.60909317219996828</c:v>
                </c:pt>
                <c:pt idx="8">
                  <c:v>0.65499490068476518</c:v>
                </c:pt>
                <c:pt idx="9">
                  <c:v>0.92688047711781885</c:v>
                </c:pt>
              </c:numCache>
            </c:numRef>
          </c:val>
          <c:smooth val="0"/>
          <c:extLst>
            <c:ext xmlns:c16="http://schemas.microsoft.com/office/drawing/2014/chart" uri="{C3380CC4-5D6E-409C-BE32-E72D297353CC}">
              <c16:uniqueId val="{00000001-5264-4080-B6FC-4F3C2317EA46}"/>
            </c:ext>
          </c:extLst>
        </c:ser>
        <c:ser>
          <c:idx val="2"/>
          <c:order val="2"/>
          <c:tx>
            <c:strRef>
              <c:f>'Financial Ratios'!$A$103</c:f>
              <c:strCache>
                <c:ptCount val="1"/>
                <c:pt idx="0">
                  <c:v>Equity Multiplier</c:v>
                </c:pt>
              </c:strCache>
            </c:strRef>
          </c:tx>
          <c:spPr>
            <a:ln w="28575" cap="rnd">
              <a:solidFill>
                <a:srgbClr val="00B050"/>
              </a:solidFill>
              <a:round/>
            </a:ln>
            <a:effectLst/>
          </c:spPr>
          <c:marker>
            <c:symbol val="none"/>
          </c:marker>
          <c:dLbls>
            <c:delete val="1"/>
          </c:dLbls>
          <c:cat>
            <c:strRef>
              <c:f>'Financial Ratios'!$B$1:$K$1</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'Financial Ratios'!$B$103:$K$103</c:f>
              <c:numCache>
                <c:formatCode>0%</c:formatCode>
                <c:ptCount val="10"/>
                <c:pt idx="0">
                  <c:v>1.6300129787762829</c:v>
                </c:pt>
                <c:pt idx="1">
                  <c:v>1.6176470588235294</c:v>
                </c:pt>
                <c:pt idx="2">
                  <c:v>1.6987743828758848</c:v>
                </c:pt>
                <c:pt idx="3">
                  <c:v>1.5046178557087404</c:v>
                </c:pt>
                <c:pt idx="4">
                  <c:v>1.422821665596232</c:v>
                </c:pt>
                <c:pt idx="5">
                  <c:v>1.4187971156997705</c:v>
                </c:pt>
                <c:pt idx="6">
                  <c:v>1.7043153969099627</c:v>
                </c:pt>
                <c:pt idx="7">
                  <c:v>1.6604163535247256</c:v>
                </c:pt>
                <c:pt idx="8">
                  <c:v>1.8633545993393965</c:v>
                </c:pt>
                <c:pt idx="9">
                  <c:v>1.5293405928614641</c:v>
                </c:pt>
              </c:numCache>
            </c:numRef>
          </c:val>
          <c:smooth val="0"/>
          <c:extLst>
            <c:ext xmlns:c16="http://schemas.microsoft.com/office/drawing/2014/chart" uri="{C3380CC4-5D6E-409C-BE32-E72D297353CC}">
              <c16:uniqueId val="{00000002-5264-4080-B6FC-4F3C2317EA46}"/>
            </c:ext>
          </c:extLst>
        </c:ser>
        <c:ser>
          <c:idx val="3"/>
          <c:order val="3"/>
          <c:tx>
            <c:strRef>
              <c:f>'Financial Ratios'!$A$104</c:f>
              <c:strCache>
                <c:ptCount val="1"/>
                <c:pt idx="0">
                  <c:v>DuPont Analysis</c:v>
                </c:pt>
              </c:strCache>
            </c:strRef>
          </c:tx>
          <c:spPr>
            <a:ln w="28575" cap="rnd">
              <a:solidFill>
                <a:schemeClr val="accent4"/>
              </a:solidFill>
              <a:round/>
            </a:ln>
            <a:effectLst/>
          </c:spPr>
          <c:marker>
            <c:symbol val="none"/>
          </c:marker>
          <c:dLbls>
            <c:delete val="1"/>
          </c:dLbls>
          <c:cat>
            <c:strRef>
              <c:f>'Financial Ratios'!$B$1:$K$1</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'Financial Ratios'!$B$104:$K$104</c:f>
              <c:numCache>
                <c:formatCode>0%</c:formatCode>
                <c:ptCount val="10"/>
                <c:pt idx="0">
                  <c:v>0.14273190791632925</c:v>
                </c:pt>
                <c:pt idx="1">
                  <c:v>0.13476733977172958</c:v>
                </c:pt>
                <c:pt idx="2">
                  <c:v>0.28758846884170552</c:v>
                </c:pt>
                <c:pt idx="3">
                  <c:v>0.40784366216035334</c:v>
                </c:pt>
                <c:pt idx="4">
                  <c:v>0.44326696638835367</c:v>
                </c:pt>
                <c:pt idx="5">
                  <c:v>0.22910521140609635</c:v>
                </c:pt>
                <c:pt idx="6">
                  <c:v>0.25643757769490322</c:v>
                </c:pt>
                <c:pt idx="7">
                  <c:v>0.36645122501127303</c:v>
                </c:pt>
                <c:pt idx="8">
                  <c:v>0.19763811592235647</c:v>
                </c:pt>
                <c:pt idx="9">
                  <c:v>0.69244729861789756</c:v>
                </c:pt>
              </c:numCache>
            </c:numRef>
          </c:val>
          <c:smooth val="0"/>
          <c:extLst>
            <c:ext xmlns:c16="http://schemas.microsoft.com/office/drawing/2014/chart" uri="{C3380CC4-5D6E-409C-BE32-E72D297353CC}">
              <c16:uniqueId val="{00000003-5264-4080-B6FC-4F3C2317EA46}"/>
            </c:ext>
          </c:extLst>
        </c:ser>
        <c:dLbls>
          <c:dLblPos val="ctr"/>
          <c:showLegendKey val="0"/>
          <c:showVal val="1"/>
          <c:showCatName val="0"/>
          <c:showSerName val="0"/>
          <c:showPercent val="0"/>
          <c:showBubbleSize val="0"/>
        </c:dLbls>
        <c:smooth val="0"/>
        <c:axId val="1679201247"/>
        <c:axId val="1679206431"/>
      </c:lineChart>
      <c:catAx>
        <c:axId val="1679201247"/>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27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79206431"/>
        <c:crosses val="autoZero"/>
        <c:auto val="1"/>
        <c:lblAlgn val="ctr"/>
        <c:lblOffset val="100"/>
        <c:noMultiLvlLbl val="0"/>
      </c:catAx>
      <c:valAx>
        <c:axId val="167920643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9201247"/>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sz="9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Valuation Ratios</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089768747360838E-2"/>
          <c:y val="0.13828039430449068"/>
          <c:w val="0.8687879314770196"/>
          <c:h val="0.57208217264189187"/>
        </c:manualLayout>
      </c:layout>
      <c:lineChart>
        <c:grouping val="standard"/>
        <c:varyColors val="0"/>
        <c:ser>
          <c:idx val="0"/>
          <c:order val="0"/>
          <c:tx>
            <c:strRef>
              <c:f>'Income Statement'!$A$58</c:f>
              <c:strCache>
                <c:ptCount val="1"/>
                <c:pt idx="0">
                  <c:v>P/E</c:v>
                </c:pt>
              </c:strCache>
            </c:strRef>
          </c:tx>
          <c:spPr>
            <a:ln w="28575" cap="rnd">
              <a:solidFill>
                <a:schemeClr val="accent2"/>
              </a:solidFill>
              <a:round/>
            </a:ln>
            <a:effectLst/>
          </c:spPr>
          <c:marker>
            <c:symbol val="none"/>
          </c:marker>
          <c:cat>
            <c:strRef>
              <c:f>'Income Statement'!$B$55:$K$55</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'Income Statement'!$B$58:$K$58</c:f>
              <c:numCache>
                <c:formatCode>General</c:formatCode>
                <c:ptCount val="10"/>
                <c:pt idx="0">
                  <c:v>30.2</c:v>
                </c:pt>
                <c:pt idx="1">
                  <c:v>48.1</c:v>
                </c:pt>
                <c:pt idx="2">
                  <c:v>43.9</c:v>
                </c:pt>
                <c:pt idx="3">
                  <c:v>17.3</c:v>
                </c:pt>
                <c:pt idx="4">
                  <c:v>59.4</c:v>
                </c:pt>
                <c:pt idx="5">
                  <c:v>84.2</c:v>
                </c:pt>
                <c:pt idx="6">
                  <c:v>89.2</c:v>
                </c:pt>
                <c:pt idx="7">
                  <c:v>61.4</c:v>
                </c:pt>
                <c:pt idx="8">
                  <c:v>64.7</c:v>
                </c:pt>
                <c:pt idx="9">
                  <c:v>80.5</c:v>
                </c:pt>
              </c:numCache>
            </c:numRef>
          </c:val>
          <c:smooth val="0"/>
          <c:extLst>
            <c:ext xmlns:c16="http://schemas.microsoft.com/office/drawing/2014/chart" uri="{C3380CC4-5D6E-409C-BE32-E72D297353CC}">
              <c16:uniqueId val="{00000000-6906-0C4E-BC17-F1FCABAD796D}"/>
            </c:ext>
          </c:extLst>
        </c:ser>
        <c:ser>
          <c:idx val="1"/>
          <c:order val="1"/>
          <c:tx>
            <c:strRef>
              <c:f>'Income Statement'!$A$59</c:f>
              <c:strCache>
                <c:ptCount val="1"/>
                <c:pt idx="0">
                  <c:v>P/BV</c:v>
                </c:pt>
              </c:strCache>
            </c:strRef>
          </c:tx>
          <c:spPr>
            <a:ln w="28575" cap="rnd">
              <a:solidFill>
                <a:schemeClr val="tx1">
                  <a:lumMod val="50000"/>
                  <a:lumOff val="50000"/>
                </a:schemeClr>
              </a:solidFill>
              <a:round/>
            </a:ln>
            <a:effectLst/>
          </c:spPr>
          <c:marker>
            <c:symbol val="none"/>
          </c:marker>
          <c:cat>
            <c:strRef>
              <c:f>'Income Statement'!$B$55:$K$55</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'Income Statement'!$B$59:$K$59</c:f>
              <c:numCache>
                <c:formatCode>0.00</c:formatCode>
                <c:ptCount val="10"/>
                <c:pt idx="0">
                  <c:v>2.5887500000000001</c:v>
                </c:pt>
                <c:pt idx="1">
                  <c:v>3.6612499999999994</c:v>
                </c:pt>
                <c:pt idx="2">
                  <c:v>13.97125</c:v>
                </c:pt>
                <c:pt idx="3">
                  <c:v>30.856249999999996</c:v>
                </c:pt>
                <c:pt idx="4">
                  <c:v>20.018750000000001</c:v>
                </c:pt>
                <c:pt idx="5">
                  <c:v>31.309999999999995</c:v>
                </c:pt>
                <c:pt idx="6">
                  <c:v>64.948499999999996</c:v>
                </c:pt>
                <c:pt idx="7">
                  <c:v>114.19999999999999</c:v>
                </c:pt>
                <c:pt idx="8">
                  <c:v>101.82499999999999</c:v>
                </c:pt>
                <c:pt idx="9">
                  <c:v>305.15499999999997</c:v>
                </c:pt>
              </c:numCache>
            </c:numRef>
          </c:val>
          <c:smooth val="0"/>
          <c:extLst>
            <c:ext xmlns:c16="http://schemas.microsoft.com/office/drawing/2014/chart" uri="{C3380CC4-5D6E-409C-BE32-E72D297353CC}">
              <c16:uniqueId val="{00000001-6906-0C4E-BC17-F1FCABAD796D}"/>
            </c:ext>
          </c:extLst>
        </c:ser>
        <c:ser>
          <c:idx val="2"/>
          <c:order val="2"/>
          <c:tx>
            <c:strRef>
              <c:f>'Income Statement'!$A$60</c:f>
              <c:strCache>
                <c:ptCount val="1"/>
                <c:pt idx="0">
                  <c:v>P/CF</c:v>
                </c:pt>
              </c:strCache>
            </c:strRef>
          </c:tx>
          <c:spPr>
            <a:ln w="28575" cap="rnd">
              <a:solidFill>
                <a:srgbClr val="00B050"/>
              </a:solidFill>
              <a:round/>
            </a:ln>
            <a:effectLst/>
          </c:spPr>
          <c:marker>
            <c:symbol val="none"/>
          </c:marker>
          <c:cat>
            <c:strRef>
              <c:f>'Income Statement'!$B$55:$K$55</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'Income Statement'!$B$60:$K$60</c:f>
              <c:numCache>
                <c:formatCode>_(* #,##0.00_);_(* \(#,##0.00\);_(* "-"??_);_(@_)</c:formatCode>
                <c:ptCount val="10"/>
                <c:pt idx="0">
                  <c:v>12.943750000000001</c:v>
                </c:pt>
                <c:pt idx="1">
                  <c:v>18.306249999999999</c:v>
                </c:pt>
                <c:pt idx="2">
                  <c:v>69.856250000000003</c:v>
                </c:pt>
                <c:pt idx="3">
                  <c:v>154.28125</c:v>
                </c:pt>
                <c:pt idx="4">
                  <c:v>100.09375</c:v>
                </c:pt>
                <c:pt idx="5">
                  <c:v>156.54999999999998</c:v>
                </c:pt>
                <c:pt idx="6">
                  <c:v>324.74249999999995</c:v>
                </c:pt>
                <c:pt idx="7">
                  <c:v>571</c:v>
                </c:pt>
                <c:pt idx="8">
                  <c:v>509.12499999999994</c:v>
                </c:pt>
                <c:pt idx="9">
                  <c:v>1525.7749999999999</c:v>
                </c:pt>
              </c:numCache>
            </c:numRef>
          </c:val>
          <c:smooth val="0"/>
          <c:extLst>
            <c:ext xmlns:c16="http://schemas.microsoft.com/office/drawing/2014/chart" uri="{C3380CC4-5D6E-409C-BE32-E72D297353CC}">
              <c16:uniqueId val="{00000002-6906-0C4E-BC17-F1FCABAD796D}"/>
            </c:ext>
          </c:extLst>
        </c:ser>
        <c:dLbls>
          <c:showLegendKey val="0"/>
          <c:showVal val="0"/>
          <c:showCatName val="0"/>
          <c:showSerName val="0"/>
          <c:showPercent val="0"/>
          <c:showBubbleSize val="0"/>
        </c:dLbls>
        <c:smooth val="0"/>
        <c:axId val="52659488"/>
        <c:axId val="1777125167"/>
      </c:lineChart>
      <c:catAx>
        <c:axId val="5265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77125167"/>
        <c:crosses val="autoZero"/>
        <c:auto val="1"/>
        <c:lblAlgn val="ctr"/>
        <c:lblOffset val="100"/>
        <c:noMultiLvlLbl val="0"/>
      </c:catAx>
      <c:valAx>
        <c:axId val="17771251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59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sz="900"/>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BV &amp; EPS</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891136817690704"/>
          <c:y val="0.12219558131284392"/>
          <c:w val="0.78999708934196267"/>
          <c:h val="0.6970496846345976"/>
        </c:manualLayout>
      </c:layout>
      <c:barChart>
        <c:barDir val="bar"/>
        <c:grouping val="clustered"/>
        <c:varyColors val="0"/>
        <c:ser>
          <c:idx val="0"/>
          <c:order val="0"/>
          <c:tx>
            <c:strRef>
              <c:f>'Income Statement'!$A$56</c:f>
              <c:strCache>
                <c:ptCount val="1"/>
                <c:pt idx="0">
                  <c:v>BV</c:v>
                </c:pt>
              </c:strCache>
            </c:strRef>
          </c:tx>
          <c:spPr>
            <a:solidFill>
              <a:srgbClr val="00B050"/>
            </a:solidFill>
            <a:ln>
              <a:solidFill>
                <a:schemeClr val="tx1">
                  <a:lumMod val="65000"/>
                  <a:lumOff val="35000"/>
                </a:schemeClr>
              </a:solidFill>
            </a:ln>
            <a:effectLst/>
          </c:spPr>
          <c:invertIfNegative val="0"/>
          <c:cat>
            <c:strRef>
              <c:f>'Income Statement'!$B$55:$K$55</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'Income Statement'!$B$56:$K$56</c:f>
              <c:numCache>
                <c:formatCode>_("$"* #,##0.00_);_("$"* \(#,##0.00\);_("$"* "-"??_);_(@_)</c:formatCode>
                <c:ptCount val="10"/>
                <c:pt idx="0">
                  <c:v>0.2</c:v>
                </c:pt>
                <c:pt idx="1">
                  <c:v>0.21</c:v>
                </c:pt>
                <c:pt idx="2">
                  <c:v>0.25</c:v>
                </c:pt>
                <c:pt idx="3">
                  <c:v>0.31</c:v>
                </c:pt>
                <c:pt idx="4">
                  <c:v>0.39</c:v>
                </c:pt>
                <c:pt idx="5">
                  <c:v>0.5</c:v>
                </c:pt>
                <c:pt idx="6">
                  <c:v>0.68</c:v>
                </c:pt>
                <c:pt idx="7">
                  <c:v>1.06</c:v>
                </c:pt>
                <c:pt idx="8">
                  <c:v>0.9</c:v>
                </c:pt>
                <c:pt idx="9">
                  <c:v>1.74</c:v>
                </c:pt>
              </c:numCache>
            </c:numRef>
          </c:val>
          <c:extLst>
            <c:ext xmlns:c16="http://schemas.microsoft.com/office/drawing/2014/chart" uri="{C3380CC4-5D6E-409C-BE32-E72D297353CC}">
              <c16:uniqueId val="{00000000-A66D-324E-92CC-1637051BC7A5}"/>
            </c:ext>
          </c:extLst>
        </c:ser>
        <c:ser>
          <c:idx val="1"/>
          <c:order val="1"/>
          <c:tx>
            <c:strRef>
              <c:f>'Income Statement'!$A$57</c:f>
              <c:strCache>
                <c:ptCount val="1"/>
                <c:pt idx="0">
                  <c:v>EPS</c:v>
                </c:pt>
              </c:strCache>
            </c:strRef>
          </c:tx>
          <c:spPr>
            <a:solidFill>
              <a:schemeClr val="tx1">
                <a:lumMod val="50000"/>
                <a:lumOff val="50000"/>
              </a:schemeClr>
            </a:solidFill>
            <a:ln>
              <a:solidFill>
                <a:schemeClr val="tx1">
                  <a:lumMod val="65000"/>
                  <a:lumOff val="35000"/>
                </a:schemeClr>
              </a:solidFill>
            </a:ln>
            <a:effectLst/>
          </c:spPr>
          <c:invertIfNegative val="0"/>
          <c:cat>
            <c:strRef>
              <c:f>'Income Statement'!$B$55:$K$55</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'Income Statement'!$B$57:$K$57</c:f>
              <c:numCache>
                <c:formatCode>_("$"* #,##0.00_);_("$"* \(#,##0.00\);_("$"* "-"??_);_(@_)</c:formatCode>
                <c:ptCount val="10"/>
                <c:pt idx="0">
                  <c:v>2.8542699056161386E-2</c:v>
                </c:pt>
                <c:pt idx="1">
                  <c:v>2.8268876611418046E-2</c:v>
                </c:pt>
                <c:pt idx="2">
                  <c:v>7.6987060998151571E-2</c:v>
                </c:pt>
                <c:pt idx="3">
                  <c:v>0.1271702838063439</c:v>
                </c:pt>
                <c:pt idx="4">
                  <c:v>0.17027138157894736</c:v>
                </c:pt>
                <c:pt idx="5">
                  <c:v>0.11477832512315271</c:v>
                </c:pt>
                <c:pt idx="6">
                  <c:v>0.17552674230145868</c:v>
                </c:pt>
                <c:pt idx="7">
                  <c:v>0.3907051282051282</c:v>
                </c:pt>
                <c:pt idx="8">
                  <c:v>0.17563329312424608</c:v>
                </c:pt>
                <c:pt idx="9">
                  <c:v>1.2053462940461726</c:v>
                </c:pt>
              </c:numCache>
            </c:numRef>
          </c:val>
          <c:extLst>
            <c:ext xmlns:c16="http://schemas.microsoft.com/office/drawing/2014/chart" uri="{C3380CC4-5D6E-409C-BE32-E72D297353CC}">
              <c16:uniqueId val="{00000001-A66D-324E-92CC-1637051BC7A5}"/>
            </c:ext>
          </c:extLst>
        </c:ser>
        <c:dLbls>
          <c:showLegendKey val="0"/>
          <c:showVal val="0"/>
          <c:showCatName val="0"/>
          <c:showSerName val="0"/>
          <c:showPercent val="0"/>
          <c:showBubbleSize val="0"/>
        </c:dLbls>
        <c:gapWidth val="182"/>
        <c:axId val="23109984"/>
        <c:axId val="871570016"/>
      </c:barChart>
      <c:catAx>
        <c:axId val="231099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871570016"/>
        <c:crosses val="autoZero"/>
        <c:auto val="1"/>
        <c:lblAlgn val="ctr"/>
        <c:lblOffset val="100"/>
        <c:noMultiLvlLbl val="0"/>
      </c:catAx>
      <c:valAx>
        <c:axId val="871570016"/>
        <c:scaling>
          <c:orientation val="minMax"/>
        </c:scaling>
        <c:delete val="0"/>
        <c:axPos val="b"/>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09984"/>
        <c:crosses val="autoZero"/>
        <c:crossBetween val="between"/>
      </c:valAx>
      <c:spPr>
        <a:noFill/>
        <a:ln>
          <a:noFill/>
        </a:ln>
        <a:effectLst/>
      </c:spPr>
    </c:plotArea>
    <c:legend>
      <c:legendPos val="b"/>
      <c:layout>
        <c:manualLayout>
          <c:xMode val="edge"/>
          <c:yMode val="edge"/>
          <c:x val="0.4152984796002494"/>
          <c:y val="0.90045691672877148"/>
          <c:w val="0.16940304079950139"/>
          <c:h val="8.7447528387648243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sz="9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baseline="0">
                <a:solidFill>
                  <a:schemeClr val="dk1">
                    <a:lumMod val="75000"/>
                    <a:lumOff val="25000"/>
                  </a:schemeClr>
                </a:solidFill>
                <a:latin typeface="+mn-lt"/>
                <a:ea typeface="+mn-ea"/>
                <a:cs typeface="+mn-cs"/>
              </a:defRPr>
            </a:pPr>
            <a:r>
              <a:rPr lang="en-US" sz="2000"/>
              <a:t>Revenue Market Share 2023</a:t>
            </a:r>
          </a:p>
        </c:rich>
      </c:tx>
      <c:layout>
        <c:manualLayout>
          <c:xMode val="edge"/>
          <c:yMode val="edge"/>
          <c:x val="0.32580128699992777"/>
          <c:y val="0"/>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30342130484578189"/>
          <c:y val="0.10481757219914745"/>
          <c:w val="0.43318429705167066"/>
          <c:h val="0.8601565771050359"/>
        </c:manualLayout>
      </c:layout>
      <c:pieChart>
        <c:varyColors val="1"/>
        <c:ser>
          <c:idx val="0"/>
          <c:order val="0"/>
          <c:spPr>
            <a:ln>
              <a:solidFill>
                <a:schemeClr val="tx1">
                  <a:lumMod val="65000"/>
                  <a:lumOff val="35000"/>
                </a:schemeClr>
              </a:solidFill>
            </a:ln>
          </c:spPr>
          <c:dPt>
            <c:idx val="0"/>
            <c:bubble3D val="0"/>
            <c:spPr>
              <a:solidFill>
                <a:schemeClr val="accent1">
                  <a:lumMod val="60000"/>
                  <a:lumOff val="40000"/>
                </a:schemeClr>
              </a:solidFill>
              <a:ln>
                <a:solidFill>
                  <a:schemeClr val="tx1">
                    <a:lumMod val="65000"/>
                    <a:lumOff val="35000"/>
                  </a:schemeClr>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12E-0945-875A-A2A0D991CDCF}"/>
              </c:ext>
            </c:extLst>
          </c:dPt>
          <c:dPt>
            <c:idx val="1"/>
            <c:bubble3D val="0"/>
            <c:spPr>
              <a:solidFill>
                <a:schemeClr val="accent2">
                  <a:lumMod val="60000"/>
                  <a:lumOff val="40000"/>
                </a:schemeClr>
              </a:solidFill>
              <a:ln>
                <a:solidFill>
                  <a:schemeClr val="tx1">
                    <a:lumMod val="65000"/>
                    <a:lumOff val="35000"/>
                  </a:schemeClr>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12E-0945-875A-A2A0D991CDCF}"/>
              </c:ext>
            </c:extLst>
          </c:dPt>
          <c:dPt>
            <c:idx val="2"/>
            <c:bubble3D val="0"/>
            <c:spPr>
              <a:solidFill>
                <a:schemeClr val="accent3">
                  <a:lumMod val="60000"/>
                  <a:lumOff val="40000"/>
                </a:schemeClr>
              </a:solidFill>
              <a:ln>
                <a:solidFill>
                  <a:schemeClr val="tx1">
                    <a:lumMod val="65000"/>
                    <a:lumOff val="35000"/>
                  </a:schemeClr>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12E-0945-875A-A2A0D991CDCF}"/>
              </c:ext>
            </c:extLst>
          </c:dPt>
          <c:dPt>
            <c:idx val="3"/>
            <c:bubble3D val="0"/>
            <c:spPr>
              <a:solidFill>
                <a:schemeClr val="accent4">
                  <a:lumMod val="60000"/>
                  <a:lumOff val="40000"/>
                </a:schemeClr>
              </a:solidFill>
              <a:ln>
                <a:solidFill>
                  <a:schemeClr val="tx1">
                    <a:lumMod val="65000"/>
                    <a:lumOff val="35000"/>
                  </a:schemeClr>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12E-0945-875A-A2A0D991CDCF}"/>
              </c:ext>
            </c:extLst>
          </c:dPt>
          <c:dPt>
            <c:idx val="4"/>
            <c:bubble3D val="0"/>
            <c:spPr>
              <a:solidFill>
                <a:srgbClr val="00B050"/>
              </a:solidFill>
              <a:ln>
                <a:solidFill>
                  <a:schemeClr val="tx1">
                    <a:lumMod val="65000"/>
                    <a:lumOff val="35000"/>
                  </a:schemeClr>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612E-0945-875A-A2A0D991CDCF}"/>
              </c:ext>
            </c:extLst>
          </c:dPt>
          <c:dLbls>
            <c:dLbl>
              <c:idx val="0"/>
              <c:layout>
                <c:manualLayout>
                  <c:x val="-4.6106611127864641E-2"/>
                  <c:y val="0.177076848799852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12E-0945-875A-A2A0D991CDCF}"/>
                </c:ext>
              </c:extLst>
            </c:dLbl>
            <c:dLbl>
              <c:idx val="1"/>
              <c:layout>
                <c:manualLayout>
                  <c:x val="-0.10005582425610419"/>
                  <c:y val="4.703291987292196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12E-0945-875A-A2A0D991CDCF}"/>
                </c:ext>
              </c:extLst>
            </c:dLbl>
            <c:dLbl>
              <c:idx val="2"/>
              <c:layout>
                <c:manualLayout>
                  <c:x val="-6.7501202752710945E-2"/>
                  <c:y val="-0.14502363340505808"/>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12E-0945-875A-A2A0D991CDCF}"/>
                </c:ext>
              </c:extLst>
            </c:dLbl>
            <c:dLbl>
              <c:idx val="3"/>
              <c:layout>
                <c:manualLayout>
                  <c:x val="8.0677931235490719E-2"/>
                  <c:y val="-0.1790781481900924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612E-0945-875A-A2A0D991CDCF}"/>
                </c:ext>
              </c:extLst>
            </c:dLbl>
            <c:dLbl>
              <c:idx val="4"/>
              <c:layout>
                <c:manualLayout>
                  <c:x val="9.7141208047003907E-2"/>
                  <c:y val="0.13818335707601434"/>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612E-0945-875A-A2A0D991CDCF}"/>
                </c:ext>
              </c:extLst>
            </c:dLbl>
            <c:spPr>
              <a:solidFill>
                <a:schemeClr val="tx1">
                  <a:lumMod val="65000"/>
                  <a:lumOff val="35000"/>
                </a:schemeClr>
              </a:solidFill>
              <a:ln>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Submission!$B$1:$F$1</c:f>
              <c:strCache>
                <c:ptCount val="5"/>
                <c:pt idx="0">
                  <c:v>AMD</c:v>
                </c:pt>
                <c:pt idx="1">
                  <c:v>Intel</c:v>
                </c:pt>
                <c:pt idx="2">
                  <c:v>Qual</c:v>
                </c:pt>
                <c:pt idx="3">
                  <c:v>Broad</c:v>
                </c:pt>
                <c:pt idx="4">
                  <c:v>Nvidia</c:v>
                </c:pt>
              </c:strCache>
            </c:strRef>
          </c:cat>
          <c:val>
            <c:numRef>
              <c:f>Submission!$B$3:$F$3</c:f>
              <c:numCache>
                <c:formatCode>0%</c:formatCode>
                <c:ptCount val="5"/>
                <c:pt idx="0">
                  <c:v>9.9314258689997631E-2</c:v>
                </c:pt>
                <c:pt idx="1">
                  <c:v>0.23746091800005253</c:v>
                </c:pt>
                <c:pt idx="2">
                  <c:v>0.17061208761374286</c:v>
                </c:pt>
                <c:pt idx="3">
                  <c:v>0.22583922300167275</c:v>
                </c:pt>
                <c:pt idx="4">
                  <c:v>0.2667735126945342</c:v>
                </c:pt>
              </c:numCache>
            </c:numRef>
          </c:val>
          <c:extLst>
            <c:ext xmlns:c16="http://schemas.microsoft.com/office/drawing/2014/chart" uri="{C3380CC4-5D6E-409C-BE32-E72D297353CC}">
              <c16:uniqueId val="{0000000A-612E-0945-875A-A2A0D991CDCF}"/>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700"/>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Days in Receivables</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Peer Average</c:v>
          </c:tx>
          <c:spPr>
            <a:solidFill>
              <a:schemeClr val="tx1">
                <a:lumMod val="50000"/>
                <a:lumOff val="50000"/>
              </a:schemeClr>
            </a:solidFill>
            <a:ln>
              <a:solidFill>
                <a:schemeClr val="tx1">
                  <a:lumMod val="65000"/>
                  <a:lumOff val="35000"/>
                </a:schemeClr>
              </a:solidFill>
            </a:ln>
            <a:effectLst/>
          </c:spPr>
          <c:invertIfNegative val="0"/>
          <c:cat>
            <c:numRef>
              <c:f>Submission!$B$47:$K$47</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Submission!$B$65:$K$65</c:f>
              <c:numCache>
                <c:formatCode>0</c:formatCode>
                <c:ptCount val="10"/>
                <c:pt idx="0">
                  <c:v>41.501907639066744</c:v>
                </c:pt>
                <c:pt idx="1">
                  <c:v>43.705631355100657</c:v>
                </c:pt>
                <c:pt idx="2">
                  <c:v>41.383320205284107</c:v>
                </c:pt>
                <c:pt idx="3">
                  <c:v>41.49638111626637</c:v>
                </c:pt>
                <c:pt idx="4">
                  <c:v>48.511767427285655</c:v>
                </c:pt>
                <c:pt idx="5">
                  <c:v>59.21072296358507</c:v>
                </c:pt>
                <c:pt idx="6">
                  <c:v>43.871588386883516</c:v>
                </c:pt>
                <c:pt idx="7">
                  <c:v>45.724385644051438</c:v>
                </c:pt>
                <c:pt idx="8">
                  <c:v>38.077246202428356</c:v>
                </c:pt>
                <c:pt idx="9">
                  <c:v>44.369266850175514</c:v>
                </c:pt>
              </c:numCache>
            </c:numRef>
          </c:val>
          <c:extLst>
            <c:ext xmlns:c16="http://schemas.microsoft.com/office/drawing/2014/chart" uri="{C3380CC4-5D6E-409C-BE32-E72D297353CC}">
              <c16:uniqueId val="{00000000-8C17-4B4E-A8A2-D49041A50601}"/>
            </c:ext>
          </c:extLst>
        </c:ser>
        <c:ser>
          <c:idx val="1"/>
          <c:order val="1"/>
          <c:tx>
            <c:v>Nvidia</c:v>
          </c:tx>
          <c:spPr>
            <a:solidFill>
              <a:srgbClr val="00B050"/>
            </a:solidFill>
            <a:ln>
              <a:solidFill>
                <a:schemeClr val="tx1">
                  <a:lumMod val="65000"/>
                  <a:lumOff val="35000"/>
                </a:schemeClr>
              </a:solidFill>
            </a:ln>
            <a:effectLst/>
          </c:spPr>
          <c:invertIfNegative val="0"/>
          <c:cat>
            <c:numRef>
              <c:f>Submission!$B$47:$K$47</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Submission!$B$73:$K$73</c:f>
              <c:numCache>
                <c:formatCode>_(* #,##0_);_(* \(#,##0\);_(* "-"??_);_(@_)</c:formatCode>
                <c:ptCount val="10"/>
                <c:pt idx="0">
                  <c:v>36.927746770430979</c:v>
                </c:pt>
                <c:pt idx="1">
                  <c:v>36.791417165668662</c:v>
                </c:pt>
                <c:pt idx="2">
                  <c:v>43.630969609261946</c:v>
                </c:pt>
                <c:pt idx="3">
                  <c:v>47.531912703314802</c:v>
                </c:pt>
                <c:pt idx="4">
                  <c:v>44.363263912598157</c:v>
                </c:pt>
                <c:pt idx="5">
                  <c:v>55.395218904561268</c:v>
                </c:pt>
                <c:pt idx="6">
                  <c:v>53.168515742128932</c:v>
                </c:pt>
                <c:pt idx="7">
                  <c:v>63.061975180203611</c:v>
                </c:pt>
                <c:pt idx="8">
                  <c:v>51.785237636242307</c:v>
                </c:pt>
                <c:pt idx="9">
                  <c:v>59.906683956534579</c:v>
                </c:pt>
              </c:numCache>
            </c:numRef>
          </c:val>
          <c:extLst>
            <c:ext xmlns:c16="http://schemas.microsoft.com/office/drawing/2014/chart" uri="{C3380CC4-5D6E-409C-BE32-E72D297353CC}">
              <c16:uniqueId val="{00000001-8C17-4B4E-A8A2-D49041A50601}"/>
            </c:ext>
          </c:extLst>
        </c:ser>
        <c:dLbls>
          <c:showLegendKey val="0"/>
          <c:showVal val="0"/>
          <c:showCatName val="0"/>
          <c:showSerName val="0"/>
          <c:showPercent val="0"/>
          <c:showBubbleSize val="0"/>
        </c:dLbls>
        <c:gapWidth val="219"/>
        <c:overlap val="-27"/>
        <c:axId val="1448477087"/>
        <c:axId val="620403295"/>
      </c:barChart>
      <c:catAx>
        <c:axId val="1448477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20403295"/>
        <c:crosses val="autoZero"/>
        <c:auto val="1"/>
        <c:lblAlgn val="ctr"/>
        <c:lblOffset val="100"/>
        <c:noMultiLvlLbl val="0"/>
      </c:catAx>
      <c:valAx>
        <c:axId val="6204032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8477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900"/>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Cash Ratio</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Peer Average</c:v>
          </c:tx>
          <c:spPr>
            <a:ln w="28575" cap="rnd">
              <a:solidFill>
                <a:schemeClr val="tx1">
                  <a:lumMod val="50000"/>
                  <a:lumOff val="50000"/>
                </a:schemeClr>
              </a:solidFill>
              <a:round/>
            </a:ln>
            <a:effectLst/>
          </c:spPr>
          <c:marker>
            <c:symbol val="none"/>
          </c:marker>
          <c:cat>
            <c:numRef>
              <c:f>Submission!$B$61:$K$61</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Submission!$B$62:$K$62</c:f>
              <c:numCache>
                <c:formatCode>0.00</c:formatCode>
                <c:ptCount val="10"/>
                <c:pt idx="0">
                  <c:v>0.93741965882428613</c:v>
                </c:pt>
                <c:pt idx="1">
                  <c:v>0.83901719815342912</c:v>
                </c:pt>
                <c:pt idx="2">
                  <c:v>2.2136900473631203</c:v>
                </c:pt>
                <c:pt idx="3">
                  <c:v>0.96960242062289737</c:v>
                </c:pt>
                <c:pt idx="4">
                  <c:v>0.70549330728453719</c:v>
                </c:pt>
                <c:pt idx="5">
                  <c:v>0.69856528866584267</c:v>
                </c:pt>
                <c:pt idx="6">
                  <c:v>0.85718670283505194</c:v>
                </c:pt>
                <c:pt idx="7">
                  <c:v>0.6919939246202893</c:v>
                </c:pt>
                <c:pt idx="8">
                  <c:v>0.97487585699083112</c:v>
                </c:pt>
                <c:pt idx="9">
                  <c:v>0.53685606095824534</c:v>
                </c:pt>
              </c:numCache>
            </c:numRef>
          </c:val>
          <c:smooth val="0"/>
          <c:extLst>
            <c:ext xmlns:c16="http://schemas.microsoft.com/office/drawing/2014/chart" uri="{C3380CC4-5D6E-409C-BE32-E72D297353CC}">
              <c16:uniqueId val="{00000000-B2B3-C948-A65A-CD2638F34944}"/>
            </c:ext>
          </c:extLst>
        </c:ser>
        <c:ser>
          <c:idx val="1"/>
          <c:order val="1"/>
          <c:tx>
            <c:v>Nvidia</c:v>
          </c:tx>
          <c:spPr>
            <a:ln w="28575" cap="rnd">
              <a:solidFill>
                <a:srgbClr val="00B050"/>
              </a:solidFill>
              <a:round/>
            </a:ln>
            <a:effectLst/>
          </c:spPr>
          <c:marker>
            <c:symbol val="none"/>
          </c:marker>
          <c:cat>
            <c:numRef>
              <c:f>Submission!$B$61:$K$61</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Submission!$B$70:$K$70</c:f>
              <c:numCache>
                <c:formatCode>_(* #,##0.00_);_(* \(#,##0.00\);_(* "-"??_);_(@_)</c:formatCode>
                <c:ptCount val="10"/>
                <c:pt idx="0">
                  <c:v>0.55428278071046733</c:v>
                </c:pt>
                <c:pt idx="1">
                  <c:v>0.25350914504466182</c:v>
                </c:pt>
                <c:pt idx="2">
                  <c:v>0.98769574944071592</c:v>
                </c:pt>
                <c:pt idx="3">
                  <c:v>3.4709453599306159</c:v>
                </c:pt>
                <c:pt idx="4">
                  <c:v>0.58841234010534238</c:v>
                </c:pt>
                <c:pt idx="5">
                  <c:v>6.1076233183856505</c:v>
                </c:pt>
                <c:pt idx="6">
                  <c:v>0.21579617834394904</c:v>
                </c:pt>
                <c:pt idx="7">
                  <c:v>0.45905420991926182</c:v>
                </c:pt>
                <c:pt idx="8">
                  <c:v>0.51637970440347403</c:v>
                </c:pt>
                <c:pt idx="9">
                  <c:v>0.6847897657793246</c:v>
                </c:pt>
              </c:numCache>
            </c:numRef>
          </c:val>
          <c:smooth val="0"/>
          <c:extLst>
            <c:ext xmlns:c16="http://schemas.microsoft.com/office/drawing/2014/chart" uri="{C3380CC4-5D6E-409C-BE32-E72D297353CC}">
              <c16:uniqueId val="{00000001-B2B3-C948-A65A-CD2638F34944}"/>
            </c:ext>
          </c:extLst>
        </c:ser>
        <c:dLbls>
          <c:showLegendKey val="0"/>
          <c:showVal val="0"/>
          <c:showCatName val="0"/>
          <c:showSerName val="0"/>
          <c:showPercent val="0"/>
          <c:showBubbleSize val="0"/>
        </c:dLbls>
        <c:smooth val="0"/>
        <c:axId val="5915936"/>
        <c:axId val="2045977423"/>
      </c:lineChart>
      <c:catAx>
        <c:axId val="5915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45977423"/>
        <c:crosses val="autoZero"/>
        <c:auto val="1"/>
        <c:lblAlgn val="ctr"/>
        <c:lblOffset val="100"/>
        <c:noMultiLvlLbl val="0"/>
      </c:catAx>
      <c:valAx>
        <c:axId val="204597742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5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900"/>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Quick Ratio</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Submission!$A$60</c:f>
              <c:strCache>
                <c:ptCount val="1"/>
                <c:pt idx="0">
                  <c:v>Peers Average</c:v>
                </c:pt>
              </c:strCache>
            </c:strRef>
          </c:tx>
          <c:spPr>
            <a:solidFill>
              <a:schemeClr val="tx1">
                <a:lumMod val="50000"/>
                <a:lumOff val="50000"/>
              </a:schemeClr>
            </a:solidFill>
            <a:ln>
              <a:solidFill>
                <a:schemeClr val="tx1">
                  <a:lumMod val="65000"/>
                  <a:lumOff val="35000"/>
                </a:schemeClr>
              </a:solidFill>
            </a:ln>
            <a:effectLst/>
          </c:spPr>
          <c:invertIfNegative val="0"/>
          <c:cat>
            <c:numRef>
              <c:f>Submission!$B$69:$K$69</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Submission!$B$63:$K$63</c:f>
              <c:numCache>
                <c:formatCode>0.00</c:formatCode>
                <c:ptCount val="10"/>
                <c:pt idx="0">
                  <c:v>2.0299999999999998</c:v>
                </c:pt>
                <c:pt idx="1">
                  <c:v>1.8525</c:v>
                </c:pt>
                <c:pt idx="2">
                  <c:v>2.8450000000000002</c:v>
                </c:pt>
                <c:pt idx="3">
                  <c:v>1.7</c:v>
                </c:pt>
                <c:pt idx="4">
                  <c:v>1.29</c:v>
                </c:pt>
                <c:pt idx="5">
                  <c:v>1.415</c:v>
                </c:pt>
                <c:pt idx="6">
                  <c:v>1.66</c:v>
                </c:pt>
                <c:pt idx="7">
                  <c:v>1.5150000000000001</c:v>
                </c:pt>
                <c:pt idx="8">
                  <c:v>1.6074999999999999</c:v>
                </c:pt>
                <c:pt idx="9">
                  <c:v>1.2849999999999999</c:v>
                </c:pt>
              </c:numCache>
            </c:numRef>
          </c:val>
          <c:extLst>
            <c:ext xmlns:c16="http://schemas.microsoft.com/office/drawing/2014/chart" uri="{C3380CC4-5D6E-409C-BE32-E72D297353CC}">
              <c16:uniqueId val="{00000000-0F04-3B4A-8A10-62F82909A604}"/>
            </c:ext>
          </c:extLst>
        </c:ser>
        <c:ser>
          <c:idx val="1"/>
          <c:order val="1"/>
          <c:tx>
            <c:strRef>
              <c:f>Submission!$A$68</c:f>
              <c:strCache>
                <c:ptCount val="1"/>
                <c:pt idx="0">
                  <c:v>Nvidia</c:v>
                </c:pt>
              </c:strCache>
            </c:strRef>
          </c:tx>
          <c:spPr>
            <a:solidFill>
              <a:srgbClr val="00B050"/>
            </a:solidFill>
            <a:ln>
              <a:solidFill>
                <a:schemeClr val="tx1">
                  <a:lumMod val="65000"/>
                  <a:lumOff val="35000"/>
                </a:schemeClr>
              </a:solidFill>
            </a:ln>
            <a:effectLst/>
          </c:spPr>
          <c:invertIfNegative val="0"/>
          <c:cat>
            <c:numRef>
              <c:f>Submission!$B$69:$K$69</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Submission!$B$71:$K$71</c:f>
              <c:numCache>
                <c:formatCode>_(* #,##0.00_);_(* \(#,##0.00\);_(* "-"??_);_(@_)</c:formatCode>
                <c:ptCount val="10"/>
                <c:pt idx="0">
                  <c:v>5.6900000000000006E-2</c:v>
                </c:pt>
                <c:pt idx="1">
                  <c:v>2.3599999999999999E-2</c:v>
                </c:pt>
                <c:pt idx="2">
                  <c:v>4.2599999999999999E-2</c:v>
                </c:pt>
                <c:pt idx="3">
                  <c:v>7.2599999999999998E-2</c:v>
                </c:pt>
                <c:pt idx="4">
                  <c:v>6.6600000000000006E-2</c:v>
                </c:pt>
                <c:pt idx="5">
                  <c:v>7.0400000000000004E-2</c:v>
                </c:pt>
                <c:pt idx="6">
                  <c:v>3.56E-2</c:v>
                </c:pt>
                <c:pt idx="7">
                  <c:v>5.96E-2</c:v>
                </c:pt>
                <c:pt idx="8">
                  <c:v>2.6099999999999998E-2</c:v>
                </c:pt>
                <c:pt idx="9">
                  <c:v>3.3799999999999997E-2</c:v>
                </c:pt>
              </c:numCache>
            </c:numRef>
          </c:val>
          <c:extLst>
            <c:ext xmlns:c16="http://schemas.microsoft.com/office/drawing/2014/chart" uri="{C3380CC4-5D6E-409C-BE32-E72D297353CC}">
              <c16:uniqueId val="{00000001-0F04-3B4A-8A10-62F82909A604}"/>
            </c:ext>
          </c:extLst>
        </c:ser>
        <c:dLbls>
          <c:showLegendKey val="0"/>
          <c:showVal val="0"/>
          <c:showCatName val="0"/>
          <c:showSerName val="0"/>
          <c:showPercent val="0"/>
          <c:showBubbleSize val="0"/>
        </c:dLbls>
        <c:gapWidth val="219"/>
        <c:overlap val="-27"/>
        <c:axId val="1463212464"/>
        <c:axId val="437042319"/>
      </c:barChart>
      <c:catAx>
        <c:axId val="1463212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37042319"/>
        <c:crosses val="autoZero"/>
        <c:auto val="1"/>
        <c:lblAlgn val="ctr"/>
        <c:lblOffset val="100"/>
        <c:noMultiLvlLbl val="0"/>
      </c:catAx>
      <c:valAx>
        <c:axId val="43704231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3212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900"/>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Current Ratio</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Peer Average</c:v>
          </c:tx>
          <c:spPr>
            <a:ln w="28575" cap="rnd">
              <a:solidFill>
                <a:schemeClr val="tx1">
                  <a:lumMod val="50000"/>
                  <a:lumOff val="50000"/>
                </a:schemeClr>
              </a:solidFill>
              <a:round/>
            </a:ln>
            <a:effectLst/>
          </c:spPr>
          <c:marker>
            <c:symbol val="none"/>
          </c:marker>
          <c:cat>
            <c:numRef>
              <c:f>Submission!$B$69:$K$69</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Submission!$B$64:$K$64</c:f>
              <c:numCache>
                <c:formatCode>0.00</c:formatCode>
                <c:ptCount val="10"/>
                <c:pt idx="0">
                  <c:v>2.6550000000000002</c:v>
                </c:pt>
                <c:pt idx="1">
                  <c:v>2.4200000000000004</c:v>
                </c:pt>
                <c:pt idx="2">
                  <c:v>3.4725000000000001</c:v>
                </c:pt>
                <c:pt idx="3">
                  <c:v>2.2250000000000001</c:v>
                </c:pt>
                <c:pt idx="4">
                  <c:v>1.7075</c:v>
                </c:pt>
                <c:pt idx="5">
                  <c:v>1.84</c:v>
                </c:pt>
                <c:pt idx="6">
                  <c:v>2.1924999999999999</c:v>
                </c:pt>
                <c:pt idx="7">
                  <c:v>2.1225000000000001</c:v>
                </c:pt>
                <c:pt idx="8">
                  <c:v>2.27</c:v>
                </c:pt>
                <c:pt idx="9">
                  <c:v>1.9049999999999998</c:v>
                </c:pt>
              </c:numCache>
            </c:numRef>
          </c:val>
          <c:smooth val="0"/>
          <c:extLst>
            <c:ext xmlns:c16="http://schemas.microsoft.com/office/drawing/2014/chart" uri="{C3380CC4-5D6E-409C-BE32-E72D297353CC}">
              <c16:uniqueId val="{00000000-9DCF-5C47-840A-3D3073401431}"/>
            </c:ext>
          </c:extLst>
        </c:ser>
        <c:ser>
          <c:idx val="1"/>
          <c:order val="1"/>
          <c:tx>
            <c:v>Nvidia</c:v>
          </c:tx>
          <c:spPr>
            <a:ln w="28575" cap="rnd">
              <a:solidFill>
                <a:srgbClr val="00B050"/>
              </a:solidFill>
              <a:round/>
            </a:ln>
            <a:effectLst/>
          </c:spPr>
          <c:marker>
            <c:symbol val="none"/>
          </c:marker>
          <c:cat>
            <c:numRef>
              <c:f>Submission!$B$69:$K$69</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Submission!$B$72:$K$72</c:f>
              <c:numCache>
                <c:formatCode>_(* #,##0.00_);_(* \(#,##0.00\);_(* "-"??_);_(@_)</c:formatCode>
                <c:ptCount val="10"/>
                <c:pt idx="0">
                  <c:v>6.3799999999999996E-2</c:v>
                </c:pt>
                <c:pt idx="1">
                  <c:v>2.5699999999999997E-2</c:v>
                </c:pt>
                <c:pt idx="2">
                  <c:v>4.7699999999999992E-2</c:v>
                </c:pt>
                <c:pt idx="3">
                  <c:v>8.0299999999999996E-2</c:v>
                </c:pt>
                <c:pt idx="4">
                  <c:v>7.9399999999999998E-2</c:v>
                </c:pt>
                <c:pt idx="5">
                  <c:v>7.6700000000000004E-2</c:v>
                </c:pt>
                <c:pt idx="6">
                  <c:v>4.0899999999999999E-2</c:v>
                </c:pt>
                <c:pt idx="7">
                  <c:v>6.6500000000000004E-2</c:v>
                </c:pt>
                <c:pt idx="8">
                  <c:v>3.5200000000000002E-2</c:v>
                </c:pt>
                <c:pt idx="9">
                  <c:v>4.1700000000000001E-2</c:v>
                </c:pt>
              </c:numCache>
            </c:numRef>
          </c:val>
          <c:smooth val="0"/>
          <c:extLst>
            <c:ext xmlns:c16="http://schemas.microsoft.com/office/drawing/2014/chart" uri="{C3380CC4-5D6E-409C-BE32-E72D297353CC}">
              <c16:uniqueId val="{00000001-9DCF-5C47-840A-3D3073401431}"/>
            </c:ext>
          </c:extLst>
        </c:ser>
        <c:dLbls>
          <c:showLegendKey val="0"/>
          <c:showVal val="0"/>
          <c:showCatName val="0"/>
          <c:showSerName val="0"/>
          <c:showPercent val="0"/>
          <c:showBubbleSize val="0"/>
        </c:dLbls>
        <c:smooth val="0"/>
        <c:axId val="596113055"/>
        <c:axId val="596180319"/>
      </c:lineChart>
      <c:catAx>
        <c:axId val="596113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96180319"/>
        <c:crosses val="autoZero"/>
        <c:auto val="1"/>
        <c:lblAlgn val="ctr"/>
        <c:lblOffset val="100"/>
        <c:noMultiLvlLbl val="0"/>
      </c:catAx>
      <c:valAx>
        <c:axId val="59618031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1130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900"/>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Return on Equity</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Submission!$A$147</c:f>
              <c:strCache>
                <c:ptCount val="1"/>
                <c:pt idx="0">
                  <c:v>Peers Average</c:v>
                </c:pt>
              </c:strCache>
            </c:strRef>
          </c:tx>
          <c:spPr>
            <a:ln w="28575" cap="rnd">
              <a:solidFill>
                <a:schemeClr val="tx1">
                  <a:lumMod val="50000"/>
                  <a:lumOff val="50000"/>
                </a:schemeClr>
              </a:solidFill>
              <a:round/>
            </a:ln>
            <a:effectLst/>
          </c:spPr>
          <c:marker>
            <c:symbol val="none"/>
          </c:marker>
          <c:cat>
            <c:numRef>
              <c:f>Submission!$B$148:$K$148</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Submission!$B$150:$K$150</c:f>
              <c:numCache>
                <c:formatCode>0.00</c:formatCode>
                <c:ptCount val="10"/>
                <c:pt idx="0">
                  <c:v>-10.199999999999998</c:v>
                </c:pt>
                <c:pt idx="1">
                  <c:v>5.6550000000000002</c:v>
                </c:pt>
                <c:pt idx="2">
                  <c:v>0</c:v>
                </c:pt>
                <c:pt idx="3">
                  <c:v>10.907500000000001</c:v>
                </c:pt>
                <c:pt idx="4">
                  <c:v>56.61</c:v>
                </c:pt>
                <c:pt idx="5">
                  <c:v>37.85</c:v>
                </c:pt>
                <c:pt idx="6">
                  <c:v>56.209999999999994</c:v>
                </c:pt>
                <c:pt idx="7">
                  <c:v>52.8125</c:v>
                </c:pt>
                <c:pt idx="8">
                  <c:v>27.189999999999998</c:v>
                </c:pt>
                <c:pt idx="9">
                  <c:v>14.5275</c:v>
                </c:pt>
              </c:numCache>
            </c:numRef>
          </c:val>
          <c:smooth val="0"/>
          <c:extLst>
            <c:ext xmlns:c16="http://schemas.microsoft.com/office/drawing/2014/chart" uri="{C3380CC4-5D6E-409C-BE32-E72D297353CC}">
              <c16:uniqueId val="{00000000-D9FB-BE49-A582-58ECBE50E414}"/>
            </c:ext>
          </c:extLst>
        </c:ser>
        <c:ser>
          <c:idx val="1"/>
          <c:order val="1"/>
          <c:tx>
            <c:strRef>
              <c:f>Submission!$A$155</c:f>
              <c:strCache>
                <c:ptCount val="1"/>
                <c:pt idx="0">
                  <c:v>Nvidia</c:v>
                </c:pt>
              </c:strCache>
            </c:strRef>
          </c:tx>
          <c:spPr>
            <a:ln w="28575" cap="rnd">
              <a:solidFill>
                <a:srgbClr val="00B050"/>
              </a:solidFill>
              <a:round/>
            </a:ln>
            <a:effectLst/>
          </c:spPr>
          <c:marker>
            <c:symbol val="none"/>
          </c:marker>
          <c:cat>
            <c:numRef>
              <c:f>Submission!$B$148:$K$148</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Submission!$B$158:$K$158</c:f>
              <c:numCache>
                <c:formatCode>0.00</c:formatCode>
                <c:ptCount val="10"/>
                <c:pt idx="0">
                  <c:v>0.14249999999999999</c:v>
                </c:pt>
                <c:pt idx="1">
                  <c:v>0.1346</c:v>
                </c:pt>
                <c:pt idx="2">
                  <c:v>0.32280000000000003</c:v>
                </c:pt>
                <c:pt idx="3">
                  <c:v>0.4607</c:v>
                </c:pt>
                <c:pt idx="4">
                  <c:v>0.49390000000000001</c:v>
                </c:pt>
                <c:pt idx="5">
                  <c:v>0.26030000000000003</c:v>
                </c:pt>
                <c:pt idx="6">
                  <c:v>0.29289999999999999</c:v>
                </c:pt>
                <c:pt idx="7">
                  <c:v>0.44950000000000001</c:v>
                </c:pt>
                <c:pt idx="8">
                  <c:v>0.17980000000000002</c:v>
                </c:pt>
                <c:pt idx="9">
                  <c:v>0.91709999999999992</c:v>
                </c:pt>
              </c:numCache>
            </c:numRef>
          </c:val>
          <c:smooth val="0"/>
          <c:extLst>
            <c:ext xmlns:c16="http://schemas.microsoft.com/office/drawing/2014/chart" uri="{C3380CC4-5D6E-409C-BE32-E72D297353CC}">
              <c16:uniqueId val="{00000001-D9FB-BE49-A582-58ECBE50E414}"/>
            </c:ext>
          </c:extLst>
        </c:ser>
        <c:dLbls>
          <c:showLegendKey val="0"/>
          <c:showVal val="0"/>
          <c:showCatName val="0"/>
          <c:showSerName val="0"/>
          <c:showPercent val="0"/>
          <c:showBubbleSize val="0"/>
        </c:dLbls>
        <c:smooth val="0"/>
        <c:axId val="1108701712"/>
        <c:axId val="93002832"/>
      </c:lineChart>
      <c:catAx>
        <c:axId val="110870171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3002832"/>
        <c:crosses val="autoZero"/>
        <c:auto val="1"/>
        <c:lblAlgn val="ctr"/>
        <c:lblOffset val="100"/>
        <c:noMultiLvlLbl val="0"/>
      </c:catAx>
      <c:valAx>
        <c:axId val="93002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8701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900"/>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1"/>
              <a:t>Return on Assets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Submission!$A$147</c:f>
              <c:strCache>
                <c:ptCount val="1"/>
                <c:pt idx="0">
                  <c:v>Peers Average</c:v>
                </c:pt>
              </c:strCache>
            </c:strRef>
          </c:tx>
          <c:spPr>
            <a:ln w="28575" cap="rnd">
              <a:solidFill>
                <a:schemeClr val="tx1">
                  <a:lumMod val="50000"/>
                  <a:lumOff val="50000"/>
                </a:schemeClr>
              </a:solidFill>
              <a:round/>
            </a:ln>
            <a:effectLst/>
          </c:spPr>
          <c:marker>
            <c:symbol val="none"/>
          </c:marker>
          <c:cat>
            <c:numRef>
              <c:f>Submission!$B$148:$K$148</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Submission!$B$149:$K$149</c:f>
              <c:numCache>
                <c:formatCode>0.00</c:formatCode>
                <c:ptCount val="10"/>
                <c:pt idx="0">
                  <c:v>6.5925000000000002</c:v>
                </c:pt>
                <c:pt idx="1">
                  <c:v>-0.54499999999999993</c:v>
                </c:pt>
                <c:pt idx="2">
                  <c:v>0.43749999999999978</c:v>
                </c:pt>
                <c:pt idx="3">
                  <c:v>5.68</c:v>
                </c:pt>
                <c:pt idx="4">
                  <c:v>10.799999999999999</c:v>
                </c:pt>
                <c:pt idx="5">
                  <c:v>10.442500000000001</c:v>
                </c:pt>
                <c:pt idx="6">
                  <c:v>20.074999999999999</c:v>
                </c:pt>
                <c:pt idx="7">
                  <c:v>21.569999999999997</c:v>
                </c:pt>
                <c:pt idx="8">
                  <c:v>10.3475</c:v>
                </c:pt>
                <c:pt idx="9">
                  <c:v>6.52</c:v>
                </c:pt>
              </c:numCache>
            </c:numRef>
          </c:val>
          <c:smooth val="0"/>
          <c:extLst>
            <c:ext xmlns:c16="http://schemas.microsoft.com/office/drawing/2014/chart" uri="{C3380CC4-5D6E-409C-BE32-E72D297353CC}">
              <c16:uniqueId val="{00000000-38C8-0243-8C2C-47CAEEEFC8B2}"/>
            </c:ext>
          </c:extLst>
        </c:ser>
        <c:ser>
          <c:idx val="1"/>
          <c:order val="1"/>
          <c:tx>
            <c:strRef>
              <c:f>Submission!$A$155</c:f>
              <c:strCache>
                <c:ptCount val="1"/>
                <c:pt idx="0">
                  <c:v>Nvidia</c:v>
                </c:pt>
              </c:strCache>
            </c:strRef>
          </c:tx>
          <c:spPr>
            <a:ln w="28575" cap="rnd">
              <a:solidFill>
                <a:srgbClr val="00B050"/>
              </a:solidFill>
              <a:round/>
            </a:ln>
            <a:effectLst/>
          </c:spPr>
          <c:marker>
            <c:symbol val="none"/>
          </c:marker>
          <c:cat>
            <c:numRef>
              <c:f>Submission!$B$148:$K$148</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Submission!$B$157:$K$157</c:f>
              <c:numCache>
                <c:formatCode>0.00</c:formatCode>
                <c:ptCount val="10"/>
                <c:pt idx="0">
                  <c:v>8.7499999999999994E-2</c:v>
                </c:pt>
                <c:pt idx="1">
                  <c:v>8.2899999999999988E-2</c:v>
                </c:pt>
                <c:pt idx="2">
                  <c:v>0.19409999999999999</c:v>
                </c:pt>
                <c:pt idx="3">
                  <c:v>0.28989999999999999</c:v>
                </c:pt>
                <c:pt idx="4">
                  <c:v>0.33850000000000002</c:v>
                </c:pt>
                <c:pt idx="5">
                  <c:v>0.1832</c:v>
                </c:pt>
                <c:pt idx="6">
                  <c:v>0.18489999999999998</c:v>
                </c:pt>
                <c:pt idx="7">
                  <c:v>0.26800000000000002</c:v>
                </c:pt>
                <c:pt idx="8">
                  <c:v>0.1026</c:v>
                </c:pt>
                <c:pt idx="9">
                  <c:v>0.55830000000000002</c:v>
                </c:pt>
              </c:numCache>
            </c:numRef>
          </c:val>
          <c:smooth val="0"/>
          <c:extLst>
            <c:ext xmlns:c16="http://schemas.microsoft.com/office/drawing/2014/chart" uri="{C3380CC4-5D6E-409C-BE32-E72D297353CC}">
              <c16:uniqueId val="{00000001-38C8-0243-8C2C-47CAEEEFC8B2}"/>
            </c:ext>
          </c:extLst>
        </c:ser>
        <c:dLbls>
          <c:showLegendKey val="0"/>
          <c:showVal val="0"/>
          <c:showCatName val="0"/>
          <c:showSerName val="0"/>
          <c:showPercent val="0"/>
          <c:showBubbleSize val="0"/>
        </c:dLbls>
        <c:smooth val="0"/>
        <c:axId val="1125588671"/>
        <c:axId val="1125588191"/>
      </c:lineChart>
      <c:catAx>
        <c:axId val="1125588671"/>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mn-lt"/>
                <a:ea typeface="+mn-ea"/>
                <a:cs typeface="+mn-cs"/>
              </a:defRPr>
            </a:pPr>
            <a:endParaRPr lang="en-US"/>
          </a:p>
        </c:txPr>
        <c:crossAx val="1125588191"/>
        <c:crosses val="autoZero"/>
        <c:auto val="1"/>
        <c:lblAlgn val="ctr"/>
        <c:lblOffset val="100"/>
        <c:noMultiLvlLbl val="0"/>
      </c:catAx>
      <c:valAx>
        <c:axId val="112558819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255886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7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Nvidia</a:t>
            </a:r>
            <a:r>
              <a:rPr lang="en-US" b="1" baseline="0"/>
              <a:t> Vs. Competitors &amp; Industry Stock Return</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'Working Sheet'!$AM$1</c:f>
              <c:strCache>
                <c:ptCount val="1"/>
                <c:pt idx="0">
                  <c:v>Nvida</c:v>
                </c:pt>
              </c:strCache>
            </c:strRef>
          </c:tx>
          <c:spPr>
            <a:ln w="50800" cap="rnd">
              <a:solidFill>
                <a:srgbClr val="00B050"/>
              </a:solidFill>
              <a:round/>
            </a:ln>
            <a:effectLst/>
          </c:spPr>
          <c:marker>
            <c:symbol val="none"/>
          </c:marker>
          <c:cat>
            <c:numRef>
              <c:f>'Working Sheet'!$AL$2:$AL$110</c:f>
              <c:numCache>
                <c:formatCode>mmm\-yy</c:formatCode>
                <c:ptCount val="109"/>
                <c:pt idx="0" formatCode="[$-409]mmm\-yy;@">
                  <c:v>42004</c:v>
                </c:pt>
                <c:pt idx="1">
                  <c:v>42034</c:v>
                </c:pt>
                <c:pt idx="2">
                  <c:v>42063</c:v>
                </c:pt>
                <c:pt idx="3">
                  <c:v>42094</c:v>
                </c:pt>
                <c:pt idx="4">
                  <c:v>42124</c:v>
                </c:pt>
                <c:pt idx="5">
                  <c:v>42155</c:v>
                </c:pt>
                <c:pt idx="6">
                  <c:v>42185</c:v>
                </c:pt>
                <c:pt idx="7">
                  <c:v>42216</c:v>
                </c:pt>
                <c:pt idx="8">
                  <c:v>42247</c:v>
                </c:pt>
                <c:pt idx="9">
                  <c:v>42277</c:v>
                </c:pt>
                <c:pt idx="10">
                  <c:v>42308</c:v>
                </c:pt>
                <c:pt idx="11">
                  <c:v>42338</c:v>
                </c:pt>
                <c:pt idx="12">
                  <c:v>42369</c:v>
                </c:pt>
                <c:pt idx="13">
                  <c:v>42400</c:v>
                </c:pt>
                <c:pt idx="14">
                  <c:v>42429</c:v>
                </c:pt>
                <c:pt idx="15">
                  <c:v>42460</c:v>
                </c:pt>
                <c:pt idx="16">
                  <c:v>42490</c:v>
                </c:pt>
                <c:pt idx="17">
                  <c:v>42521</c:v>
                </c:pt>
                <c:pt idx="18">
                  <c:v>42551</c:v>
                </c:pt>
                <c:pt idx="19">
                  <c:v>42582</c:v>
                </c:pt>
                <c:pt idx="20">
                  <c:v>42613</c:v>
                </c:pt>
                <c:pt idx="21">
                  <c:v>42643</c:v>
                </c:pt>
                <c:pt idx="22">
                  <c:v>42674</c:v>
                </c:pt>
                <c:pt idx="23">
                  <c:v>42704</c:v>
                </c:pt>
                <c:pt idx="24">
                  <c:v>42735</c:v>
                </c:pt>
                <c:pt idx="25">
                  <c:v>42766</c:v>
                </c:pt>
                <c:pt idx="26">
                  <c:v>42794</c:v>
                </c:pt>
                <c:pt idx="27">
                  <c:v>42825</c:v>
                </c:pt>
                <c:pt idx="28">
                  <c:v>42855</c:v>
                </c:pt>
                <c:pt idx="29">
                  <c:v>42886</c:v>
                </c:pt>
                <c:pt idx="30">
                  <c:v>42916</c:v>
                </c:pt>
                <c:pt idx="31">
                  <c:v>42947</c:v>
                </c:pt>
                <c:pt idx="32">
                  <c:v>42978</c:v>
                </c:pt>
                <c:pt idx="33">
                  <c:v>43008</c:v>
                </c:pt>
                <c:pt idx="34">
                  <c:v>43039</c:v>
                </c:pt>
                <c:pt idx="35">
                  <c:v>43069</c:v>
                </c:pt>
                <c:pt idx="36">
                  <c:v>43100</c:v>
                </c:pt>
                <c:pt idx="37">
                  <c:v>43131</c:v>
                </c:pt>
                <c:pt idx="38">
                  <c:v>43159</c:v>
                </c:pt>
                <c:pt idx="39">
                  <c:v>43190</c:v>
                </c:pt>
                <c:pt idx="40">
                  <c:v>43220</c:v>
                </c:pt>
                <c:pt idx="41">
                  <c:v>43251</c:v>
                </c:pt>
                <c:pt idx="42">
                  <c:v>43281</c:v>
                </c:pt>
                <c:pt idx="43">
                  <c:v>43312</c:v>
                </c:pt>
                <c:pt idx="44">
                  <c:v>43343</c:v>
                </c:pt>
                <c:pt idx="45">
                  <c:v>43373</c:v>
                </c:pt>
                <c:pt idx="46">
                  <c:v>43404</c:v>
                </c:pt>
                <c:pt idx="47">
                  <c:v>43434</c:v>
                </c:pt>
                <c:pt idx="48">
                  <c:v>43465</c:v>
                </c:pt>
                <c:pt idx="49">
                  <c:v>43496</c:v>
                </c:pt>
                <c:pt idx="50">
                  <c:v>43524</c:v>
                </c:pt>
                <c:pt idx="51">
                  <c:v>43555</c:v>
                </c:pt>
                <c:pt idx="52">
                  <c:v>43585</c:v>
                </c:pt>
                <c:pt idx="53">
                  <c:v>43616</c:v>
                </c:pt>
                <c:pt idx="54">
                  <c:v>43646</c:v>
                </c:pt>
                <c:pt idx="55">
                  <c:v>43677</c:v>
                </c:pt>
                <c:pt idx="56">
                  <c:v>43708</c:v>
                </c:pt>
                <c:pt idx="57">
                  <c:v>43738</c:v>
                </c:pt>
                <c:pt idx="58">
                  <c:v>43769</c:v>
                </c:pt>
                <c:pt idx="59">
                  <c:v>43799</c:v>
                </c:pt>
                <c:pt idx="60">
                  <c:v>43830</c:v>
                </c:pt>
                <c:pt idx="61">
                  <c:v>43861</c:v>
                </c:pt>
                <c:pt idx="62">
                  <c:v>43890</c:v>
                </c:pt>
                <c:pt idx="63">
                  <c:v>43921</c:v>
                </c:pt>
                <c:pt idx="64">
                  <c:v>43951</c:v>
                </c:pt>
                <c:pt idx="65">
                  <c:v>43982</c:v>
                </c:pt>
                <c:pt idx="66">
                  <c:v>44012</c:v>
                </c:pt>
                <c:pt idx="67">
                  <c:v>44043</c:v>
                </c:pt>
                <c:pt idx="68">
                  <c:v>44074</c:v>
                </c:pt>
                <c:pt idx="69">
                  <c:v>44104</c:v>
                </c:pt>
                <c:pt idx="70">
                  <c:v>44135</c:v>
                </c:pt>
                <c:pt idx="71">
                  <c:v>44165</c:v>
                </c:pt>
                <c:pt idx="72">
                  <c:v>44196</c:v>
                </c:pt>
                <c:pt idx="73">
                  <c:v>44227</c:v>
                </c:pt>
                <c:pt idx="74">
                  <c:v>44255</c:v>
                </c:pt>
                <c:pt idx="75">
                  <c:v>44286</c:v>
                </c:pt>
                <c:pt idx="76">
                  <c:v>44316</c:v>
                </c:pt>
                <c:pt idx="77">
                  <c:v>44347</c:v>
                </c:pt>
                <c:pt idx="78">
                  <c:v>44377</c:v>
                </c:pt>
                <c:pt idx="79">
                  <c:v>44408</c:v>
                </c:pt>
                <c:pt idx="80">
                  <c:v>44439</c:v>
                </c:pt>
                <c:pt idx="81">
                  <c:v>44469</c:v>
                </c:pt>
                <c:pt idx="82">
                  <c:v>44500</c:v>
                </c:pt>
                <c:pt idx="83">
                  <c:v>44530</c:v>
                </c:pt>
                <c:pt idx="84">
                  <c:v>44561</c:v>
                </c:pt>
                <c:pt idx="85">
                  <c:v>44592</c:v>
                </c:pt>
                <c:pt idx="86">
                  <c:v>44620</c:v>
                </c:pt>
                <c:pt idx="87">
                  <c:v>44651</c:v>
                </c:pt>
                <c:pt idx="88">
                  <c:v>44681</c:v>
                </c:pt>
                <c:pt idx="89">
                  <c:v>44712</c:v>
                </c:pt>
                <c:pt idx="90">
                  <c:v>44742</c:v>
                </c:pt>
                <c:pt idx="91">
                  <c:v>44773</c:v>
                </c:pt>
                <c:pt idx="92">
                  <c:v>44804</c:v>
                </c:pt>
                <c:pt idx="93">
                  <c:v>44834</c:v>
                </c:pt>
                <c:pt idx="94">
                  <c:v>44865</c:v>
                </c:pt>
                <c:pt idx="95">
                  <c:v>44895</c:v>
                </c:pt>
                <c:pt idx="96">
                  <c:v>44926</c:v>
                </c:pt>
                <c:pt idx="97">
                  <c:v>44957</c:v>
                </c:pt>
                <c:pt idx="98">
                  <c:v>44985</c:v>
                </c:pt>
                <c:pt idx="99">
                  <c:v>45016</c:v>
                </c:pt>
                <c:pt idx="100">
                  <c:v>45046</c:v>
                </c:pt>
                <c:pt idx="101">
                  <c:v>45077</c:v>
                </c:pt>
                <c:pt idx="102">
                  <c:v>45107</c:v>
                </c:pt>
                <c:pt idx="103">
                  <c:v>45138</c:v>
                </c:pt>
                <c:pt idx="104">
                  <c:v>45169</c:v>
                </c:pt>
                <c:pt idx="105">
                  <c:v>45199</c:v>
                </c:pt>
                <c:pt idx="106">
                  <c:v>45230</c:v>
                </c:pt>
                <c:pt idx="107">
                  <c:v>45260</c:v>
                </c:pt>
                <c:pt idx="108">
                  <c:v>45291</c:v>
                </c:pt>
              </c:numCache>
            </c:numRef>
          </c:cat>
          <c:val>
            <c:numRef>
              <c:f>'Working Sheet'!$AM$2:$AM$110</c:f>
              <c:numCache>
                <c:formatCode>_("$"* #,##0.00_);_("$"* \(#,##0.00\);_("$"* "-"??_);_(@_)</c:formatCode>
                <c:ptCount val="109"/>
                <c:pt idx="0" formatCode="_(&quot;$&quot;* #,##0_);_(&quot;$&quot;* \(#,##0\);_(&quot;$&quot;* &quot;-&quot;??_);_(@_)">
                  <c:v>100</c:v>
                </c:pt>
                <c:pt idx="1">
                  <c:v>114.86592033324654</c:v>
                </c:pt>
                <c:pt idx="2">
                  <c:v>94.854941069809612</c:v>
                </c:pt>
                <c:pt idx="3">
                  <c:v>106.06929510155318</c:v>
                </c:pt>
                <c:pt idx="4">
                  <c:v>99.707141248028847</c:v>
                </c:pt>
                <c:pt idx="5">
                  <c:v>90.872119295074555</c:v>
                </c:pt>
                <c:pt idx="6">
                  <c:v>99.20437593237196</c:v>
                </c:pt>
                <c:pt idx="7">
                  <c:v>112.68170426065163</c:v>
                </c:pt>
                <c:pt idx="8">
                  <c:v>109.65302491103202</c:v>
                </c:pt>
                <c:pt idx="9">
                  <c:v>115.09127789046654</c:v>
                </c:pt>
                <c:pt idx="10">
                  <c:v>111.80824814945365</c:v>
                </c:pt>
                <c:pt idx="11">
                  <c:v>103.90920554854981</c:v>
                </c:pt>
                <c:pt idx="12">
                  <c:v>88.865291262135926</c:v>
                </c:pt>
                <c:pt idx="13">
                  <c:v>107.06725844998294</c:v>
                </c:pt>
                <c:pt idx="14">
                  <c:v>113.61607142857142</c:v>
                </c:pt>
                <c:pt idx="15">
                  <c:v>99.719337636822885</c:v>
                </c:pt>
                <c:pt idx="16">
                  <c:v>131.49451168027019</c:v>
                </c:pt>
                <c:pt idx="17">
                  <c:v>100.6207191780822</c:v>
                </c:pt>
                <c:pt idx="18">
                  <c:v>121.46351840034035</c:v>
                </c:pt>
                <c:pt idx="19">
                  <c:v>107.42556917688266</c:v>
                </c:pt>
                <c:pt idx="20">
                  <c:v>111.70524942940985</c:v>
                </c:pt>
                <c:pt idx="21">
                  <c:v>103.85288966725044</c:v>
                </c:pt>
                <c:pt idx="22">
                  <c:v>129.56717256885892</c:v>
                </c:pt>
                <c:pt idx="23">
                  <c:v>115.77006507592189</c:v>
                </c:pt>
                <c:pt idx="24">
                  <c:v>102.28592842420836</c:v>
                </c:pt>
                <c:pt idx="25">
                  <c:v>92.94742626854736</c:v>
                </c:pt>
                <c:pt idx="26">
                  <c:v>107.34134804887663</c:v>
                </c:pt>
                <c:pt idx="27">
                  <c:v>95.749563940145038</c:v>
                </c:pt>
                <c:pt idx="28">
                  <c:v>138.39884947267498</c:v>
                </c:pt>
                <c:pt idx="29">
                  <c:v>100.14547973675094</c:v>
                </c:pt>
                <c:pt idx="30">
                  <c:v>112.41698948533482</c:v>
                </c:pt>
                <c:pt idx="31">
                  <c:v>104.26435296289458</c:v>
                </c:pt>
                <c:pt idx="32">
                  <c:v>105.50637393767705</c:v>
                </c:pt>
                <c:pt idx="33">
                  <c:v>115.68495832634112</c:v>
                </c:pt>
                <c:pt idx="34">
                  <c:v>97.050432764373099</c:v>
                </c:pt>
                <c:pt idx="35">
                  <c:v>96.407752478700615</c:v>
                </c:pt>
                <c:pt idx="36">
                  <c:v>127.02842377260981</c:v>
                </c:pt>
                <c:pt idx="37">
                  <c:v>98.454027664768105</c:v>
                </c:pt>
                <c:pt idx="38">
                  <c:v>95.698347107438025</c:v>
                </c:pt>
                <c:pt idx="39">
                  <c:v>97.111274234638799</c:v>
                </c:pt>
                <c:pt idx="40">
                  <c:v>112.13428190306804</c:v>
                </c:pt>
                <c:pt idx="41">
                  <c:v>93.937110908442051</c:v>
                </c:pt>
                <c:pt idx="42">
                  <c:v>103.36006753904601</c:v>
                </c:pt>
                <c:pt idx="43">
                  <c:v>114.62876745895613</c:v>
                </c:pt>
                <c:pt idx="44">
                  <c:v>100.12113438791505</c:v>
                </c:pt>
                <c:pt idx="45">
                  <c:v>75.023130026332637</c:v>
                </c:pt>
                <c:pt idx="46">
                  <c:v>77.517431105630124</c:v>
                </c:pt>
                <c:pt idx="47">
                  <c:v>81.686348895551603</c:v>
                </c:pt>
                <c:pt idx="48">
                  <c:v>107.67790262172285</c:v>
                </c:pt>
                <c:pt idx="49">
                  <c:v>107.31130434782609</c:v>
                </c:pt>
                <c:pt idx="50">
                  <c:v>116.40088162841955</c:v>
                </c:pt>
                <c:pt idx="51">
                  <c:v>100.80196034751616</c:v>
                </c:pt>
                <c:pt idx="52">
                  <c:v>74.839779005524861</c:v>
                </c:pt>
                <c:pt idx="53">
                  <c:v>121.23874206407794</c:v>
                </c:pt>
                <c:pt idx="54">
                  <c:v>102.7339706509164</c:v>
                </c:pt>
                <c:pt idx="55">
                  <c:v>99.282835467045999</c:v>
                </c:pt>
                <c:pt idx="56">
                  <c:v>103.91618410841144</c:v>
                </c:pt>
                <c:pt idx="57">
                  <c:v>115.48227724478659</c:v>
                </c:pt>
                <c:pt idx="58">
                  <c:v>107.82011740125361</c:v>
                </c:pt>
                <c:pt idx="59">
                  <c:v>108.56325551351851</c:v>
                </c:pt>
                <c:pt idx="60">
                  <c:v>100.48023799405014</c:v>
                </c:pt>
                <c:pt idx="61">
                  <c:v>114.22831281986213</c:v>
                </c:pt>
                <c:pt idx="62">
                  <c:v>97.60432480468026</c:v>
                </c:pt>
                <c:pt idx="63">
                  <c:v>110.88012139605463</c:v>
                </c:pt>
                <c:pt idx="64">
                  <c:v>121.46571780484467</c:v>
                </c:pt>
                <c:pt idx="65">
                  <c:v>107.01087262689425</c:v>
                </c:pt>
                <c:pt idx="66">
                  <c:v>111.76015372061802</c:v>
                </c:pt>
                <c:pt idx="67">
                  <c:v>125.99979274025644</c:v>
                </c:pt>
                <c:pt idx="68">
                  <c:v>101.16639874387828</c:v>
                </c:pt>
                <c:pt idx="69">
                  <c:v>92.635157606888157</c:v>
                </c:pt>
                <c:pt idx="70">
                  <c:v>106.92117440561672</c:v>
                </c:pt>
                <c:pt idx="71">
                  <c:v>97.414468529642193</c:v>
                </c:pt>
                <c:pt idx="72">
                  <c:v>99.499808502489458</c:v>
                </c:pt>
                <c:pt idx="73">
                  <c:v>105.57980553823414</c:v>
                </c:pt>
                <c:pt idx="74">
                  <c:v>97.329833388019978</c:v>
                </c:pt>
                <c:pt idx="75">
                  <c:v>112.44503045331615</c:v>
                </c:pt>
                <c:pt idx="76">
                  <c:v>108.22812218928013</c:v>
                </c:pt>
                <c:pt idx="77">
                  <c:v>123.1339838099049</c:v>
                </c:pt>
                <c:pt idx="78">
                  <c:v>97.482814648168969</c:v>
                </c:pt>
                <c:pt idx="79">
                  <c:v>114.80075901328274</c:v>
                </c:pt>
                <c:pt idx="80">
                  <c:v>92.544114362296185</c:v>
                </c:pt>
                <c:pt idx="81">
                  <c:v>123.41668275728905</c:v>
                </c:pt>
                <c:pt idx="82">
                  <c:v>127.80537411507022</c:v>
                </c:pt>
                <c:pt idx="83">
                  <c:v>90.007956910270536</c:v>
                </c:pt>
                <c:pt idx="84">
                  <c:v>83.254564618680078</c:v>
                </c:pt>
                <c:pt idx="85">
                  <c:v>99.587519398840158</c:v>
                </c:pt>
                <c:pt idx="86">
                  <c:v>111.89665778142302</c:v>
                </c:pt>
                <c:pt idx="87">
                  <c:v>67.972586674485086</c:v>
                </c:pt>
                <c:pt idx="88">
                  <c:v>100.67396344422279</c:v>
                </c:pt>
                <c:pt idx="89">
                  <c:v>81.185732647814916</c:v>
                </c:pt>
                <c:pt idx="90">
                  <c:v>119.81661059436637</c:v>
                </c:pt>
                <c:pt idx="91">
                  <c:v>83.103011617023611</c:v>
                </c:pt>
                <c:pt idx="92">
                  <c:v>80.422684510401481</c:v>
                </c:pt>
                <c:pt idx="93">
                  <c:v>111.18708295576243</c:v>
                </c:pt>
                <c:pt idx="94">
                  <c:v>125.38341853745277</c:v>
                </c:pt>
                <c:pt idx="95">
                  <c:v>86.355847072032148</c:v>
                </c:pt>
                <c:pt idx="96">
                  <c:v>133.68687559874093</c:v>
                </c:pt>
                <c:pt idx="97">
                  <c:v>118.83093617239086</c:v>
                </c:pt>
                <c:pt idx="98">
                  <c:v>119.64593383873191</c:v>
                </c:pt>
                <c:pt idx="99">
                  <c:v>99.899197177520961</c:v>
                </c:pt>
                <c:pt idx="100">
                  <c:v>136.34365202349636</c:v>
                </c:pt>
                <c:pt idx="101">
                  <c:v>111.8094835333298</c:v>
                </c:pt>
                <c:pt idx="102">
                  <c:v>110.46522623043829</c:v>
                </c:pt>
                <c:pt idx="103">
                  <c:v>105.61963662821803</c:v>
                </c:pt>
                <c:pt idx="104">
                  <c:v>88.134940735487802</c:v>
                </c:pt>
                <c:pt idx="105">
                  <c:v>93.74928159268029</c:v>
                </c:pt>
                <c:pt idx="106">
                  <c:v>114.68857282981855</c:v>
                </c:pt>
                <c:pt idx="107">
                  <c:v>105.88411374812914</c:v>
                </c:pt>
                <c:pt idx="108">
                  <c:v>124.24175114090707</c:v>
                </c:pt>
              </c:numCache>
            </c:numRef>
          </c:val>
          <c:smooth val="0"/>
          <c:extLst>
            <c:ext xmlns:c16="http://schemas.microsoft.com/office/drawing/2014/chart" uri="{C3380CC4-5D6E-409C-BE32-E72D297353CC}">
              <c16:uniqueId val="{00000000-575A-BE48-82FE-40A6BF635BE5}"/>
            </c:ext>
          </c:extLst>
        </c:ser>
        <c:ser>
          <c:idx val="1"/>
          <c:order val="1"/>
          <c:tx>
            <c:strRef>
              <c:f>'Working Sheet'!$AN$1</c:f>
              <c:strCache>
                <c:ptCount val="1"/>
                <c:pt idx="0">
                  <c:v>Broad</c:v>
                </c:pt>
              </c:strCache>
            </c:strRef>
          </c:tx>
          <c:spPr>
            <a:ln w="12700" cap="rnd" cmpd="sng">
              <a:solidFill>
                <a:schemeClr val="accent2">
                  <a:lumMod val="60000"/>
                  <a:lumOff val="40000"/>
                </a:schemeClr>
              </a:solidFill>
              <a:round/>
            </a:ln>
            <a:effectLst/>
          </c:spPr>
          <c:marker>
            <c:symbol val="none"/>
          </c:marker>
          <c:cat>
            <c:numRef>
              <c:f>'Working Sheet'!$AL$2:$AL$110</c:f>
              <c:numCache>
                <c:formatCode>mmm\-yy</c:formatCode>
                <c:ptCount val="109"/>
                <c:pt idx="0" formatCode="[$-409]mmm\-yy;@">
                  <c:v>42004</c:v>
                </c:pt>
                <c:pt idx="1">
                  <c:v>42034</c:v>
                </c:pt>
                <c:pt idx="2">
                  <c:v>42063</c:v>
                </c:pt>
                <c:pt idx="3">
                  <c:v>42094</c:v>
                </c:pt>
                <c:pt idx="4">
                  <c:v>42124</c:v>
                </c:pt>
                <c:pt idx="5">
                  <c:v>42155</c:v>
                </c:pt>
                <c:pt idx="6">
                  <c:v>42185</c:v>
                </c:pt>
                <c:pt idx="7">
                  <c:v>42216</c:v>
                </c:pt>
                <c:pt idx="8">
                  <c:v>42247</c:v>
                </c:pt>
                <c:pt idx="9">
                  <c:v>42277</c:v>
                </c:pt>
                <c:pt idx="10">
                  <c:v>42308</c:v>
                </c:pt>
                <c:pt idx="11">
                  <c:v>42338</c:v>
                </c:pt>
                <c:pt idx="12">
                  <c:v>42369</c:v>
                </c:pt>
                <c:pt idx="13">
                  <c:v>42400</c:v>
                </c:pt>
                <c:pt idx="14">
                  <c:v>42429</c:v>
                </c:pt>
                <c:pt idx="15">
                  <c:v>42460</c:v>
                </c:pt>
                <c:pt idx="16">
                  <c:v>42490</c:v>
                </c:pt>
                <c:pt idx="17">
                  <c:v>42521</c:v>
                </c:pt>
                <c:pt idx="18">
                  <c:v>42551</c:v>
                </c:pt>
                <c:pt idx="19">
                  <c:v>42582</c:v>
                </c:pt>
                <c:pt idx="20">
                  <c:v>42613</c:v>
                </c:pt>
                <c:pt idx="21">
                  <c:v>42643</c:v>
                </c:pt>
                <c:pt idx="22">
                  <c:v>42674</c:v>
                </c:pt>
                <c:pt idx="23">
                  <c:v>42704</c:v>
                </c:pt>
                <c:pt idx="24">
                  <c:v>42735</c:v>
                </c:pt>
                <c:pt idx="25">
                  <c:v>42766</c:v>
                </c:pt>
                <c:pt idx="26">
                  <c:v>42794</c:v>
                </c:pt>
                <c:pt idx="27">
                  <c:v>42825</c:v>
                </c:pt>
                <c:pt idx="28">
                  <c:v>42855</c:v>
                </c:pt>
                <c:pt idx="29">
                  <c:v>42886</c:v>
                </c:pt>
                <c:pt idx="30">
                  <c:v>42916</c:v>
                </c:pt>
                <c:pt idx="31">
                  <c:v>42947</c:v>
                </c:pt>
                <c:pt idx="32">
                  <c:v>42978</c:v>
                </c:pt>
                <c:pt idx="33">
                  <c:v>43008</c:v>
                </c:pt>
                <c:pt idx="34">
                  <c:v>43039</c:v>
                </c:pt>
                <c:pt idx="35">
                  <c:v>43069</c:v>
                </c:pt>
                <c:pt idx="36">
                  <c:v>43100</c:v>
                </c:pt>
                <c:pt idx="37">
                  <c:v>43131</c:v>
                </c:pt>
                <c:pt idx="38">
                  <c:v>43159</c:v>
                </c:pt>
                <c:pt idx="39">
                  <c:v>43190</c:v>
                </c:pt>
                <c:pt idx="40">
                  <c:v>43220</c:v>
                </c:pt>
                <c:pt idx="41">
                  <c:v>43251</c:v>
                </c:pt>
                <c:pt idx="42">
                  <c:v>43281</c:v>
                </c:pt>
                <c:pt idx="43">
                  <c:v>43312</c:v>
                </c:pt>
                <c:pt idx="44">
                  <c:v>43343</c:v>
                </c:pt>
                <c:pt idx="45">
                  <c:v>43373</c:v>
                </c:pt>
                <c:pt idx="46">
                  <c:v>43404</c:v>
                </c:pt>
                <c:pt idx="47">
                  <c:v>43434</c:v>
                </c:pt>
                <c:pt idx="48">
                  <c:v>43465</c:v>
                </c:pt>
                <c:pt idx="49">
                  <c:v>43496</c:v>
                </c:pt>
                <c:pt idx="50">
                  <c:v>43524</c:v>
                </c:pt>
                <c:pt idx="51">
                  <c:v>43555</c:v>
                </c:pt>
                <c:pt idx="52">
                  <c:v>43585</c:v>
                </c:pt>
                <c:pt idx="53">
                  <c:v>43616</c:v>
                </c:pt>
                <c:pt idx="54">
                  <c:v>43646</c:v>
                </c:pt>
                <c:pt idx="55">
                  <c:v>43677</c:v>
                </c:pt>
                <c:pt idx="56">
                  <c:v>43708</c:v>
                </c:pt>
                <c:pt idx="57">
                  <c:v>43738</c:v>
                </c:pt>
                <c:pt idx="58">
                  <c:v>43769</c:v>
                </c:pt>
                <c:pt idx="59">
                  <c:v>43799</c:v>
                </c:pt>
                <c:pt idx="60">
                  <c:v>43830</c:v>
                </c:pt>
                <c:pt idx="61">
                  <c:v>43861</c:v>
                </c:pt>
                <c:pt idx="62">
                  <c:v>43890</c:v>
                </c:pt>
                <c:pt idx="63">
                  <c:v>43921</c:v>
                </c:pt>
                <c:pt idx="64">
                  <c:v>43951</c:v>
                </c:pt>
                <c:pt idx="65">
                  <c:v>43982</c:v>
                </c:pt>
                <c:pt idx="66">
                  <c:v>44012</c:v>
                </c:pt>
                <c:pt idx="67">
                  <c:v>44043</c:v>
                </c:pt>
                <c:pt idx="68">
                  <c:v>44074</c:v>
                </c:pt>
                <c:pt idx="69">
                  <c:v>44104</c:v>
                </c:pt>
                <c:pt idx="70">
                  <c:v>44135</c:v>
                </c:pt>
                <c:pt idx="71">
                  <c:v>44165</c:v>
                </c:pt>
                <c:pt idx="72">
                  <c:v>44196</c:v>
                </c:pt>
                <c:pt idx="73">
                  <c:v>44227</c:v>
                </c:pt>
                <c:pt idx="74">
                  <c:v>44255</c:v>
                </c:pt>
                <c:pt idx="75">
                  <c:v>44286</c:v>
                </c:pt>
                <c:pt idx="76">
                  <c:v>44316</c:v>
                </c:pt>
                <c:pt idx="77">
                  <c:v>44347</c:v>
                </c:pt>
                <c:pt idx="78">
                  <c:v>44377</c:v>
                </c:pt>
                <c:pt idx="79">
                  <c:v>44408</c:v>
                </c:pt>
                <c:pt idx="80">
                  <c:v>44439</c:v>
                </c:pt>
                <c:pt idx="81">
                  <c:v>44469</c:v>
                </c:pt>
                <c:pt idx="82">
                  <c:v>44500</c:v>
                </c:pt>
                <c:pt idx="83">
                  <c:v>44530</c:v>
                </c:pt>
                <c:pt idx="84">
                  <c:v>44561</c:v>
                </c:pt>
                <c:pt idx="85">
                  <c:v>44592</c:v>
                </c:pt>
                <c:pt idx="86">
                  <c:v>44620</c:v>
                </c:pt>
                <c:pt idx="87">
                  <c:v>44651</c:v>
                </c:pt>
                <c:pt idx="88">
                  <c:v>44681</c:v>
                </c:pt>
                <c:pt idx="89">
                  <c:v>44712</c:v>
                </c:pt>
                <c:pt idx="90">
                  <c:v>44742</c:v>
                </c:pt>
                <c:pt idx="91">
                  <c:v>44773</c:v>
                </c:pt>
                <c:pt idx="92">
                  <c:v>44804</c:v>
                </c:pt>
                <c:pt idx="93">
                  <c:v>44834</c:v>
                </c:pt>
                <c:pt idx="94">
                  <c:v>44865</c:v>
                </c:pt>
                <c:pt idx="95">
                  <c:v>44895</c:v>
                </c:pt>
                <c:pt idx="96">
                  <c:v>44926</c:v>
                </c:pt>
                <c:pt idx="97">
                  <c:v>44957</c:v>
                </c:pt>
                <c:pt idx="98">
                  <c:v>44985</c:v>
                </c:pt>
                <c:pt idx="99">
                  <c:v>45016</c:v>
                </c:pt>
                <c:pt idx="100">
                  <c:v>45046</c:v>
                </c:pt>
                <c:pt idx="101">
                  <c:v>45077</c:v>
                </c:pt>
                <c:pt idx="102">
                  <c:v>45107</c:v>
                </c:pt>
                <c:pt idx="103">
                  <c:v>45138</c:v>
                </c:pt>
                <c:pt idx="104">
                  <c:v>45169</c:v>
                </c:pt>
                <c:pt idx="105">
                  <c:v>45199</c:v>
                </c:pt>
                <c:pt idx="106">
                  <c:v>45230</c:v>
                </c:pt>
                <c:pt idx="107">
                  <c:v>45260</c:v>
                </c:pt>
                <c:pt idx="108">
                  <c:v>45291</c:v>
                </c:pt>
              </c:numCache>
            </c:numRef>
          </c:cat>
          <c:val>
            <c:numRef>
              <c:f>'Working Sheet'!$AN$2:$AN$110</c:f>
              <c:numCache>
                <c:formatCode>_("$"* #,##0.00_);_("$"* \(#,##0.00\);_("$"* "-"??_);_(@_)</c:formatCode>
                <c:ptCount val="109"/>
                <c:pt idx="0" formatCode="_(&quot;$&quot;* #,##0_);_(&quot;$&quot;* \(#,##0\);_(&quot;$&quot;* &quot;-&quot;??_);_(@_)">
                  <c:v>100</c:v>
                </c:pt>
                <c:pt idx="1">
                  <c:v>124.047433903577</c:v>
                </c:pt>
                <c:pt idx="2">
                  <c:v>99.498511205140261</c:v>
                </c:pt>
                <c:pt idx="3">
                  <c:v>92.04599149472358</c:v>
                </c:pt>
                <c:pt idx="4">
                  <c:v>126.6854893908282</c:v>
                </c:pt>
                <c:pt idx="5">
                  <c:v>89.775106368609443</c:v>
                </c:pt>
                <c:pt idx="6">
                  <c:v>94.139772812758594</c:v>
                </c:pt>
                <c:pt idx="7">
                  <c:v>100.66325715198978</c:v>
                </c:pt>
                <c:pt idx="8">
                  <c:v>99.237913788997375</c:v>
                </c:pt>
                <c:pt idx="9">
                  <c:v>98.496120310375176</c:v>
                </c:pt>
                <c:pt idx="10">
                  <c:v>105.9449362462438</c:v>
                </c:pt>
                <c:pt idx="11">
                  <c:v>111.26868532004599</c:v>
                </c:pt>
                <c:pt idx="12">
                  <c:v>92.118498105408193</c:v>
                </c:pt>
                <c:pt idx="13">
                  <c:v>100.19445067683792</c:v>
                </c:pt>
                <c:pt idx="14">
                  <c:v>115.32432634171829</c:v>
                </c:pt>
                <c:pt idx="15">
                  <c:v>94.336569579288025</c:v>
                </c:pt>
                <c:pt idx="16">
                  <c:v>105.9073756432247</c:v>
                </c:pt>
                <c:pt idx="17">
                  <c:v>100.6737496760819</c:v>
                </c:pt>
                <c:pt idx="18">
                  <c:v>104.23423423423424</c:v>
                </c:pt>
                <c:pt idx="19">
                  <c:v>108.91468082479318</c:v>
                </c:pt>
                <c:pt idx="20">
                  <c:v>97.789366285001705</c:v>
                </c:pt>
                <c:pt idx="21">
                  <c:v>98.701599814514267</c:v>
                </c:pt>
                <c:pt idx="22">
                  <c:v>100.12332628611699</c:v>
                </c:pt>
                <c:pt idx="23">
                  <c:v>103.68350049856296</c:v>
                </c:pt>
                <c:pt idx="24">
                  <c:v>112.85851671663745</c:v>
                </c:pt>
                <c:pt idx="25">
                  <c:v>105.72932330827068</c:v>
                </c:pt>
                <c:pt idx="26">
                  <c:v>103.80695017304321</c:v>
                </c:pt>
                <c:pt idx="27">
                  <c:v>100.84490317866278</c:v>
                </c:pt>
                <c:pt idx="28">
                  <c:v>108.45523300575155</c:v>
                </c:pt>
                <c:pt idx="29">
                  <c:v>97.31501586771337</c:v>
                </c:pt>
                <c:pt idx="30">
                  <c:v>105.83994850890367</c:v>
                </c:pt>
                <c:pt idx="31">
                  <c:v>102.19330252168976</c:v>
                </c:pt>
                <c:pt idx="32">
                  <c:v>96.219304161542425</c:v>
                </c:pt>
                <c:pt idx="33">
                  <c:v>108.8109177867568</c:v>
                </c:pt>
                <c:pt idx="34">
                  <c:v>105.31620628244478</c:v>
                </c:pt>
                <c:pt idx="35">
                  <c:v>92.430020867813198</c:v>
                </c:pt>
                <c:pt idx="36">
                  <c:v>96.547294667185682</c:v>
                </c:pt>
                <c:pt idx="37">
                  <c:v>99.367012054993339</c:v>
                </c:pt>
                <c:pt idx="38">
                  <c:v>95.613892720928348</c:v>
                </c:pt>
                <c:pt idx="39">
                  <c:v>97.356248673880756</c:v>
                </c:pt>
                <c:pt idx="40">
                  <c:v>109.87272251765322</c:v>
                </c:pt>
                <c:pt idx="41">
                  <c:v>96.258975681358351</c:v>
                </c:pt>
                <c:pt idx="42">
                  <c:v>91.3987800857237</c:v>
                </c:pt>
                <c:pt idx="43">
                  <c:v>98.764485728457402</c:v>
                </c:pt>
                <c:pt idx="44">
                  <c:v>112.64666940601744</c:v>
                </c:pt>
                <c:pt idx="45">
                  <c:v>90.580796822437492</c:v>
                </c:pt>
                <c:pt idx="46">
                  <c:v>106.22846659805806</c:v>
                </c:pt>
                <c:pt idx="47">
                  <c:v>107.10585063813656</c:v>
                </c:pt>
                <c:pt idx="48">
                  <c:v>105.49394368412773</c:v>
                </c:pt>
                <c:pt idx="49">
                  <c:v>102.65051258154708</c:v>
                </c:pt>
                <c:pt idx="50">
                  <c:v>109.20613015688554</c:v>
                </c:pt>
                <c:pt idx="51">
                  <c:v>105.88274417212595</c:v>
                </c:pt>
                <c:pt idx="52">
                  <c:v>79.032663316582912</c:v>
                </c:pt>
                <c:pt idx="53">
                  <c:v>114.39357812748369</c:v>
                </c:pt>
                <c:pt idx="54">
                  <c:v>100.73994302786076</c:v>
                </c:pt>
                <c:pt idx="55">
                  <c:v>97.465429842408355</c:v>
                </c:pt>
                <c:pt idx="56">
                  <c:v>97.675488253608833</c:v>
                </c:pt>
                <c:pt idx="57">
                  <c:v>106.0781685804325</c:v>
                </c:pt>
                <c:pt idx="58">
                  <c:v>107.97677992146149</c:v>
                </c:pt>
                <c:pt idx="59">
                  <c:v>99.939913348723948</c:v>
                </c:pt>
                <c:pt idx="60">
                  <c:v>96.563508638693747</c:v>
                </c:pt>
                <c:pt idx="61">
                  <c:v>89.336741381570334</c:v>
                </c:pt>
                <c:pt idx="62">
                  <c:v>86.970875210916304</c:v>
                </c:pt>
                <c:pt idx="63">
                  <c:v>114.55925769717419</c:v>
                </c:pt>
                <c:pt idx="64">
                  <c:v>107.23437154848685</c:v>
                </c:pt>
                <c:pt idx="65">
                  <c:v>108.35650770762524</c:v>
                </c:pt>
                <c:pt idx="66">
                  <c:v>100.36120528500365</c:v>
                </c:pt>
                <c:pt idx="67">
                  <c:v>109.59747434885558</c:v>
                </c:pt>
                <c:pt idx="68">
                  <c:v>104.94598876566326</c:v>
                </c:pt>
                <c:pt idx="69">
                  <c:v>95.967830478700051</c:v>
                </c:pt>
                <c:pt idx="70">
                  <c:v>114.85856476846952</c:v>
                </c:pt>
                <c:pt idx="71">
                  <c:v>109.03182429403853</c:v>
                </c:pt>
                <c:pt idx="72">
                  <c:v>102.88911727760647</c:v>
                </c:pt>
                <c:pt idx="73">
                  <c:v>104.29966703662599</c:v>
                </c:pt>
                <c:pt idx="74">
                  <c:v>98.678357843658887</c:v>
                </c:pt>
                <c:pt idx="75">
                  <c:v>98.391062416425825</c:v>
                </c:pt>
                <c:pt idx="76">
                  <c:v>103.53572994300745</c:v>
                </c:pt>
                <c:pt idx="77">
                  <c:v>100.95484089513687</c:v>
                </c:pt>
                <c:pt idx="78">
                  <c:v>101.79515141347201</c:v>
                </c:pt>
                <c:pt idx="79">
                  <c:v>102.43304491141325</c:v>
                </c:pt>
                <c:pt idx="80">
                  <c:v>97.530218619899046</c:v>
                </c:pt>
                <c:pt idx="81">
                  <c:v>109.63850452642649</c:v>
                </c:pt>
                <c:pt idx="82">
                  <c:v>104.13978595745481</c:v>
                </c:pt>
                <c:pt idx="83">
                  <c:v>120.17952608004623</c:v>
                </c:pt>
                <c:pt idx="84">
                  <c:v>88.047970424249726</c:v>
                </c:pt>
                <c:pt idx="85">
                  <c:v>100.26626612958285</c:v>
                </c:pt>
                <c:pt idx="86">
                  <c:v>107.19052158518319</c:v>
                </c:pt>
                <c:pt idx="87">
                  <c:v>88.043133019946637</c:v>
                </c:pt>
                <c:pt idx="88">
                  <c:v>104.64294088998717</c:v>
                </c:pt>
                <c:pt idx="89">
                  <c:v>83.741575164187338</c:v>
                </c:pt>
                <c:pt idx="90">
                  <c:v>110.22416170931022</c:v>
                </c:pt>
                <c:pt idx="91">
                  <c:v>93.207962949129751</c:v>
                </c:pt>
                <c:pt idx="92">
                  <c:v>88.960349421971102</c:v>
                </c:pt>
                <c:pt idx="93">
                  <c:v>105.88049818697776</c:v>
                </c:pt>
                <c:pt idx="94">
                  <c:v>117.21049944694973</c:v>
                </c:pt>
                <c:pt idx="95">
                  <c:v>101.46997441155654</c:v>
                </c:pt>
                <c:pt idx="96">
                  <c:v>104.62861946237905</c:v>
                </c:pt>
                <c:pt idx="97">
                  <c:v>101.5862976701253</c:v>
                </c:pt>
                <c:pt idx="98">
                  <c:v>107.95066381732823</c:v>
                </c:pt>
                <c:pt idx="99">
                  <c:v>97.655641113570482</c:v>
                </c:pt>
                <c:pt idx="100">
                  <c:v>128.9640861931365</c:v>
                </c:pt>
                <c:pt idx="101">
                  <c:v>107.36051289667803</c:v>
                </c:pt>
                <c:pt idx="102">
                  <c:v>103.59913768257958</c:v>
                </c:pt>
                <c:pt idx="103">
                  <c:v>102.69737940243699</c:v>
                </c:pt>
                <c:pt idx="104">
                  <c:v>89.997724539219192</c:v>
                </c:pt>
                <c:pt idx="105">
                  <c:v>101.29909220063087</c:v>
                </c:pt>
                <c:pt idx="106">
                  <c:v>110.02650439164694</c:v>
                </c:pt>
                <c:pt idx="107">
                  <c:v>120.5805148369395</c:v>
                </c:pt>
                <c:pt idx="108">
                  <c:v>105.7110862262038</c:v>
                </c:pt>
              </c:numCache>
            </c:numRef>
          </c:val>
          <c:smooth val="0"/>
          <c:extLst>
            <c:ext xmlns:c16="http://schemas.microsoft.com/office/drawing/2014/chart" uri="{C3380CC4-5D6E-409C-BE32-E72D297353CC}">
              <c16:uniqueId val="{00000001-575A-BE48-82FE-40A6BF635BE5}"/>
            </c:ext>
          </c:extLst>
        </c:ser>
        <c:ser>
          <c:idx val="2"/>
          <c:order val="2"/>
          <c:tx>
            <c:strRef>
              <c:f>'Working Sheet'!$AO$1</c:f>
              <c:strCache>
                <c:ptCount val="1"/>
                <c:pt idx="0">
                  <c:v>Qual</c:v>
                </c:pt>
              </c:strCache>
            </c:strRef>
          </c:tx>
          <c:spPr>
            <a:ln w="12700" cap="rnd" cmpd="sng">
              <a:solidFill>
                <a:schemeClr val="accent3">
                  <a:lumMod val="60000"/>
                  <a:lumOff val="40000"/>
                </a:schemeClr>
              </a:solidFill>
              <a:round/>
            </a:ln>
            <a:effectLst/>
          </c:spPr>
          <c:marker>
            <c:symbol val="none"/>
          </c:marker>
          <c:cat>
            <c:numRef>
              <c:f>'Working Sheet'!$AL$2:$AL$110</c:f>
              <c:numCache>
                <c:formatCode>mmm\-yy</c:formatCode>
                <c:ptCount val="109"/>
                <c:pt idx="0" formatCode="[$-409]mmm\-yy;@">
                  <c:v>42004</c:v>
                </c:pt>
                <c:pt idx="1">
                  <c:v>42034</c:v>
                </c:pt>
                <c:pt idx="2">
                  <c:v>42063</c:v>
                </c:pt>
                <c:pt idx="3">
                  <c:v>42094</c:v>
                </c:pt>
                <c:pt idx="4">
                  <c:v>42124</c:v>
                </c:pt>
                <c:pt idx="5">
                  <c:v>42155</c:v>
                </c:pt>
                <c:pt idx="6">
                  <c:v>42185</c:v>
                </c:pt>
                <c:pt idx="7">
                  <c:v>42216</c:v>
                </c:pt>
                <c:pt idx="8">
                  <c:v>42247</c:v>
                </c:pt>
                <c:pt idx="9">
                  <c:v>42277</c:v>
                </c:pt>
                <c:pt idx="10">
                  <c:v>42308</c:v>
                </c:pt>
                <c:pt idx="11">
                  <c:v>42338</c:v>
                </c:pt>
                <c:pt idx="12">
                  <c:v>42369</c:v>
                </c:pt>
                <c:pt idx="13">
                  <c:v>42400</c:v>
                </c:pt>
                <c:pt idx="14">
                  <c:v>42429</c:v>
                </c:pt>
                <c:pt idx="15">
                  <c:v>42460</c:v>
                </c:pt>
                <c:pt idx="16">
                  <c:v>42490</c:v>
                </c:pt>
                <c:pt idx="17">
                  <c:v>42521</c:v>
                </c:pt>
                <c:pt idx="18">
                  <c:v>42551</c:v>
                </c:pt>
                <c:pt idx="19">
                  <c:v>42582</c:v>
                </c:pt>
                <c:pt idx="20">
                  <c:v>42613</c:v>
                </c:pt>
                <c:pt idx="21">
                  <c:v>42643</c:v>
                </c:pt>
                <c:pt idx="22">
                  <c:v>42674</c:v>
                </c:pt>
                <c:pt idx="23">
                  <c:v>42704</c:v>
                </c:pt>
                <c:pt idx="24">
                  <c:v>42735</c:v>
                </c:pt>
                <c:pt idx="25">
                  <c:v>42766</c:v>
                </c:pt>
                <c:pt idx="26">
                  <c:v>42794</c:v>
                </c:pt>
                <c:pt idx="27">
                  <c:v>42825</c:v>
                </c:pt>
                <c:pt idx="28">
                  <c:v>42855</c:v>
                </c:pt>
                <c:pt idx="29">
                  <c:v>42886</c:v>
                </c:pt>
                <c:pt idx="30">
                  <c:v>42916</c:v>
                </c:pt>
                <c:pt idx="31">
                  <c:v>42947</c:v>
                </c:pt>
                <c:pt idx="32">
                  <c:v>42978</c:v>
                </c:pt>
                <c:pt idx="33">
                  <c:v>43008</c:v>
                </c:pt>
                <c:pt idx="34">
                  <c:v>43039</c:v>
                </c:pt>
                <c:pt idx="35">
                  <c:v>43069</c:v>
                </c:pt>
                <c:pt idx="36">
                  <c:v>43100</c:v>
                </c:pt>
                <c:pt idx="37">
                  <c:v>43131</c:v>
                </c:pt>
                <c:pt idx="38">
                  <c:v>43159</c:v>
                </c:pt>
                <c:pt idx="39">
                  <c:v>43190</c:v>
                </c:pt>
                <c:pt idx="40">
                  <c:v>43220</c:v>
                </c:pt>
                <c:pt idx="41">
                  <c:v>43251</c:v>
                </c:pt>
                <c:pt idx="42">
                  <c:v>43281</c:v>
                </c:pt>
                <c:pt idx="43">
                  <c:v>43312</c:v>
                </c:pt>
                <c:pt idx="44">
                  <c:v>43343</c:v>
                </c:pt>
                <c:pt idx="45">
                  <c:v>43373</c:v>
                </c:pt>
                <c:pt idx="46">
                  <c:v>43404</c:v>
                </c:pt>
                <c:pt idx="47">
                  <c:v>43434</c:v>
                </c:pt>
                <c:pt idx="48">
                  <c:v>43465</c:v>
                </c:pt>
                <c:pt idx="49">
                  <c:v>43496</c:v>
                </c:pt>
                <c:pt idx="50">
                  <c:v>43524</c:v>
                </c:pt>
                <c:pt idx="51">
                  <c:v>43555</c:v>
                </c:pt>
                <c:pt idx="52">
                  <c:v>43585</c:v>
                </c:pt>
                <c:pt idx="53">
                  <c:v>43616</c:v>
                </c:pt>
                <c:pt idx="54">
                  <c:v>43646</c:v>
                </c:pt>
                <c:pt idx="55">
                  <c:v>43677</c:v>
                </c:pt>
                <c:pt idx="56">
                  <c:v>43708</c:v>
                </c:pt>
                <c:pt idx="57">
                  <c:v>43738</c:v>
                </c:pt>
                <c:pt idx="58">
                  <c:v>43769</c:v>
                </c:pt>
                <c:pt idx="59">
                  <c:v>43799</c:v>
                </c:pt>
                <c:pt idx="60">
                  <c:v>43830</c:v>
                </c:pt>
                <c:pt idx="61">
                  <c:v>43861</c:v>
                </c:pt>
                <c:pt idx="62">
                  <c:v>43890</c:v>
                </c:pt>
                <c:pt idx="63">
                  <c:v>43921</c:v>
                </c:pt>
                <c:pt idx="64">
                  <c:v>43951</c:v>
                </c:pt>
                <c:pt idx="65">
                  <c:v>43982</c:v>
                </c:pt>
                <c:pt idx="66">
                  <c:v>44012</c:v>
                </c:pt>
                <c:pt idx="67">
                  <c:v>44043</c:v>
                </c:pt>
                <c:pt idx="68">
                  <c:v>44074</c:v>
                </c:pt>
                <c:pt idx="69">
                  <c:v>44104</c:v>
                </c:pt>
                <c:pt idx="70">
                  <c:v>44135</c:v>
                </c:pt>
                <c:pt idx="71">
                  <c:v>44165</c:v>
                </c:pt>
                <c:pt idx="72">
                  <c:v>44196</c:v>
                </c:pt>
                <c:pt idx="73">
                  <c:v>44227</c:v>
                </c:pt>
                <c:pt idx="74">
                  <c:v>44255</c:v>
                </c:pt>
                <c:pt idx="75">
                  <c:v>44286</c:v>
                </c:pt>
                <c:pt idx="76">
                  <c:v>44316</c:v>
                </c:pt>
                <c:pt idx="77">
                  <c:v>44347</c:v>
                </c:pt>
                <c:pt idx="78">
                  <c:v>44377</c:v>
                </c:pt>
                <c:pt idx="79">
                  <c:v>44408</c:v>
                </c:pt>
                <c:pt idx="80">
                  <c:v>44439</c:v>
                </c:pt>
                <c:pt idx="81">
                  <c:v>44469</c:v>
                </c:pt>
                <c:pt idx="82">
                  <c:v>44500</c:v>
                </c:pt>
                <c:pt idx="83">
                  <c:v>44530</c:v>
                </c:pt>
                <c:pt idx="84">
                  <c:v>44561</c:v>
                </c:pt>
                <c:pt idx="85">
                  <c:v>44592</c:v>
                </c:pt>
                <c:pt idx="86">
                  <c:v>44620</c:v>
                </c:pt>
                <c:pt idx="87">
                  <c:v>44651</c:v>
                </c:pt>
                <c:pt idx="88">
                  <c:v>44681</c:v>
                </c:pt>
                <c:pt idx="89">
                  <c:v>44712</c:v>
                </c:pt>
                <c:pt idx="90">
                  <c:v>44742</c:v>
                </c:pt>
                <c:pt idx="91">
                  <c:v>44773</c:v>
                </c:pt>
                <c:pt idx="92">
                  <c:v>44804</c:v>
                </c:pt>
                <c:pt idx="93">
                  <c:v>44834</c:v>
                </c:pt>
                <c:pt idx="94">
                  <c:v>44865</c:v>
                </c:pt>
                <c:pt idx="95">
                  <c:v>44895</c:v>
                </c:pt>
                <c:pt idx="96">
                  <c:v>44926</c:v>
                </c:pt>
                <c:pt idx="97">
                  <c:v>44957</c:v>
                </c:pt>
                <c:pt idx="98">
                  <c:v>44985</c:v>
                </c:pt>
                <c:pt idx="99">
                  <c:v>45016</c:v>
                </c:pt>
                <c:pt idx="100">
                  <c:v>45046</c:v>
                </c:pt>
                <c:pt idx="101">
                  <c:v>45077</c:v>
                </c:pt>
                <c:pt idx="102">
                  <c:v>45107</c:v>
                </c:pt>
                <c:pt idx="103">
                  <c:v>45138</c:v>
                </c:pt>
                <c:pt idx="104">
                  <c:v>45169</c:v>
                </c:pt>
                <c:pt idx="105">
                  <c:v>45199</c:v>
                </c:pt>
                <c:pt idx="106">
                  <c:v>45230</c:v>
                </c:pt>
                <c:pt idx="107">
                  <c:v>45260</c:v>
                </c:pt>
                <c:pt idx="108">
                  <c:v>45291</c:v>
                </c:pt>
              </c:numCache>
            </c:numRef>
          </c:cat>
          <c:val>
            <c:numRef>
              <c:f>'Working Sheet'!$AO$2:$AO$110</c:f>
              <c:numCache>
                <c:formatCode>_("$"* #,##0.00_);_("$"* \(#,##0.00\);_("$"* "-"??_);_(@_)</c:formatCode>
                <c:ptCount val="109"/>
                <c:pt idx="0" formatCode="_(&quot;$&quot;* #,##0_);_(&quot;$&quot;* \(#,##0\);_(&quot;$&quot;* &quot;-&quot;??_);_(@_)">
                  <c:v>100</c:v>
                </c:pt>
                <c:pt idx="1">
                  <c:v>116.09029779058598</c:v>
                </c:pt>
                <c:pt idx="2">
                  <c:v>95.628189215280642</c:v>
                </c:pt>
                <c:pt idx="3">
                  <c:v>98.067493510239402</c:v>
                </c:pt>
                <c:pt idx="4">
                  <c:v>102.47058823529413</c:v>
                </c:pt>
                <c:pt idx="5">
                  <c:v>89.882319173363939</c:v>
                </c:pt>
                <c:pt idx="6">
                  <c:v>102.81015487785406</c:v>
                </c:pt>
                <c:pt idx="7">
                  <c:v>87.870787389346177</c:v>
                </c:pt>
                <c:pt idx="8">
                  <c:v>94.962884411452805</c:v>
                </c:pt>
                <c:pt idx="9">
                  <c:v>110.58998697189652</c:v>
                </c:pt>
                <c:pt idx="10">
                  <c:v>82.11040053853921</c:v>
                </c:pt>
                <c:pt idx="11">
                  <c:v>102.44927239188357</c:v>
                </c:pt>
                <c:pt idx="12">
                  <c:v>90.707212163649103</c:v>
                </c:pt>
                <c:pt idx="13">
                  <c:v>112.02029113365681</c:v>
                </c:pt>
                <c:pt idx="14">
                  <c:v>100.68911202992716</c:v>
                </c:pt>
                <c:pt idx="15">
                  <c:v>98.787641767696527</c:v>
                </c:pt>
                <c:pt idx="16">
                  <c:v>108.70942201108471</c:v>
                </c:pt>
                <c:pt idx="17">
                  <c:v>97.541879096868172</c:v>
                </c:pt>
                <c:pt idx="18">
                  <c:v>116.81911517640471</c:v>
                </c:pt>
                <c:pt idx="19">
                  <c:v>100.78299776286354</c:v>
                </c:pt>
                <c:pt idx="20">
                  <c:v>108.60948152846044</c:v>
                </c:pt>
                <c:pt idx="21">
                  <c:v>100.32116788321169</c:v>
                </c:pt>
                <c:pt idx="22">
                  <c:v>99.141443538998828</c:v>
                </c:pt>
                <c:pt idx="23">
                  <c:v>95.699398209305755</c:v>
                </c:pt>
                <c:pt idx="24">
                  <c:v>81.947852760736197</c:v>
                </c:pt>
                <c:pt idx="25">
                  <c:v>105.70840351862249</c:v>
                </c:pt>
                <c:pt idx="26">
                  <c:v>101.52266288951843</c:v>
                </c:pt>
                <c:pt idx="27">
                  <c:v>93.721660272061385</c:v>
                </c:pt>
                <c:pt idx="28">
                  <c:v>106.56866393747674</c:v>
                </c:pt>
                <c:pt idx="29">
                  <c:v>96.420464466561896</c:v>
                </c:pt>
                <c:pt idx="30">
                  <c:v>96.323795726186162</c:v>
                </c:pt>
                <c:pt idx="31">
                  <c:v>98.270351569843967</c:v>
                </c:pt>
                <c:pt idx="32">
                  <c:v>99.17734838339392</c:v>
                </c:pt>
                <c:pt idx="33">
                  <c:v>98.398919753086417</c:v>
                </c:pt>
                <c:pt idx="34">
                  <c:v>130.05293079788279</c:v>
                </c:pt>
                <c:pt idx="35">
                  <c:v>96.502864033765434</c:v>
                </c:pt>
                <c:pt idx="36">
                  <c:v>106.60731021555765</c:v>
                </c:pt>
                <c:pt idx="37">
                  <c:v>95.238095238095227</c:v>
                </c:pt>
                <c:pt idx="38">
                  <c:v>85.246153846153845</c:v>
                </c:pt>
                <c:pt idx="39">
                  <c:v>92.05919509113879</c:v>
                </c:pt>
                <c:pt idx="40">
                  <c:v>113.93844344246227</c:v>
                </c:pt>
                <c:pt idx="41">
                  <c:v>96.558843771507227</c:v>
                </c:pt>
                <c:pt idx="42">
                  <c:v>114.2017106200998</c:v>
                </c:pt>
                <c:pt idx="43">
                  <c:v>107.20861288812607</c:v>
                </c:pt>
                <c:pt idx="44">
                  <c:v>104.83190219764226</c:v>
                </c:pt>
                <c:pt idx="45">
                  <c:v>87.310842704428708</c:v>
                </c:pt>
                <c:pt idx="46">
                  <c:v>92.637939259023682</c:v>
                </c:pt>
                <c:pt idx="47">
                  <c:v>97.682801235839335</c:v>
                </c:pt>
                <c:pt idx="48">
                  <c:v>87.014584431558617</c:v>
                </c:pt>
                <c:pt idx="49">
                  <c:v>107.81502423263328</c:v>
                </c:pt>
                <c:pt idx="50">
                  <c:v>106.81775613410751</c:v>
                </c:pt>
                <c:pt idx="51">
                  <c:v>151.02577590741714</c:v>
                </c:pt>
                <c:pt idx="52">
                  <c:v>77.580401718332752</c:v>
                </c:pt>
                <c:pt idx="53">
                  <c:v>113.84316073032026</c:v>
                </c:pt>
                <c:pt idx="54">
                  <c:v>96.174576048376508</c:v>
                </c:pt>
                <c:pt idx="55">
                  <c:v>106.30125751776927</c:v>
                </c:pt>
                <c:pt idx="56">
                  <c:v>98.084094123698094</c:v>
                </c:pt>
                <c:pt idx="57">
                  <c:v>105.45359202936548</c:v>
                </c:pt>
                <c:pt idx="58">
                  <c:v>103.86623570363003</c:v>
                </c:pt>
                <c:pt idx="59">
                  <c:v>105.60143626570917</c:v>
                </c:pt>
                <c:pt idx="60">
                  <c:v>96.690468094752347</c:v>
                </c:pt>
                <c:pt idx="61">
                  <c:v>91.782909389286132</c:v>
                </c:pt>
                <c:pt idx="62">
                  <c:v>86.398467432950198</c:v>
                </c:pt>
                <c:pt idx="63">
                  <c:v>116.28972653362896</c:v>
                </c:pt>
                <c:pt idx="64">
                  <c:v>102.80920299987288</c:v>
                </c:pt>
                <c:pt idx="65">
                  <c:v>112.77200791295748</c:v>
                </c:pt>
                <c:pt idx="66">
                  <c:v>115.78774257208639</c:v>
                </c:pt>
                <c:pt idx="67">
                  <c:v>112.77341160874916</c:v>
                </c:pt>
                <c:pt idx="68">
                  <c:v>98.807724601175494</c:v>
                </c:pt>
                <c:pt idx="69">
                  <c:v>104.82664853840924</c:v>
                </c:pt>
                <c:pt idx="70">
                  <c:v>116.5937094682231</c:v>
                </c:pt>
                <c:pt idx="71">
                  <c:v>105.91670722380589</c:v>
                </c:pt>
                <c:pt idx="72">
                  <c:v>102.58632007351976</c:v>
                </c:pt>
                <c:pt idx="73">
                  <c:v>87.144868185308425</c:v>
                </c:pt>
                <c:pt idx="74">
                  <c:v>97.356634114105304</c:v>
                </c:pt>
                <c:pt idx="75">
                  <c:v>104.68361113206124</c:v>
                </c:pt>
                <c:pt idx="76">
                  <c:v>96.9308357348703</c:v>
                </c:pt>
                <c:pt idx="77">
                  <c:v>106.23606362420099</c:v>
                </c:pt>
                <c:pt idx="78">
                  <c:v>104.80654866018331</c:v>
                </c:pt>
                <c:pt idx="79">
                  <c:v>97.923898531375158</c:v>
                </c:pt>
                <c:pt idx="80">
                  <c:v>87.926920717158623</c:v>
                </c:pt>
                <c:pt idx="81">
                  <c:v>103.14777484881377</c:v>
                </c:pt>
                <c:pt idx="82">
                  <c:v>135.71858087793146</c:v>
                </c:pt>
                <c:pt idx="83">
                  <c:v>101.27935312361542</c:v>
                </c:pt>
                <c:pt idx="84">
                  <c:v>96.11199212555367</c:v>
                </c:pt>
                <c:pt idx="85">
                  <c:v>97.855029585798832</c:v>
                </c:pt>
                <c:pt idx="86">
                  <c:v>88.85400313971742</c:v>
                </c:pt>
                <c:pt idx="87">
                  <c:v>91.408192644941764</c:v>
                </c:pt>
                <c:pt idx="88">
                  <c:v>102.52702412484788</c:v>
                </c:pt>
                <c:pt idx="89">
                  <c:v>89.191453707582738</c:v>
                </c:pt>
                <c:pt idx="90">
                  <c:v>113.55879129481761</c:v>
                </c:pt>
                <c:pt idx="91">
                  <c:v>91.18295877567904</c:v>
                </c:pt>
                <c:pt idx="92">
                  <c:v>85.416194148332949</c:v>
                </c:pt>
                <c:pt idx="93">
                  <c:v>104.14232607541156</c:v>
                </c:pt>
                <c:pt idx="94">
                  <c:v>107.50467448580656</c:v>
                </c:pt>
                <c:pt idx="95">
                  <c:v>86.915961736105615</c:v>
                </c:pt>
                <c:pt idx="96">
                  <c:v>121.16609059486993</c:v>
                </c:pt>
                <c:pt idx="97">
                  <c:v>92.73327828241122</c:v>
                </c:pt>
                <c:pt idx="98">
                  <c:v>103.27855581640087</c:v>
                </c:pt>
                <c:pt idx="99">
                  <c:v>91.550399749176975</c:v>
                </c:pt>
                <c:pt idx="100">
                  <c:v>97.097602739726028</c:v>
                </c:pt>
                <c:pt idx="101">
                  <c:v>104.96428886341593</c:v>
                </c:pt>
                <c:pt idx="102">
                  <c:v>111.02990591397848</c:v>
                </c:pt>
                <c:pt idx="103">
                  <c:v>86.653552243323006</c:v>
                </c:pt>
                <c:pt idx="104">
                  <c:v>96.970226141622291</c:v>
                </c:pt>
                <c:pt idx="105">
                  <c:v>98.136142625607775</c:v>
                </c:pt>
                <c:pt idx="106">
                  <c:v>118.40535828975136</c:v>
                </c:pt>
                <c:pt idx="107">
                  <c:v>112.07283998450212</c:v>
                </c:pt>
                <c:pt idx="108">
                  <c:v>102.68270759870013</c:v>
                </c:pt>
              </c:numCache>
            </c:numRef>
          </c:val>
          <c:smooth val="0"/>
          <c:extLst>
            <c:ext xmlns:c16="http://schemas.microsoft.com/office/drawing/2014/chart" uri="{C3380CC4-5D6E-409C-BE32-E72D297353CC}">
              <c16:uniqueId val="{00000002-575A-BE48-82FE-40A6BF635BE5}"/>
            </c:ext>
          </c:extLst>
        </c:ser>
        <c:ser>
          <c:idx val="3"/>
          <c:order val="3"/>
          <c:tx>
            <c:strRef>
              <c:f>'Working Sheet'!$AP$1</c:f>
              <c:strCache>
                <c:ptCount val="1"/>
                <c:pt idx="0">
                  <c:v>Intel</c:v>
                </c:pt>
              </c:strCache>
            </c:strRef>
          </c:tx>
          <c:spPr>
            <a:ln w="12700" cap="rnd" cmpd="sng">
              <a:solidFill>
                <a:schemeClr val="accent4">
                  <a:lumMod val="60000"/>
                  <a:lumOff val="40000"/>
                </a:schemeClr>
              </a:solidFill>
              <a:round/>
            </a:ln>
            <a:effectLst/>
          </c:spPr>
          <c:marker>
            <c:symbol val="none"/>
          </c:marker>
          <c:cat>
            <c:numRef>
              <c:f>'Working Sheet'!$AL$2:$AL$110</c:f>
              <c:numCache>
                <c:formatCode>mmm\-yy</c:formatCode>
                <c:ptCount val="109"/>
                <c:pt idx="0" formatCode="[$-409]mmm\-yy;@">
                  <c:v>42004</c:v>
                </c:pt>
                <c:pt idx="1">
                  <c:v>42034</c:v>
                </c:pt>
                <c:pt idx="2">
                  <c:v>42063</c:v>
                </c:pt>
                <c:pt idx="3">
                  <c:v>42094</c:v>
                </c:pt>
                <c:pt idx="4">
                  <c:v>42124</c:v>
                </c:pt>
                <c:pt idx="5">
                  <c:v>42155</c:v>
                </c:pt>
                <c:pt idx="6">
                  <c:v>42185</c:v>
                </c:pt>
                <c:pt idx="7">
                  <c:v>42216</c:v>
                </c:pt>
                <c:pt idx="8">
                  <c:v>42247</c:v>
                </c:pt>
                <c:pt idx="9">
                  <c:v>42277</c:v>
                </c:pt>
                <c:pt idx="10">
                  <c:v>42308</c:v>
                </c:pt>
                <c:pt idx="11">
                  <c:v>42338</c:v>
                </c:pt>
                <c:pt idx="12">
                  <c:v>42369</c:v>
                </c:pt>
                <c:pt idx="13">
                  <c:v>42400</c:v>
                </c:pt>
                <c:pt idx="14">
                  <c:v>42429</c:v>
                </c:pt>
                <c:pt idx="15">
                  <c:v>42460</c:v>
                </c:pt>
                <c:pt idx="16">
                  <c:v>42490</c:v>
                </c:pt>
                <c:pt idx="17">
                  <c:v>42521</c:v>
                </c:pt>
                <c:pt idx="18">
                  <c:v>42551</c:v>
                </c:pt>
                <c:pt idx="19">
                  <c:v>42582</c:v>
                </c:pt>
                <c:pt idx="20">
                  <c:v>42613</c:v>
                </c:pt>
                <c:pt idx="21">
                  <c:v>42643</c:v>
                </c:pt>
                <c:pt idx="22">
                  <c:v>42674</c:v>
                </c:pt>
                <c:pt idx="23">
                  <c:v>42704</c:v>
                </c:pt>
                <c:pt idx="24">
                  <c:v>42735</c:v>
                </c:pt>
                <c:pt idx="25">
                  <c:v>42766</c:v>
                </c:pt>
                <c:pt idx="26">
                  <c:v>42794</c:v>
                </c:pt>
                <c:pt idx="27">
                  <c:v>42825</c:v>
                </c:pt>
                <c:pt idx="28">
                  <c:v>42855</c:v>
                </c:pt>
                <c:pt idx="29">
                  <c:v>42886</c:v>
                </c:pt>
                <c:pt idx="30">
                  <c:v>42916</c:v>
                </c:pt>
                <c:pt idx="31">
                  <c:v>42947</c:v>
                </c:pt>
                <c:pt idx="32">
                  <c:v>42978</c:v>
                </c:pt>
                <c:pt idx="33">
                  <c:v>43008</c:v>
                </c:pt>
                <c:pt idx="34">
                  <c:v>43039</c:v>
                </c:pt>
                <c:pt idx="35">
                  <c:v>43069</c:v>
                </c:pt>
                <c:pt idx="36">
                  <c:v>43100</c:v>
                </c:pt>
                <c:pt idx="37">
                  <c:v>43131</c:v>
                </c:pt>
                <c:pt idx="38">
                  <c:v>43159</c:v>
                </c:pt>
                <c:pt idx="39">
                  <c:v>43190</c:v>
                </c:pt>
                <c:pt idx="40">
                  <c:v>43220</c:v>
                </c:pt>
                <c:pt idx="41">
                  <c:v>43251</c:v>
                </c:pt>
                <c:pt idx="42">
                  <c:v>43281</c:v>
                </c:pt>
                <c:pt idx="43">
                  <c:v>43312</c:v>
                </c:pt>
                <c:pt idx="44">
                  <c:v>43343</c:v>
                </c:pt>
                <c:pt idx="45">
                  <c:v>43373</c:v>
                </c:pt>
                <c:pt idx="46">
                  <c:v>43404</c:v>
                </c:pt>
                <c:pt idx="47">
                  <c:v>43434</c:v>
                </c:pt>
                <c:pt idx="48">
                  <c:v>43465</c:v>
                </c:pt>
                <c:pt idx="49">
                  <c:v>43496</c:v>
                </c:pt>
                <c:pt idx="50">
                  <c:v>43524</c:v>
                </c:pt>
                <c:pt idx="51">
                  <c:v>43555</c:v>
                </c:pt>
                <c:pt idx="52">
                  <c:v>43585</c:v>
                </c:pt>
                <c:pt idx="53">
                  <c:v>43616</c:v>
                </c:pt>
                <c:pt idx="54">
                  <c:v>43646</c:v>
                </c:pt>
                <c:pt idx="55">
                  <c:v>43677</c:v>
                </c:pt>
                <c:pt idx="56">
                  <c:v>43708</c:v>
                </c:pt>
                <c:pt idx="57">
                  <c:v>43738</c:v>
                </c:pt>
                <c:pt idx="58">
                  <c:v>43769</c:v>
                </c:pt>
                <c:pt idx="59">
                  <c:v>43799</c:v>
                </c:pt>
                <c:pt idx="60">
                  <c:v>43830</c:v>
                </c:pt>
                <c:pt idx="61">
                  <c:v>43861</c:v>
                </c:pt>
                <c:pt idx="62">
                  <c:v>43890</c:v>
                </c:pt>
                <c:pt idx="63">
                  <c:v>43921</c:v>
                </c:pt>
                <c:pt idx="64">
                  <c:v>43951</c:v>
                </c:pt>
                <c:pt idx="65">
                  <c:v>43982</c:v>
                </c:pt>
                <c:pt idx="66">
                  <c:v>44012</c:v>
                </c:pt>
                <c:pt idx="67">
                  <c:v>44043</c:v>
                </c:pt>
                <c:pt idx="68">
                  <c:v>44074</c:v>
                </c:pt>
                <c:pt idx="69">
                  <c:v>44104</c:v>
                </c:pt>
                <c:pt idx="70">
                  <c:v>44135</c:v>
                </c:pt>
                <c:pt idx="71">
                  <c:v>44165</c:v>
                </c:pt>
                <c:pt idx="72">
                  <c:v>44196</c:v>
                </c:pt>
                <c:pt idx="73">
                  <c:v>44227</c:v>
                </c:pt>
                <c:pt idx="74">
                  <c:v>44255</c:v>
                </c:pt>
                <c:pt idx="75">
                  <c:v>44286</c:v>
                </c:pt>
                <c:pt idx="76">
                  <c:v>44316</c:v>
                </c:pt>
                <c:pt idx="77">
                  <c:v>44347</c:v>
                </c:pt>
                <c:pt idx="78">
                  <c:v>44377</c:v>
                </c:pt>
                <c:pt idx="79">
                  <c:v>44408</c:v>
                </c:pt>
                <c:pt idx="80">
                  <c:v>44439</c:v>
                </c:pt>
                <c:pt idx="81">
                  <c:v>44469</c:v>
                </c:pt>
                <c:pt idx="82">
                  <c:v>44500</c:v>
                </c:pt>
                <c:pt idx="83">
                  <c:v>44530</c:v>
                </c:pt>
                <c:pt idx="84">
                  <c:v>44561</c:v>
                </c:pt>
                <c:pt idx="85">
                  <c:v>44592</c:v>
                </c:pt>
                <c:pt idx="86">
                  <c:v>44620</c:v>
                </c:pt>
                <c:pt idx="87">
                  <c:v>44651</c:v>
                </c:pt>
                <c:pt idx="88">
                  <c:v>44681</c:v>
                </c:pt>
                <c:pt idx="89">
                  <c:v>44712</c:v>
                </c:pt>
                <c:pt idx="90">
                  <c:v>44742</c:v>
                </c:pt>
                <c:pt idx="91">
                  <c:v>44773</c:v>
                </c:pt>
                <c:pt idx="92">
                  <c:v>44804</c:v>
                </c:pt>
                <c:pt idx="93">
                  <c:v>44834</c:v>
                </c:pt>
                <c:pt idx="94">
                  <c:v>44865</c:v>
                </c:pt>
                <c:pt idx="95">
                  <c:v>44895</c:v>
                </c:pt>
                <c:pt idx="96">
                  <c:v>44926</c:v>
                </c:pt>
                <c:pt idx="97">
                  <c:v>44957</c:v>
                </c:pt>
                <c:pt idx="98">
                  <c:v>44985</c:v>
                </c:pt>
                <c:pt idx="99">
                  <c:v>45016</c:v>
                </c:pt>
                <c:pt idx="100">
                  <c:v>45046</c:v>
                </c:pt>
                <c:pt idx="101">
                  <c:v>45077</c:v>
                </c:pt>
                <c:pt idx="102">
                  <c:v>45107</c:v>
                </c:pt>
                <c:pt idx="103">
                  <c:v>45138</c:v>
                </c:pt>
                <c:pt idx="104">
                  <c:v>45169</c:v>
                </c:pt>
                <c:pt idx="105">
                  <c:v>45199</c:v>
                </c:pt>
                <c:pt idx="106">
                  <c:v>45230</c:v>
                </c:pt>
                <c:pt idx="107">
                  <c:v>45260</c:v>
                </c:pt>
                <c:pt idx="108">
                  <c:v>45291</c:v>
                </c:pt>
              </c:numCache>
            </c:numRef>
          </c:cat>
          <c:val>
            <c:numRef>
              <c:f>'Working Sheet'!$AP$2:$AP$110</c:f>
              <c:numCache>
                <c:formatCode>_("$"* #,##0.00_);_("$"* \(#,##0.00\);_("$"* "-"??_);_(@_)</c:formatCode>
                <c:ptCount val="109"/>
                <c:pt idx="0" formatCode="_(&quot;$&quot;* #,##0_);_(&quot;$&quot;* \(#,##0\);_(&quot;$&quot;* &quot;-&quot;??_);_(@_)">
                  <c:v>100</c:v>
                </c:pt>
                <c:pt idx="1">
                  <c:v>100.63559322033899</c:v>
                </c:pt>
                <c:pt idx="2">
                  <c:v>94.045112781954884</c:v>
                </c:pt>
                <c:pt idx="3">
                  <c:v>104.09338023664854</c:v>
                </c:pt>
                <c:pt idx="4">
                  <c:v>105.86789554531491</c:v>
                </c:pt>
                <c:pt idx="5">
                  <c:v>88.261752756819504</c:v>
                </c:pt>
                <c:pt idx="6">
                  <c:v>95.183297714943279</c:v>
                </c:pt>
                <c:pt idx="7">
                  <c:v>98.583765112262526</c:v>
                </c:pt>
                <c:pt idx="8">
                  <c:v>105.60616678346182</c:v>
                </c:pt>
                <c:pt idx="9">
                  <c:v>112.34240212342401</c:v>
                </c:pt>
                <c:pt idx="10">
                  <c:v>102.6875369167159</c:v>
                </c:pt>
                <c:pt idx="11">
                  <c:v>99.079666379062417</c:v>
                </c:pt>
                <c:pt idx="12">
                  <c:v>90.043541364296075</c:v>
                </c:pt>
                <c:pt idx="13">
                  <c:v>95.39007092198581</c:v>
                </c:pt>
                <c:pt idx="14">
                  <c:v>109.32747549847923</c:v>
                </c:pt>
                <c:pt idx="15">
                  <c:v>93.601236476043283</c:v>
                </c:pt>
                <c:pt idx="16">
                  <c:v>104.32628797886395</c:v>
                </c:pt>
                <c:pt idx="17">
                  <c:v>103.83032605254827</c:v>
                </c:pt>
                <c:pt idx="18">
                  <c:v>106.28048780487806</c:v>
                </c:pt>
                <c:pt idx="19">
                  <c:v>102.95467584624211</c:v>
                </c:pt>
                <c:pt idx="20">
                  <c:v>105.18250208971858</c:v>
                </c:pt>
                <c:pt idx="21">
                  <c:v>92.370860927152307</c:v>
                </c:pt>
                <c:pt idx="22">
                  <c:v>99.512474906796683</c:v>
                </c:pt>
                <c:pt idx="23">
                  <c:v>104.52449567723343</c:v>
                </c:pt>
                <c:pt idx="24">
                  <c:v>101.51640474221118</c:v>
                </c:pt>
                <c:pt idx="25">
                  <c:v>98.316132536664853</c:v>
                </c:pt>
                <c:pt idx="26">
                  <c:v>99.640883977900543</c:v>
                </c:pt>
                <c:pt idx="27">
                  <c:v>100.22179096201829</c:v>
                </c:pt>
                <c:pt idx="28">
                  <c:v>99.889349930843707</c:v>
                </c:pt>
                <c:pt idx="29">
                  <c:v>93.436721129880922</c:v>
                </c:pt>
                <c:pt idx="30">
                  <c:v>105.12744516893892</c:v>
                </c:pt>
                <c:pt idx="31">
                  <c:v>98.872286439244434</c:v>
                </c:pt>
                <c:pt idx="32">
                  <c:v>108.58283433133732</c:v>
                </c:pt>
                <c:pt idx="33">
                  <c:v>119.45903361344538</c:v>
                </c:pt>
                <c:pt idx="34">
                  <c:v>98.57111453066608</c:v>
                </c:pt>
                <c:pt idx="35">
                  <c:v>102.94380017841212</c:v>
                </c:pt>
                <c:pt idx="36">
                  <c:v>104.28942807625651</c:v>
                </c:pt>
                <c:pt idx="37">
                  <c:v>102.38886580805982</c:v>
                </c:pt>
                <c:pt idx="38">
                  <c:v>105.66037735849056</c:v>
                </c:pt>
                <c:pt idx="39">
                  <c:v>99.116743471582183</c:v>
                </c:pt>
                <c:pt idx="40">
                  <c:v>106.93529639674546</c:v>
                </c:pt>
                <c:pt idx="41">
                  <c:v>90.054347826086953</c:v>
                </c:pt>
                <c:pt idx="42">
                  <c:v>96.761215047274192</c:v>
                </c:pt>
                <c:pt idx="43">
                  <c:v>100.68607068607068</c:v>
                </c:pt>
                <c:pt idx="44">
                  <c:v>97.64608713607268</c:v>
                </c:pt>
                <c:pt idx="45">
                  <c:v>99.133009092831472</c:v>
                </c:pt>
                <c:pt idx="46">
                  <c:v>105.18344709897612</c:v>
                </c:pt>
                <c:pt idx="47">
                  <c:v>95.173392820928811</c:v>
                </c:pt>
                <c:pt idx="48">
                  <c:v>100.40485829959513</c:v>
                </c:pt>
                <c:pt idx="49">
                  <c:v>112.39388794567064</c:v>
                </c:pt>
                <c:pt idx="50">
                  <c:v>101.39728096676737</c:v>
                </c:pt>
                <c:pt idx="51">
                  <c:v>95.046554934823078</c:v>
                </c:pt>
                <c:pt idx="52">
                  <c:v>86.285266457680251</c:v>
                </c:pt>
                <c:pt idx="53">
                  <c:v>108.69663941871026</c:v>
                </c:pt>
                <c:pt idx="54">
                  <c:v>105.59849592646751</c:v>
                </c:pt>
                <c:pt idx="55">
                  <c:v>93.788328387734907</c:v>
                </c:pt>
                <c:pt idx="56">
                  <c:v>108.69014975743514</c:v>
                </c:pt>
                <c:pt idx="57">
                  <c:v>109.70308558121482</c:v>
                </c:pt>
                <c:pt idx="58">
                  <c:v>102.68883778524676</c:v>
                </c:pt>
                <c:pt idx="59">
                  <c:v>103.10077519379846</c:v>
                </c:pt>
                <c:pt idx="60">
                  <c:v>106.81704260651628</c:v>
                </c:pt>
                <c:pt idx="61">
                  <c:v>86.844986704207727</c:v>
                </c:pt>
                <c:pt idx="62">
                  <c:v>97.478386167146965</c:v>
                </c:pt>
                <c:pt idx="63">
                  <c:v>110.82779009608277</c:v>
                </c:pt>
                <c:pt idx="64">
                  <c:v>104.91830610203401</c:v>
                </c:pt>
                <c:pt idx="65">
                  <c:v>95.073891625615758</c:v>
                </c:pt>
                <c:pt idx="66">
                  <c:v>79.776032090924289</c:v>
                </c:pt>
                <c:pt idx="67">
                  <c:v>106.74628116488583</c:v>
                </c:pt>
                <c:pt idx="68">
                  <c:v>101.62904808635918</c:v>
                </c:pt>
                <c:pt idx="69">
                  <c:v>85.515643105446117</c:v>
                </c:pt>
                <c:pt idx="70">
                  <c:v>107.15898825654924</c:v>
                </c:pt>
                <c:pt idx="71">
                  <c:v>104.99473129610115</c:v>
                </c:pt>
                <c:pt idx="72">
                  <c:v>111.42111601766358</c:v>
                </c:pt>
                <c:pt idx="73">
                  <c:v>109.49378490362098</c:v>
                </c:pt>
                <c:pt idx="74">
                  <c:v>105.29779532741033</c:v>
                </c:pt>
                <c:pt idx="75">
                  <c:v>89.890625</c:v>
                </c:pt>
                <c:pt idx="76">
                  <c:v>99.287328350425867</c:v>
                </c:pt>
                <c:pt idx="77">
                  <c:v>98.284313725490208</c:v>
                </c:pt>
                <c:pt idx="78">
                  <c:v>95.689348058425367</c:v>
                </c:pt>
                <c:pt idx="79">
                  <c:v>100.63291139240506</c:v>
                </c:pt>
                <c:pt idx="80">
                  <c:v>98.557158712541622</c:v>
                </c:pt>
                <c:pt idx="81">
                  <c:v>91.966966966966964</c:v>
                </c:pt>
                <c:pt idx="82">
                  <c:v>100.40816326530613</c:v>
                </c:pt>
                <c:pt idx="83">
                  <c:v>104.67479674796746</c:v>
                </c:pt>
                <c:pt idx="84">
                  <c:v>94.796116504854368</c:v>
                </c:pt>
                <c:pt idx="85">
                  <c:v>97.705858254813606</c:v>
                </c:pt>
                <c:pt idx="86">
                  <c:v>103.89937106918239</c:v>
                </c:pt>
                <c:pt idx="87">
                  <c:v>87.953995157384995</c:v>
                </c:pt>
                <c:pt idx="88">
                  <c:v>101.90410644643266</c:v>
                </c:pt>
                <c:pt idx="89">
                  <c:v>84.218820351193145</c:v>
                </c:pt>
                <c:pt idx="90">
                  <c:v>97.059609730018721</c:v>
                </c:pt>
                <c:pt idx="91">
                  <c:v>87.909666758468745</c:v>
                </c:pt>
                <c:pt idx="92">
                  <c:v>80.733082706766908</c:v>
                </c:pt>
                <c:pt idx="93">
                  <c:v>110.32207993791229</c:v>
                </c:pt>
                <c:pt idx="94">
                  <c:v>105.76855434400281</c:v>
                </c:pt>
                <c:pt idx="95">
                  <c:v>87.894911872297968</c:v>
                </c:pt>
                <c:pt idx="96">
                  <c:v>106.9239500567537</c:v>
                </c:pt>
                <c:pt idx="97">
                  <c:v>88.216560509554128</c:v>
                </c:pt>
                <c:pt idx="98">
                  <c:v>131.04693140794225</c:v>
                </c:pt>
                <c:pt idx="99">
                  <c:v>95.071931435567791</c:v>
                </c:pt>
                <c:pt idx="100">
                  <c:v>101.22343850611719</c:v>
                </c:pt>
                <c:pt idx="101">
                  <c:v>106.36132315521627</c:v>
                </c:pt>
                <c:pt idx="102">
                  <c:v>106.96770334928232</c:v>
                </c:pt>
                <c:pt idx="103">
                  <c:v>98.23874755381604</c:v>
                </c:pt>
                <c:pt idx="104">
                  <c:v>101.16676152532725</c:v>
                </c:pt>
                <c:pt idx="105">
                  <c:v>102.67229254571029</c:v>
                </c:pt>
                <c:pt idx="106">
                  <c:v>122.46575342465755</c:v>
                </c:pt>
                <c:pt idx="107">
                  <c:v>112.41610738255032</c:v>
                </c:pt>
                <c:pt idx="108">
                  <c:v>85.731343283582078</c:v>
                </c:pt>
              </c:numCache>
            </c:numRef>
          </c:val>
          <c:smooth val="0"/>
          <c:extLst>
            <c:ext xmlns:c16="http://schemas.microsoft.com/office/drawing/2014/chart" uri="{C3380CC4-5D6E-409C-BE32-E72D297353CC}">
              <c16:uniqueId val="{00000003-575A-BE48-82FE-40A6BF635BE5}"/>
            </c:ext>
          </c:extLst>
        </c:ser>
        <c:ser>
          <c:idx val="4"/>
          <c:order val="4"/>
          <c:tx>
            <c:strRef>
              <c:f>'Working Sheet'!$AQ$1</c:f>
              <c:strCache>
                <c:ptCount val="1"/>
                <c:pt idx="0">
                  <c:v>AMD</c:v>
                </c:pt>
              </c:strCache>
            </c:strRef>
          </c:tx>
          <c:spPr>
            <a:ln w="15875" cap="rnd" cmpd="sng">
              <a:solidFill>
                <a:schemeClr val="accent1">
                  <a:lumMod val="60000"/>
                  <a:lumOff val="40000"/>
                </a:schemeClr>
              </a:solidFill>
              <a:round/>
            </a:ln>
            <a:effectLst/>
          </c:spPr>
          <c:marker>
            <c:symbol val="none"/>
          </c:marker>
          <c:cat>
            <c:numRef>
              <c:f>'Working Sheet'!$AL$2:$AL$110</c:f>
              <c:numCache>
                <c:formatCode>mmm\-yy</c:formatCode>
                <c:ptCount val="109"/>
                <c:pt idx="0" formatCode="[$-409]mmm\-yy;@">
                  <c:v>42004</c:v>
                </c:pt>
                <c:pt idx="1">
                  <c:v>42034</c:v>
                </c:pt>
                <c:pt idx="2">
                  <c:v>42063</c:v>
                </c:pt>
                <c:pt idx="3">
                  <c:v>42094</c:v>
                </c:pt>
                <c:pt idx="4">
                  <c:v>42124</c:v>
                </c:pt>
                <c:pt idx="5">
                  <c:v>42155</c:v>
                </c:pt>
                <c:pt idx="6">
                  <c:v>42185</c:v>
                </c:pt>
                <c:pt idx="7">
                  <c:v>42216</c:v>
                </c:pt>
                <c:pt idx="8">
                  <c:v>42247</c:v>
                </c:pt>
                <c:pt idx="9">
                  <c:v>42277</c:v>
                </c:pt>
                <c:pt idx="10">
                  <c:v>42308</c:v>
                </c:pt>
                <c:pt idx="11">
                  <c:v>42338</c:v>
                </c:pt>
                <c:pt idx="12">
                  <c:v>42369</c:v>
                </c:pt>
                <c:pt idx="13">
                  <c:v>42400</c:v>
                </c:pt>
                <c:pt idx="14">
                  <c:v>42429</c:v>
                </c:pt>
                <c:pt idx="15">
                  <c:v>42460</c:v>
                </c:pt>
                <c:pt idx="16">
                  <c:v>42490</c:v>
                </c:pt>
                <c:pt idx="17">
                  <c:v>42521</c:v>
                </c:pt>
                <c:pt idx="18">
                  <c:v>42551</c:v>
                </c:pt>
                <c:pt idx="19">
                  <c:v>42582</c:v>
                </c:pt>
                <c:pt idx="20">
                  <c:v>42613</c:v>
                </c:pt>
                <c:pt idx="21">
                  <c:v>42643</c:v>
                </c:pt>
                <c:pt idx="22">
                  <c:v>42674</c:v>
                </c:pt>
                <c:pt idx="23">
                  <c:v>42704</c:v>
                </c:pt>
                <c:pt idx="24">
                  <c:v>42735</c:v>
                </c:pt>
                <c:pt idx="25">
                  <c:v>42766</c:v>
                </c:pt>
                <c:pt idx="26">
                  <c:v>42794</c:v>
                </c:pt>
                <c:pt idx="27">
                  <c:v>42825</c:v>
                </c:pt>
                <c:pt idx="28">
                  <c:v>42855</c:v>
                </c:pt>
                <c:pt idx="29">
                  <c:v>42886</c:v>
                </c:pt>
                <c:pt idx="30">
                  <c:v>42916</c:v>
                </c:pt>
                <c:pt idx="31">
                  <c:v>42947</c:v>
                </c:pt>
                <c:pt idx="32">
                  <c:v>42978</c:v>
                </c:pt>
                <c:pt idx="33">
                  <c:v>43008</c:v>
                </c:pt>
                <c:pt idx="34">
                  <c:v>43039</c:v>
                </c:pt>
                <c:pt idx="35">
                  <c:v>43069</c:v>
                </c:pt>
                <c:pt idx="36">
                  <c:v>43100</c:v>
                </c:pt>
                <c:pt idx="37">
                  <c:v>43131</c:v>
                </c:pt>
                <c:pt idx="38">
                  <c:v>43159</c:v>
                </c:pt>
                <c:pt idx="39">
                  <c:v>43190</c:v>
                </c:pt>
                <c:pt idx="40">
                  <c:v>43220</c:v>
                </c:pt>
                <c:pt idx="41">
                  <c:v>43251</c:v>
                </c:pt>
                <c:pt idx="42">
                  <c:v>43281</c:v>
                </c:pt>
                <c:pt idx="43">
                  <c:v>43312</c:v>
                </c:pt>
                <c:pt idx="44">
                  <c:v>43343</c:v>
                </c:pt>
                <c:pt idx="45">
                  <c:v>43373</c:v>
                </c:pt>
                <c:pt idx="46">
                  <c:v>43404</c:v>
                </c:pt>
                <c:pt idx="47">
                  <c:v>43434</c:v>
                </c:pt>
                <c:pt idx="48">
                  <c:v>43465</c:v>
                </c:pt>
                <c:pt idx="49">
                  <c:v>43496</c:v>
                </c:pt>
                <c:pt idx="50">
                  <c:v>43524</c:v>
                </c:pt>
                <c:pt idx="51">
                  <c:v>43555</c:v>
                </c:pt>
                <c:pt idx="52">
                  <c:v>43585</c:v>
                </c:pt>
                <c:pt idx="53">
                  <c:v>43616</c:v>
                </c:pt>
                <c:pt idx="54">
                  <c:v>43646</c:v>
                </c:pt>
                <c:pt idx="55">
                  <c:v>43677</c:v>
                </c:pt>
                <c:pt idx="56">
                  <c:v>43708</c:v>
                </c:pt>
                <c:pt idx="57">
                  <c:v>43738</c:v>
                </c:pt>
                <c:pt idx="58">
                  <c:v>43769</c:v>
                </c:pt>
                <c:pt idx="59">
                  <c:v>43799</c:v>
                </c:pt>
                <c:pt idx="60">
                  <c:v>43830</c:v>
                </c:pt>
                <c:pt idx="61">
                  <c:v>43861</c:v>
                </c:pt>
                <c:pt idx="62">
                  <c:v>43890</c:v>
                </c:pt>
                <c:pt idx="63">
                  <c:v>43921</c:v>
                </c:pt>
                <c:pt idx="64">
                  <c:v>43951</c:v>
                </c:pt>
                <c:pt idx="65">
                  <c:v>43982</c:v>
                </c:pt>
                <c:pt idx="66">
                  <c:v>44012</c:v>
                </c:pt>
                <c:pt idx="67">
                  <c:v>44043</c:v>
                </c:pt>
                <c:pt idx="68">
                  <c:v>44074</c:v>
                </c:pt>
                <c:pt idx="69">
                  <c:v>44104</c:v>
                </c:pt>
                <c:pt idx="70">
                  <c:v>44135</c:v>
                </c:pt>
                <c:pt idx="71">
                  <c:v>44165</c:v>
                </c:pt>
                <c:pt idx="72">
                  <c:v>44196</c:v>
                </c:pt>
                <c:pt idx="73">
                  <c:v>44227</c:v>
                </c:pt>
                <c:pt idx="74">
                  <c:v>44255</c:v>
                </c:pt>
                <c:pt idx="75">
                  <c:v>44286</c:v>
                </c:pt>
                <c:pt idx="76">
                  <c:v>44316</c:v>
                </c:pt>
                <c:pt idx="77">
                  <c:v>44347</c:v>
                </c:pt>
                <c:pt idx="78">
                  <c:v>44377</c:v>
                </c:pt>
                <c:pt idx="79">
                  <c:v>44408</c:v>
                </c:pt>
                <c:pt idx="80">
                  <c:v>44439</c:v>
                </c:pt>
                <c:pt idx="81">
                  <c:v>44469</c:v>
                </c:pt>
                <c:pt idx="82">
                  <c:v>44500</c:v>
                </c:pt>
                <c:pt idx="83">
                  <c:v>44530</c:v>
                </c:pt>
                <c:pt idx="84">
                  <c:v>44561</c:v>
                </c:pt>
                <c:pt idx="85">
                  <c:v>44592</c:v>
                </c:pt>
                <c:pt idx="86">
                  <c:v>44620</c:v>
                </c:pt>
                <c:pt idx="87">
                  <c:v>44651</c:v>
                </c:pt>
                <c:pt idx="88">
                  <c:v>44681</c:v>
                </c:pt>
                <c:pt idx="89">
                  <c:v>44712</c:v>
                </c:pt>
                <c:pt idx="90">
                  <c:v>44742</c:v>
                </c:pt>
                <c:pt idx="91">
                  <c:v>44773</c:v>
                </c:pt>
                <c:pt idx="92">
                  <c:v>44804</c:v>
                </c:pt>
                <c:pt idx="93">
                  <c:v>44834</c:v>
                </c:pt>
                <c:pt idx="94">
                  <c:v>44865</c:v>
                </c:pt>
                <c:pt idx="95">
                  <c:v>44895</c:v>
                </c:pt>
                <c:pt idx="96">
                  <c:v>44926</c:v>
                </c:pt>
                <c:pt idx="97">
                  <c:v>44957</c:v>
                </c:pt>
                <c:pt idx="98">
                  <c:v>44985</c:v>
                </c:pt>
                <c:pt idx="99">
                  <c:v>45016</c:v>
                </c:pt>
                <c:pt idx="100">
                  <c:v>45046</c:v>
                </c:pt>
                <c:pt idx="101">
                  <c:v>45077</c:v>
                </c:pt>
                <c:pt idx="102">
                  <c:v>45107</c:v>
                </c:pt>
                <c:pt idx="103">
                  <c:v>45138</c:v>
                </c:pt>
                <c:pt idx="104">
                  <c:v>45169</c:v>
                </c:pt>
                <c:pt idx="105">
                  <c:v>45199</c:v>
                </c:pt>
                <c:pt idx="106">
                  <c:v>45230</c:v>
                </c:pt>
                <c:pt idx="107">
                  <c:v>45260</c:v>
                </c:pt>
                <c:pt idx="108">
                  <c:v>45291</c:v>
                </c:pt>
              </c:numCache>
            </c:numRef>
          </c:cat>
          <c:val>
            <c:numRef>
              <c:f>'Working Sheet'!$AQ$2:$AQ$110</c:f>
              <c:numCache>
                <c:formatCode>_("$"* #,##0.00_);_("$"* \(#,##0.00\);_("$"* "-"??_);_(@_)</c:formatCode>
                <c:ptCount val="109"/>
                <c:pt idx="0" formatCode="_(&quot;$&quot;* #,##0_);_(&quot;$&quot;* \(#,##0\);_(&quot;$&quot;* &quot;-&quot;??_);_(@_)">
                  <c:v>100</c:v>
                </c:pt>
                <c:pt idx="1">
                  <c:v>121.01167315175097</c:v>
                </c:pt>
                <c:pt idx="2">
                  <c:v>86.173633440514479</c:v>
                </c:pt>
                <c:pt idx="3">
                  <c:v>84.328358208955208</c:v>
                </c:pt>
                <c:pt idx="4">
                  <c:v>100.88495575221239</c:v>
                </c:pt>
                <c:pt idx="5">
                  <c:v>105.26315789473684</c:v>
                </c:pt>
                <c:pt idx="6">
                  <c:v>80.416666666666671</c:v>
                </c:pt>
                <c:pt idx="7">
                  <c:v>93.782383419689126</c:v>
                </c:pt>
                <c:pt idx="8">
                  <c:v>95.027624309392252</c:v>
                </c:pt>
                <c:pt idx="9">
                  <c:v>123.25581395348838</c:v>
                </c:pt>
                <c:pt idx="10">
                  <c:v>111.32075471698113</c:v>
                </c:pt>
                <c:pt idx="11">
                  <c:v>121.61016949152543</c:v>
                </c:pt>
                <c:pt idx="12">
                  <c:v>76.655052264808361</c:v>
                </c:pt>
                <c:pt idx="13">
                  <c:v>97.272727272727266</c:v>
                </c:pt>
                <c:pt idx="14">
                  <c:v>133.17757009345794</c:v>
                </c:pt>
                <c:pt idx="15">
                  <c:v>124.56140350877192</c:v>
                </c:pt>
                <c:pt idx="16">
                  <c:v>128.73239436619718</c:v>
                </c:pt>
                <c:pt idx="17">
                  <c:v>112.47264770240699</c:v>
                </c:pt>
                <c:pt idx="18">
                  <c:v>133.46303501945528</c:v>
                </c:pt>
                <c:pt idx="19">
                  <c:v>107.87172011661808</c:v>
                </c:pt>
                <c:pt idx="20">
                  <c:v>93.378378378378386</c:v>
                </c:pt>
                <c:pt idx="21">
                  <c:v>104.63096960926195</c:v>
                </c:pt>
                <c:pt idx="22">
                  <c:v>123.23651452282157</c:v>
                </c:pt>
                <c:pt idx="23">
                  <c:v>127.27272727272727</c:v>
                </c:pt>
                <c:pt idx="24">
                  <c:v>91.446208112874771</c:v>
                </c:pt>
                <c:pt idx="25">
                  <c:v>139.44069431051111</c:v>
                </c:pt>
                <c:pt idx="26">
                  <c:v>100.62240663900414</c:v>
                </c:pt>
                <c:pt idx="27">
                  <c:v>91.408934707903782</c:v>
                </c:pt>
                <c:pt idx="28">
                  <c:v>84.135338345864653</c:v>
                </c:pt>
                <c:pt idx="29">
                  <c:v>111.52815013404826</c:v>
                </c:pt>
                <c:pt idx="30">
                  <c:v>109.05448717948718</c:v>
                </c:pt>
                <c:pt idx="31">
                  <c:v>95.518001469507723</c:v>
                </c:pt>
                <c:pt idx="32">
                  <c:v>98.076923076923066</c:v>
                </c:pt>
                <c:pt idx="33">
                  <c:v>86.156862745098039</c:v>
                </c:pt>
                <c:pt idx="34">
                  <c:v>99.135184342284944</c:v>
                </c:pt>
                <c:pt idx="35">
                  <c:v>94.398530762167113</c:v>
                </c:pt>
                <c:pt idx="36">
                  <c:v>133.65758754863813</c:v>
                </c:pt>
                <c:pt idx="37">
                  <c:v>88.136826783114984</c:v>
                </c:pt>
                <c:pt idx="38">
                  <c:v>82.98926507018993</c:v>
                </c:pt>
                <c:pt idx="39">
                  <c:v>108.2587064676617</c:v>
                </c:pt>
                <c:pt idx="40">
                  <c:v>126.19485294117648</c:v>
                </c:pt>
                <c:pt idx="41">
                  <c:v>109.17698470502548</c:v>
                </c:pt>
                <c:pt idx="42">
                  <c:v>122.28152101400933</c:v>
                </c:pt>
                <c:pt idx="43">
                  <c:v>137.31587561374798</c:v>
                </c:pt>
                <c:pt idx="44">
                  <c:v>122.72546682558601</c:v>
                </c:pt>
                <c:pt idx="45">
                  <c:v>58.951116866299778</c:v>
                </c:pt>
                <c:pt idx="46">
                  <c:v>116.96869851729818</c:v>
                </c:pt>
                <c:pt idx="47">
                  <c:v>86.666666666666671</c:v>
                </c:pt>
                <c:pt idx="48">
                  <c:v>132.23185265438786</c:v>
                </c:pt>
                <c:pt idx="49">
                  <c:v>96.394920114707091</c:v>
                </c:pt>
                <c:pt idx="50">
                  <c:v>108.45728856778581</c:v>
                </c:pt>
                <c:pt idx="51">
                  <c:v>108.2680250783699</c:v>
                </c:pt>
                <c:pt idx="52">
                  <c:v>99.203764024610933</c:v>
                </c:pt>
                <c:pt idx="53">
                  <c:v>110.79897847500912</c:v>
                </c:pt>
                <c:pt idx="54">
                  <c:v>100.26341784655909</c:v>
                </c:pt>
                <c:pt idx="55">
                  <c:v>103.28407224958949</c:v>
                </c:pt>
                <c:pt idx="56">
                  <c:v>92.17806041335453</c:v>
                </c:pt>
                <c:pt idx="57">
                  <c:v>117.04035874439462</c:v>
                </c:pt>
                <c:pt idx="58">
                  <c:v>115.38461538461537</c:v>
                </c:pt>
                <c:pt idx="59">
                  <c:v>117.13920817369095</c:v>
                </c:pt>
                <c:pt idx="60">
                  <c:v>102.48582642825991</c:v>
                </c:pt>
                <c:pt idx="61">
                  <c:v>96.7659574468085</c:v>
                </c:pt>
                <c:pt idx="62">
                  <c:v>100</c:v>
                </c:pt>
                <c:pt idx="63">
                  <c:v>115.19349164467899</c:v>
                </c:pt>
                <c:pt idx="64">
                  <c:v>102.69135331170069</c:v>
                </c:pt>
                <c:pt idx="65">
                  <c:v>97.788104089219331</c:v>
                </c:pt>
                <c:pt idx="66">
                  <c:v>147.17734271051134</c:v>
                </c:pt>
                <c:pt idx="67">
                  <c:v>117.2930388738215</c:v>
                </c:pt>
                <c:pt idx="68">
                  <c:v>90.277471922484025</c:v>
                </c:pt>
                <c:pt idx="69">
                  <c:v>91.828271740456174</c:v>
                </c:pt>
                <c:pt idx="70">
                  <c:v>123.07079293398857</c:v>
                </c:pt>
                <c:pt idx="71">
                  <c:v>98.974746384631985</c:v>
                </c:pt>
                <c:pt idx="72">
                  <c:v>93.381310653145789</c:v>
                </c:pt>
                <c:pt idx="73">
                  <c:v>98.680523120037364</c:v>
                </c:pt>
                <c:pt idx="74">
                  <c:v>92.888415572121644</c:v>
                </c:pt>
                <c:pt idx="75">
                  <c:v>103.97452229299364</c:v>
                </c:pt>
                <c:pt idx="76">
                  <c:v>98.113207547169807</c:v>
                </c:pt>
                <c:pt idx="77">
                  <c:v>117.29520479520481</c:v>
                </c:pt>
                <c:pt idx="78">
                  <c:v>113.05227296923239</c:v>
                </c:pt>
                <c:pt idx="79">
                  <c:v>104.26593841227987</c:v>
                </c:pt>
                <c:pt idx="80">
                  <c:v>92.937138728323703</c:v>
                </c:pt>
                <c:pt idx="81">
                  <c:v>116.84159378036929</c:v>
                </c:pt>
                <c:pt idx="82">
                  <c:v>131.72253181402311</c:v>
                </c:pt>
                <c:pt idx="83">
                  <c:v>90.863168529393192</c:v>
                </c:pt>
                <c:pt idx="84">
                  <c:v>79.395413481584427</c:v>
                </c:pt>
                <c:pt idx="85">
                  <c:v>107.9562363238512</c:v>
                </c:pt>
                <c:pt idx="86">
                  <c:v>88.649262202043133</c:v>
                </c:pt>
                <c:pt idx="87">
                  <c:v>78.214743003475391</c:v>
                </c:pt>
                <c:pt idx="88">
                  <c:v>119.10664172123479</c:v>
                </c:pt>
                <c:pt idx="89">
                  <c:v>75.073630473198506</c:v>
                </c:pt>
                <c:pt idx="90">
                  <c:v>123.53864260494312</c:v>
                </c:pt>
                <c:pt idx="91">
                  <c:v>89.838043823436024</c:v>
                </c:pt>
                <c:pt idx="92">
                  <c:v>74.655355249204661</c:v>
                </c:pt>
                <c:pt idx="93">
                  <c:v>94.791666666666671</c:v>
                </c:pt>
                <c:pt idx="94">
                  <c:v>129.25407925407924</c:v>
                </c:pt>
                <c:pt idx="95">
                  <c:v>83.434239340461161</c:v>
                </c:pt>
                <c:pt idx="96">
                  <c:v>116.02593793422882</c:v>
                </c:pt>
                <c:pt idx="97">
                  <c:v>104.56420492348634</c:v>
                </c:pt>
                <c:pt idx="98">
                  <c:v>124.72639348434717</c:v>
                </c:pt>
                <c:pt idx="99">
                  <c:v>91.184573002754817</c:v>
                </c:pt>
                <c:pt idx="100">
                  <c:v>132.27033680205884</c:v>
                </c:pt>
                <c:pt idx="101">
                  <c:v>96.362405887826753</c:v>
                </c:pt>
                <c:pt idx="102">
                  <c:v>100.43016416469143</c:v>
                </c:pt>
                <c:pt idx="103">
                  <c:v>92.412587412587413</c:v>
                </c:pt>
                <c:pt idx="104">
                  <c:v>97.256905032160418</c:v>
                </c:pt>
                <c:pt idx="105">
                  <c:v>95.798482785450318</c:v>
                </c:pt>
                <c:pt idx="106">
                  <c:v>123.00507614213198</c:v>
                </c:pt>
                <c:pt idx="107">
                  <c:v>121.66556619346318</c:v>
                </c:pt>
                <c:pt idx="108">
                  <c:v>113.75754697781697</c:v>
                </c:pt>
              </c:numCache>
            </c:numRef>
          </c:val>
          <c:smooth val="0"/>
          <c:extLst>
            <c:ext xmlns:c16="http://schemas.microsoft.com/office/drawing/2014/chart" uri="{C3380CC4-5D6E-409C-BE32-E72D297353CC}">
              <c16:uniqueId val="{00000004-575A-BE48-82FE-40A6BF635BE5}"/>
            </c:ext>
          </c:extLst>
        </c:ser>
        <c:ser>
          <c:idx val="5"/>
          <c:order val="5"/>
          <c:tx>
            <c:strRef>
              <c:f>'Working Sheet'!$AR$1</c:f>
              <c:strCache>
                <c:ptCount val="1"/>
                <c:pt idx="0">
                  <c:v>Nasdaq-100</c:v>
                </c:pt>
              </c:strCache>
            </c:strRef>
          </c:tx>
          <c:spPr>
            <a:ln w="12700" cap="rnd" cmpd="sng">
              <a:solidFill>
                <a:schemeClr val="accent6">
                  <a:lumMod val="60000"/>
                  <a:lumOff val="40000"/>
                </a:schemeClr>
              </a:solidFill>
              <a:round/>
            </a:ln>
            <a:effectLst/>
          </c:spPr>
          <c:marker>
            <c:symbol val="none"/>
          </c:marker>
          <c:cat>
            <c:numRef>
              <c:f>'Working Sheet'!$AL$2:$AL$110</c:f>
              <c:numCache>
                <c:formatCode>mmm\-yy</c:formatCode>
                <c:ptCount val="109"/>
                <c:pt idx="0" formatCode="[$-409]mmm\-yy;@">
                  <c:v>42004</c:v>
                </c:pt>
                <c:pt idx="1">
                  <c:v>42034</c:v>
                </c:pt>
                <c:pt idx="2">
                  <c:v>42063</c:v>
                </c:pt>
                <c:pt idx="3">
                  <c:v>42094</c:v>
                </c:pt>
                <c:pt idx="4">
                  <c:v>42124</c:v>
                </c:pt>
                <c:pt idx="5">
                  <c:v>42155</c:v>
                </c:pt>
                <c:pt idx="6">
                  <c:v>42185</c:v>
                </c:pt>
                <c:pt idx="7">
                  <c:v>42216</c:v>
                </c:pt>
                <c:pt idx="8">
                  <c:v>42247</c:v>
                </c:pt>
                <c:pt idx="9">
                  <c:v>42277</c:v>
                </c:pt>
                <c:pt idx="10">
                  <c:v>42308</c:v>
                </c:pt>
                <c:pt idx="11">
                  <c:v>42338</c:v>
                </c:pt>
                <c:pt idx="12">
                  <c:v>42369</c:v>
                </c:pt>
                <c:pt idx="13">
                  <c:v>42400</c:v>
                </c:pt>
                <c:pt idx="14">
                  <c:v>42429</c:v>
                </c:pt>
                <c:pt idx="15">
                  <c:v>42460</c:v>
                </c:pt>
                <c:pt idx="16">
                  <c:v>42490</c:v>
                </c:pt>
                <c:pt idx="17">
                  <c:v>42521</c:v>
                </c:pt>
                <c:pt idx="18">
                  <c:v>42551</c:v>
                </c:pt>
                <c:pt idx="19">
                  <c:v>42582</c:v>
                </c:pt>
                <c:pt idx="20">
                  <c:v>42613</c:v>
                </c:pt>
                <c:pt idx="21">
                  <c:v>42643</c:v>
                </c:pt>
                <c:pt idx="22">
                  <c:v>42674</c:v>
                </c:pt>
                <c:pt idx="23">
                  <c:v>42704</c:v>
                </c:pt>
                <c:pt idx="24">
                  <c:v>42735</c:v>
                </c:pt>
                <c:pt idx="25">
                  <c:v>42766</c:v>
                </c:pt>
                <c:pt idx="26">
                  <c:v>42794</c:v>
                </c:pt>
                <c:pt idx="27">
                  <c:v>42825</c:v>
                </c:pt>
                <c:pt idx="28">
                  <c:v>42855</c:v>
                </c:pt>
                <c:pt idx="29">
                  <c:v>42886</c:v>
                </c:pt>
                <c:pt idx="30">
                  <c:v>42916</c:v>
                </c:pt>
                <c:pt idx="31">
                  <c:v>42947</c:v>
                </c:pt>
                <c:pt idx="32">
                  <c:v>42978</c:v>
                </c:pt>
                <c:pt idx="33">
                  <c:v>43008</c:v>
                </c:pt>
                <c:pt idx="34">
                  <c:v>43039</c:v>
                </c:pt>
                <c:pt idx="35">
                  <c:v>43069</c:v>
                </c:pt>
                <c:pt idx="36">
                  <c:v>43100</c:v>
                </c:pt>
                <c:pt idx="37">
                  <c:v>43131</c:v>
                </c:pt>
                <c:pt idx="38">
                  <c:v>43159</c:v>
                </c:pt>
                <c:pt idx="39">
                  <c:v>43190</c:v>
                </c:pt>
                <c:pt idx="40">
                  <c:v>43220</c:v>
                </c:pt>
                <c:pt idx="41">
                  <c:v>43251</c:v>
                </c:pt>
                <c:pt idx="42">
                  <c:v>43281</c:v>
                </c:pt>
                <c:pt idx="43">
                  <c:v>43312</c:v>
                </c:pt>
                <c:pt idx="44">
                  <c:v>43343</c:v>
                </c:pt>
                <c:pt idx="45">
                  <c:v>43373</c:v>
                </c:pt>
                <c:pt idx="46">
                  <c:v>43404</c:v>
                </c:pt>
                <c:pt idx="47">
                  <c:v>43434</c:v>
                </c:pt>
                <c:pt idx="48">
                  <c:v>43465</c:v>
                </c:pt>
                <c:pt idx="49">
                  <c:v>43496</c:v>
                </c:pt>
                <c:pt idx="50">
                  <c:v>43524</c:v>
                </c:pt>
                <c:pt idx="51">
                  <c:v>43555</c:v>
                </c:pt>
                <c:pt idx="52">
                  <c:v>43585</c:v>
                </c:pt>
                <c:pt idx="53">
                  <c:v>43616</c:v>
                </c:pt>
                <c:pt idx="54">
                  <c:v>43646</c:v>
                </c:pt>
                <c:pt idx="55">
                  <c:v>43677</c:v>
                </c:pt>
                <c:pt idx="56">
                  <c:v>43708</c:v>
                </c:pt>
                <c:pt idx="57">
                  <c:v>43738</c:v>
                </c:pt>
                <c:pt idx="58">
                  <c:v>43769</c:v>
                </c:pt>
                <c:pt idx="59">
                  <c:v>43799</c:v>
                </c:pt>
                <c:pt idx="60">
                  <c:v>43830</c:v>
                </c:pt>
                <c:pt idx="61">
                  <c:v>43861</c:v>
                </c:pt>
                <c:pt idx="62">
                  <c:v>43890</c:v>
                </c:pt>
                <c:pt idx="63">
                  <c:v>43921</c:v>
                </c:pt>
                <c:pt idx="64">
                  <c:v>43951</c:v>
                </c:pt>
                <c:pt idx="65">
                  <c:v>43982</c:v>
                </c:pt>
                <c:pt idx="66">
                  <c:v>44012</c:v>
                </c:pt>
                <c:pt idx="67">
                  <c:v>44043</c:v>
                </c:pt>
                <c:pt idx="68">
                  <c:v>44074</c:v>
                </c:pt>
                <c:pt idx="69">
                  <c:v>44104</c:v>
                </c:pt>
                <c:pt idx="70">
                  <c:v>44135</c:v>
                </c:pt>
                <c:pt idx="71">
                  <c:v>44165</c:v>
                </c:pt>
                <c:pt idx="72">
                  <c:v>44196</c:v>
                </c:pt>
                <c:pt idx="73">
                  <c:v>44227</c:v>
                </c:pt>
                <c:pt idx="74">
                  <c:v>44255</c:v>
                </c:pt>
                <c:pt idx="75">
                  <c:v>44286</c:v>
                </c:pt>
                <c:pt idx="76">
                  <c:v>44316</c:v>
                </c:pt>
                <c:pt idx="77">
                  <c:v>44347</c:v>
                </c:pt>
                <c:pt idx="78">
                  <c:v>44377</c:v>
                </c:pt>
                <c:pt idx="79">
                  <c:v>44408</c:v>
                </c:pt>
                <c:pt idx="80">
                  <c:v>44439</c:v>
                </c:pt>
                <c:pt idx="81">
                  <c:v>44469</c:v>
                </c:pt>
                <c:pt idx="82">
                  <c:v>44500</c:v>
                </c:pt>
                <c:pt idx="83">
                  <c:v>44530</c:v>
                </c:pt>
                <c:pt idx="84">
                  <c:v>44561</c:v>
                </c:pt>
                <c:pt idx="85">
                  <c:v>44592</c:v>
                </c:pt>
                <c:pt idx="86">
                  <c:v>44620</c:v>
                </c:pt>
                <c:pt idx="87">
                  <c:v>44651</c:v>
                </c:pt>
                <c:pt idx="88">
                  <c:v>44681</c:v>
                </c:pt>
                <c:pt idx="89">
                  <c:v>44712</c:v>
                </c:pt>
                <c:pt idx="90">
                  <c:v>44742</c:v>
                </c:pt>
                <c:pt idx="91">
                  <c:v>44773</c:v>
                </c:pt>
                <c:pt idx="92">
                  <c:v>44804</c:v>
                </c:pt>
                <c:pt idx="93">
                  <c:v>44834</c:v>
                </c:pt>
                <c:pt idx="94">
                  <c:v>44865</c:v>
                </c:pt>
                <c:pt idx="95">
                  <c:v>44895</c:v>
                </c:pt>
                <c:pt idx="96">
                  <c:v>44926</c:v>
                </c:pt>
                <c:pt idx="97">
                  <c:v>44957</c:v>
                </c:pt>
                <c:pt idx="98">
                  <c:v>44985</c:v>
                </c:pt>
                <c:pt idx="99">
                  <c:v>45016</c:v>
                </c:pt>
                <c:pt idx="100">
                  <c:v>45046</c:v>
                </c:pt>
                <c:pt idx="101">
                  <c:v>45077</c:v>
                </c:pt>
                <c:pt idx="102">
                  <c:v>45107</c:v>
                </c:pt>
                <c:pt idx="103">
                  <c:v>45138</c:v>
                </c:pt>
                <c:pt idx="104">
                  <c:v>45169</c:v>
                </c:pt>
                <c:pt idx="105">
                  <c:v>45199</c:v>
                </c:pt>
                <c:pt idx="106">
                  <c:v>45230</c:v>
                </c:pt>
                <c:pt idx="107">
                  <c:v>45260</c:v>
                </c:pt>
                <c:pt idx="108">
                  <c:v>45291</c:v>
                </c:pt>
              </c:numCache>
            </c:numRef>
          </c:cat>
          <c:val>
            <c:numRef>
              <c:f>'Working Sheet'!$AR$2:$AR$110</c:f>
              <c:numCache>
                <c:formatCode>_("$"* #,##0.00_);_("$"* \(#,##0.00\);_("$"* "-"??_);_(@_)</c:formatCode>
                <c:ptCount val="109"/>
                <c:pt idx="0" formatCode="_(&quot;$&quot;* #,##0_);_(&quot;$&quot;* \(#,##0\);_(&quot;$&quot;* &quot;-&quot;??_);_(@_)">
                  <c:v>100</c:v>
                </c:pt>
                <c:pt idx="1">
                  <c:v>103.84357542433706</c:v>
                </c:pt>
                <c:pt idx="2">
                  <c:v>101.05339013976365</c:v>
                </c:pt>
                <c:pt idx="3">
                  <c:v>100.67776097374484</c:v>
                </c:pt>
                <c:pt idx="4">
                  <c:v>101.30077444507759</c:v>
                </c:pt>
                <c:pt idx="5">
                  <c:v>100.11833206519722</c:v>
                </c:pt>
                <c:pt idx="6">
                  <c:v>101.04041271995364</c:v>
                </c:pt>
                <c:pt idx="7">
                  <c:v>97.659546793495423</c:v>
                </c:pt>
                <c:pt idx="8">
                  <c:v>96.365715071337988</c:v>
                </c:pt>
                <c:pt idx="9">
                  <c:v>104.31482670391081</c:v>
                </c:pt>
                <c:pt idx="10">
                  <c:v>104.67287175831501</c:v>
                </c:pt>
                <c:pt idx="11">
                  <c:v>99.45826772465783</c:v>
                </c:pt>
                <c:pt idx="12">
                  <c:v>92.033535774424138</c:v>
                </c:pt>
                <c:pt idx="13">
                  <c:v>96.953554132064156</c:v>
                </c:pt>
                <c:pt idx="14">
                  <c:v>105.9944555917014</c:v>
                </c:pt>
                <c:pt idx="15">
                  <c:v>102.61891919121994</c:v>
                </c:pt>
                <c:pt idx="16">
                  <c:v>97.499479044219797</c:v>
                </c:pt>
                <c:pt idx="17">
                  <c:v>101.08578131340013</c:v>
                </c:pt>
                <c:pt idx="18">
                  <c:v>103.7401360476605</c:v>
                </c:pt>
                <c:pt idx="19">
                  <c:v>104.20578706440624</c:v>
                </c:pt>
                <c:pt idx="20">
                  <c:v>100.57684278975768</c:v>
                </c:pt>
                <c:pt idx="21">
                  <c:v>100.6648228911818</c:v>
                </c:pt>
                <c:pt idx="22">
                  <c:v>98.895179505468377</c:v>
                </c:pt>
                <c:pt idx="23">
                  <c:v>101.97314985245566</c:v>
                </c:pt>
                <c:pt idx="24">
                  <c:v>103.48871310138961</c:v>
                </c:pt>
                <c:pt idx="25">
                  <c:v>104.04261668300441</c:v>
                </c:pt>
                <c:pt idx="26">
                  <c:v>102.37577705272498</c:v>
                </c:pt>
                <c:pt idx="27">
                  <c:v>101.14432734936054</c:v>
                </c:pt>
                <c:pt idx="28">
                  <c:v>104.39627912406657</c:v>
                </c:pt>
                <c:pt idx="29">
                  <c:v>101.39964763967816</c:v>
                </c:pt>
                <c:pt idx="30">
                  <c:v>100.8522683429736</c:v>
                </c:pt>
                <c:pt idx="31">
                  <c:v>101.00245645158546</c:v>
                </c:pt>
                <c:pt idx="32">
                  <c:v>101.3706551645891</c:v>
                </c:pt>
                <c:pt idx="33">
                  <c:v>102.24276167582013</c:v>
                </c:pt>
                <c:pt idx="34">
                  <c:v>103.93698601787963</c:v>
                </c:pt>
                <c:pt idx="35">
                  <c:v>101.10268444720316</c:v>
                </c:pt>
                <c:pt idx="36">
                  <c:v>106.13466171238922</c:v>
                </c:pt>
                <c:pt idx="37">
                  <c:v>98.732900108343074</c:v>
                </c:pt>
                <c:pt idx="38">
                  <c:v>102.09506408081231</c:v>
                </c:pt>
                <c:pt idx="39">
                  <c:v>96.523068971043656</c:v>
                </c:pt>
                <c:pt idx="40">
                  <c:v>104.07207924448625</c:v>
                </c:pt>
                <c:pt idx="41">
                  <c:v>104.12553467289459</c:v>
                </c:pt>
                <c:pt idx="42">
                  <c:v>101.9138354338691</c:v>
                </c:pt>
                <c:pt idx="43">
                  <c:v>102.1443475579463</c:v>
                </c:pt>
                <c:pt idx="44">
                  <c:v>101.00480471857982</c:v>
                </c:pt>
                <c:pt idx="45">
                  <c:v>95.265674890963425</c:v>
                </c:pt>
                <c:pt idx="46">
                  <c:v>95.586049378240219</c:v>
                </c:pt>
                <c:pt idx="47">
                  <c:v>94.791401350541136</c:v>
                </c:pt>
                <c:pt idx="48">
                  <c:v>101.87505992247743</c:v>
                </c:pt>
                <c:pt idx="49">
                  <c:v>106.0610711469496</c:v>
                </c:pt>
                <c:pt idx="50">
                  <c:v>103.32035712027201</c:v>
                </c:pt>
                <c:pt idx="51">
                  <c:v>105.62061080403893</c:v>
                </c:pt>
                <c:pt idx="52">
                  <c:v>97.638707344974904</c:v>
                </c:pt>
                <c:pt idx="53">
                  <c:v>100.32300559351476</c:v>
                </c:pt>
                <c:pt idx="54">
                  <c:v>105.23215461811617</c:v>
                </c:pt>
                <c:pt idx="55">
                  <c:v>96.479096156792437</c:v>
                </c:pt>
                <c:pt idx="56">
                  <c:v>102.5486777462005</c:v>
                </c:pt>
                <c:pt idx="57">
                  <c:v>100.58537555487246</c:v>
                </c:pt>
                <c:pt idx="58">
                  <c:v>105.40299316805898</c:v>
                </c:pt>
                <c:pt idx="59">
                  <c:v>102.9332749743553</c:v>
                </c:pt>
                <c:pt idx="60">
                  <c:v>105.907923916907</c:v>
                </c:pt>
                <c:pt idx="61">
                  <c:v>102.94880464295193</c:v>
                </c:pt>
                <c:pt idx="62">
                  <c:v>84.275084964047181</c:v>
                </c:pt>
                <c:pt idx="63">
                  <c:v>107.67735689260238</c:v>
                </c:pt>
                <c:pt idx="64">
                  <c:v>109.13848632671406</c:v>
                </c:pt>
                <c:pt idx="65">
                  <c:v>107.50104284170752</c:v>
                </c:pt>
                <c:pt idx="66">
                  <c:v>107.67371708030642</c:v>
                </c:pt>
                <c:pt idx="67">
                  <c:v>107.01974393874303</c:v>
                </c:pt>
                <c:pt idx="68">
                  <c:v>99.336746301120542</c:v>
                </c:pt>
                <c:pt idx="69">
                  <c:v>102.4193967596933</c:v>
                </c:pt>
                <c:pt idx="70">
                  <c:v>102.48431298324626</c:v>
                </c:pt>
                <c:pt idx="71">
                  <c:v>106.12782862393841</c:v>
                </c:pt>
                <c:pt idx="72">
                  <c:v>103.37496592281956</c:v>
                </c:pt>
                <c:pt idx="73">
                  <c:v>103.26259645676443</c:v>
                </c:pt>
                <c:pt idx="74">
                  <c:v>95.74293182759402</c:v>
                </c:pt>
                <c:pt idx="75">
                  <c:v>107.22585369272024</c:v>
                </c:pt>
                <c:pt idx="76">
                  <c:v>97.357374286825348</c:v>
                </c:pt>
                <c:pt idx="77">
                  <c:v>104.4382022638779</c:v>
                </c:pt>
                <c:pt idx="78">
                  <c:v>105.58267744975858</c:v>
                </c:pt>
                <c:pt idx="79">
                  <c:v>102.17742315094962</c:v>
                </c:pt>
                <c:pt idx="80">
                  <c:v>100.93671635074479</c:v>
                </c:pt>
                <c:pt idx="81">
                  <c:v>98.880806177890364</c:v>
                </c:pt>
                <c:pt idx="82">
                  <c:v>107.22068051288569</c:v>
                </c:pt>
                <c:pt idx="83">
                  <c:v>99.373149504486776</c:v>
                </c:pt>
                <c:pt idx="84">
                  <c:v>94.247420364958529</c:v>
                </c:pt>
                <c:pt idx="85">
                  <c:v>94.880674763742149</c:v>
                </c:pt>
                <c:pt idx="86">
                  <c:v>98.077430611963152</c:v>
                </c:pt>
                <c:pt idx="87">
                  <c:v>98.681450692550726</c:v>
                </c:pt>
                <c:pt idx="88">
                  <c:v>88.616247030552273</c:v>
                </c:pt>
                <c:pt idx="89">
                  <c:v>96.312253187048185</c:v>
                </c:pt>
                <c:pt idx="90">
                  <c:v>101.8587843421864</c:v>
                </c:pt>
                <c:pt idx="91">
                  <c:v>107.82653190328458</c:v>
                </c:pt>
                <c:pt idx="92">
                  <c:v>90.455968015517996</c:v>
                </c:pt>
                <c:pt idx="93">
                  <c:v>94.691259632525998</c:v>
                </c:pt>
                <c:pt idx="94">
                  <c:v>102.19104877968512</c:v>
                </c:pt>
                <c:pt idx="95">
                  <c:v>99.189260801695781</c:v>
                </c:pt>
                <c:pt idx="96">
                  <c:v>101.15350702721746</c:v>
                </c:pt>
                <c:pt idx="97">
                  <c:v>107.61933549722454</c:v>
                </c:pt>
                <c:pt idx="98">
                  <c:v>100.46629525345688</c:v>
                </c:pt>
                <c:pt idx="99">
                  <c:v>104.79539046790016</c:v>
                </c:pt>
                <c:pt idx="100">
                  <c:v>104.06744011207776</c:v>
                </c:pt>
                <c:pt idx="101">
                  <c:v>109.23797081392586</c:v>
                </c:pt>
                <c:pt idx="102">
                  <c:v>104.30218437136159</c:v>
                </c:pt>
                <c:pt idx="103">
                  <c:v>98.055840129273122</c:v>
                </c:pt>
                <c:pt idx="104">
                  <c:v>99.631379668244989</c:v>
                </c:pt>
                <c:pt idx="105">
                  <c:v>97.840695329267163</c:v>
                </c:pt>
                <c:pt idx="106">
                  <c:v>105.73284691685534</c:v>
                </c:pt>
                <c:pt idx="107">
                  <c:v>105.40019775063459</c:v>
                </c:pt>
                <c:pt idx="108">
                  <c:v>103.18916177202195</c:v>
                </c:pt>
              </c:numCache>
            </c:numRef>
          </c:val>
          <c:smooth val="0"/>
          <c:extLst>
            <c:ext xmlns:c16="http://schemas.microsoft.com/office/drawing/2014/chart" uri="{C3380CC4-5D6E-409C-BE32-E72D297353CC}">
              <c16:uniqueId val="{00000005-575A-BE48-82FE-40A6BF635BE5}"/>
            </c:ext>
          </c:extLst>
        </c:ser>
        <c:dLbls>
          <c:showLegendKey val="0"/>
          <c:showVal val="0"/>
          <c:showCatName val="0"/>
          <c:showSerName val="0"/>
          <c:showPercent val="0"/>
          <c:showBubbleSize val="0"/>
        </c:dLbls>
        <c:smooth val="0"/>
        <c:axId val="2020939199"/>
        <c:axId val="2073989168"/>
      </c:lineChart>
      <c:dateAx>
        <c:axId val="2020939199"/>
        <c:scaling>
          <c:orientation val="minMax"/>
        </c:scaling>
        <c:delete val="0"/>
        <c:axPos val="b"/>
        <c:numFmt formatCode="[$-409]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3989168"/>
        <c:crosses val="autoZero"/>
        <c:auto val="0"/>
        <c:lblOffset val="100"/>
        <c:baseTimeUnit val="months"/>
        <c:minorUnit val="215"/>
      </c:dateAx>
      <c:valAx>
        <c:axId val="2073989168"/>
        <c:scaling>
          <c:orientation val="minMax"/>
          <c:max val="155"/>
          <c:min val="55"/>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209391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solidFill>
        <a:schemeClr val="tx1"/>
      </a:solid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Operating Income Margin</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Submission!$A$147</c:f>
              <c:strCache>
                <c:ptCount val="1"/>
                <c:pt idx="0">
                  <c:v>Peers Average</c:v>
                </c:pt>
              </c:strCache>
            </c:strRef>
          </c:tx>
          <c:spPr>
            <a:solidFill>
              <a:schemeClr val="tx1">
                <a:lumMod val="50000"/>
                <a:lumOff val="50000"/>
              </a:schemeClr>
            </a:solidFill>
            <a:ln>
              <a:solidFill>
                <a:schemeClr val="tx1">
                  <a:lumMod val="65000"/>
                  <a:lumOff val="35000"/>
                </a:schemeClr>
              </a:solidFill>
            </a:ln>
            <a:effectLst/>
          </c:spPr>
          <c:invertIfNegative val="0"/>
          <c:cat>
            <c:numRef>
              <c:f>Submission!$B$156:$K$156</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Submission!$B$152:$K$152</c:f>
              <c:numCache>
                <c:formatCode>0.00</c:formatCode>
                <c:ptCount val="10"/>
                <c:pt idx="0">
                  <c:v>0.17854200873474207</c:v>
                </c:pt>
                <c:pt idx="1">
                  <c:v>0.10261200130624071</c:v>
                </c:pt>
                <c:pt idx="2">
                  <c:v>0.10040179818260844</c:v>
                </c:pt>
                <c:pt idx="3">
                  <c:v>0.15044521828380814</c:v>
                </c:pt>
                <c:pt idx="4">
                  <c:v>0.21982113390703983</c:v>
                </c:pt>
                <c:pt idx="5">
                  <c:v>0.21366161948861148</c:v>
                </c:pt>
                <c:pt idx="6">
                  <c:v>0.28867523193441347</c:v>
                </c:pt>
                <c:pt idx="7">
                  <c:v>0.42400057554715909</c:v>
                </c:pt>
                <c:pt idx="8">
                  <c:v>0.23411835769193526</c:v>
                </c:pt>
                <c:pt idx="9">
                  <c:v>0.14851740784408013</c:v>
                </c:pt>
              </c:numCache>
            </c:numRef>
          </c:val>
          <c:extLst>
            <c:ext xmlns:c16="http://schemas.microsoft.com/office/drawing/2014/chart" uri="{C3380CC4-5D6E-409C-BE32-E72D297353CC}">
              <c16:uniqueId val="{00000000-CF29-0B4A-B7C7-79B18BD91031}"/>
            </c:ext>
          </c:extLst>
        </c:ser>
        <c:ser>
          <c:idx val="1"/>
          <c:order val="1"/>
          <c:tx>
            <c:strRef>
              <c:f>Submission!$A$155</c:f>
              <c:strCache>
                <c:ptCount val="1"/>
                <c:pt idx="0">
                  <c:v>Nvidia</c:v>
                </c:pt>
              </c:strCache>
            </c:strRef>
          </c:tx>
          <c:spPr>
            <a:solidFill>
              <a:srgbClr val="00B050"/>
            </a:solidFill>
            <a:ln>
              <a:solidFill>
                <a:schemeClr val="tx1">
                  <a:lumMod val="65000"/>
                  <a:lumOff val="35000"/>
                </a:schemeClr>
              </a:solidFill>
            </a:ln>
            <a:effectLst/>
          </c:spPr>
          <c:invertIfNegative val="0"/>
          <c:cat>
            <c:numRef>
              <c:f>Submission!$B$156:$K$156</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Submission!$B$160:$K$160</c:f>
              <c:numCache>
                <c:formatCode>0.00</c:formatCode>
                <c:ptCount val="10"/>
                <c:pt idx="0">
                  <c:v>0.16212493113862694</c:v>
                </c:pt>
                <c:pt idx="1">
                  <c:v>0.14910179640718563</c:v>
                </c:pt>
                <c:pt idx="2">
                  <c:v>0.27988422575976846</c:v>
                </c:pt>
                <c:pt idx="3">
                  <c:v>0.33045089561457691</c:v>
                </c:pt>
                <c:pt idx="4">
                  <c:v>0.32468419255718678</c:v>
                </c:pt>
                <c:pt idx="5">
                  <c:v>0.2606704524638212</c:v>
                </c:pt>
                <c:pt idx="6">
                  <c:v>0.27178410794602698</c:v>
                </c:pt>
                <c:pt idx="7">
                  <c:v>0.37307720888756779</c:v>
                </c:pt>
                <c:pt idx="8">
                  <c:v>0.1565952398606065</c:v>
                </c:pt>
                <c:pt idx="9">
                  <c:v>0.54121663766783756</c:v>
                </c:pt>
              </c:numCache>
            </c:numRef>
          </c:val>
          <c:extLst>
            <c:ext xmlns:c16="http://schemas.microsoft.com/office/drawing/2014/chart" uri="{C3380CC4-5D6E-409C-BE32-E72D297353CC}">
              <c16:uniqueId val="{00000001-CF29-0B4A-B7C7-79B18BD91031}"/>
            </c:ext>
          </c:extLst>
        </c:ser>
        <c:dLbls>
          <c:showLegendKey val="0"/>
          <c:showVal val="0"/>
          <c:showCatName val="0"/>
          <c:showSerName val="0"/>
          <c:showPercent val="0"/>
          <c:showBubbleSize val="0"/>
        </c:dLbls>
        <c:gapWidth val="150"/>
        <c:axId val="969841744"/>
        <c:axId val="968349072"/>
      </c:barChart>
      <c:catAx>
        <c:axId val="969841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68349072"/>
        <c:crosses val="autoZero"/>
        <c:auto val="1"/>
        <c:lblAlgn val="ctr"/>
        <c:lblOffset val="100"/>
        <c:noMultiLvlLbl val="0"/>
      </c:catAx>
      <c:valAx>
        <c:axId val="968349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9841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900"/>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Net Income Margin</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Submission!$A$147</c:f>
              <c:strCache>
                <c:ptCount val="1"/>
                <c:pt idx="0">
                  <c:v>Peers Average</c:v>
                </c:pt>
              </c:strCache>
            </c:strRef>
          </c:tx>
          <c:spPr>
            <a:solidFill>
              <a:schemeClr val="tx1">
                <a:lumMod val="50000"/>
                <a:lumOff val="50000"/>
              </a:schemeClr>
            </a:solidFill>
            <a:ln>
              <a:solidFill>
                <a:schemeClr val="tx1">
                  <a:lumMod val="65000"/>
                  <a:lumOff val="35000"/>
                </a:schemeClr>
              </a:solidFill>
            </a:ln>
            <a:effectLst/>
          </c:spPr>
          <c:invertIfNegative val="0"/>
          <c:cat>
            <c:numRef>
              <c:f>Submission!$B$156:$K$156</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Submission!$B$151:$K$151</c:f>
              <c:numCache>
                <c:formatCode>0.00</c:formatCode>
                <c:ptCount val="10"/>
                <c:pt idx="0">
                  <c:v>0.13616817326465658</c:v>
                </c:pt>
                <c:pt idx="1">
                  <c:v>4.9325126732739318E-2</c:v>
                </c:pt>
                <c:pt idx="2">
                  <c:v>7.2502653835146327E-2</c:v>
                </c:pt>
                <c:pt idx="3">
                  <c:v>0.13370834272743481</c:v>
                </c:pt>
                <c:pt idx="4">
                  <c:v>0.16490120645664327</c:v>
                </c:pt>
                <c:pt idx="5">
                  <c:v>0.17480490573022828</c:v>
                </c:pt>
                <c:pt idx="6">
                  <c:v>0.30885715303258499</c:v>
                </c:pt>
                <c:pt idx="7">
                  <c:v>0.36614330782568738</c:v>
                </c:pt>
                <c:pt idx="8">
                  <c:v>0.2404693900808042</c:v>
                </c:pt>
                <c:pt idx="9">
                  <c:v>0.14021412179335546</c:v>
                </c:pt>
              </c:numCache>
            </c:numRef>
          </c:val>
          <c:extLst>
            <c:ext xmlns:c16="http://schemas.microsoft.com/office/drawing/2014/chart" uri="{C3380CC4-5D6E-409C-BE32-E72D297353CC}">
              <c16:uniqueId val="{00000000-DE38-5D4F-B6BE-E1E91745AC74}"/>
            </c:ext>
          </c:extLst>
        </c:ser>
        <c:ser>
          <c:idx val="1"/>
          <c:order val="1"/>
          <c:tx>
            <c:strRef>
              <c:f>Submission!$A$155</c:f>
              <c:strCache>
                <c:ptCount val="1"/>
                <c:pt idx="0">
                  <c:v>Nvidia</c:v>
                </c:pt>
              </c:strCache>
            </c:strRef>
          </c:tx>
          <c:spPr>
            <a:solidFill>
              <a:srgbClr val="00B050"/>
            </a:solidFill>
            <a:ln>
              <a:solidFill>
                <a:schemeClr val="tx1">
                  <a:lumMod val="65000"/>
                  <a:lumOff val="35000"/>
                </a:schemeClr>
              </a:solidFill>
            </a:ln>
            <a:effectLst/>
          </c:spPr>
          <c:invertIfNegative val="0"/>
          <c:cat>
            <c:numRef>
              <c:f>Submission!$B$156:$K$156</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Submission!$B$159:$K$159</c:f>
              <c:numCache>
                <c:formatCode>0.00</c:formatCode>
                <c:ptCount val="10"/>
                <c:pt idx="0">
                  <c:v>0.13469743823943872</c:v>
                </c:pt>
                <c:pt idx="1">
                  <c:v>0.12255489021956088</c:v>
                </c:pt>
                <c:pt idx="2">
                  <c:v>0.24109985528219971</c:v>
                </c:pt>
                <c:pt idx="3">
                  <c:v>0.3136709903232448</c:v>
                </c:pt>
                <c:pt idx="4">
                  <c:v>0.35344827586206895</c:v>
                </c:pt>
                <c:pt idx="5">
                  <c:v>0.25609085913170909</c:v>
                </c:pt>
                <c:pt idx="6">
                  <c:v>0.25979010494752625</c:v>
                </c:pt>
                <c:pt idx="7">
                  <c:v>0.36233930296499961</c:v>
                </c:pt>
                <c:pt idx="8">
                  <c:v>0.16193371394676356</c:v>
                </c:pt>
                <c:pt idx="9">
                  <c:v>0.4884934834706674</c:v>
                </c:pt>
              </c:numCache>
            </c:numRef>
          </c:val>
          <c:extLst>
            <c:ext xmlns:c16="http://schemas.microsoft.com/office/drawing/2014/chart" uri="{C3380CC4-5D6E-409C-BE32-E72D297353CC}">
              <c16:uniqueId val="{00000001-DE38-5D4F-B6BE-E1E91745AC74}"/>
            </c:ext>
          </c:extLst>
        </c:ser>
        <c:dLbls>
          <c:showLegendKey val="0"/>
          <c:showVal val="0"/>
          <c:showCatName val="0"/>
          <c:showSerName val="0"/>
          <c:showPercent val="0"/>
          <c:showBubbleSize val="0"/>
        </c:dLbls>
        <c:gapWidth val="150"/>
        <c:axId val="623889503"/>
        <c:axId val="1344970175"/>
      </c:barChart>
      <c:catAx>
        <c:axId val="623889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4970175"/>
        <c:crosses val="autoZero"/>
        <c:auto val="1"/>
        <c:lblAlgn val="ctr"/>
        <c:lblOffset val="100"/>
        <c:noMultiLvlLbl val="0"/>
      </c:catAx>
      <c:valAx>
        <c:axId val="134497017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8895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900"/>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Total Asset Turnover</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Submission!$A$232</c:f>
              <c:strCache>
                <c:ptCount val="1"/>
                <c:pt idx="0">
                  <c:v>Peers Average</c:v>
                </c:pt>
              </c:strCache>
            </c:strRef>
          </c:tx>
          <c:spPr>
            <a:ln w="28575" cap="rnd">
              <a:solidFill>
                <a:schemeClr val="tx1">
                  <a:lumMod val="65000"/>
                  <a:lumOff val="35000"/>
                </a:schemeClr>
              </a:solidFill>
              <a:round/>
            </a:ln>
            <a:effectLst/>
          </c:spPr>
          <c:marker>
            <c:symbol val="none"/>
          </c:marker>
          <c:cat>
            <c:numRef>
              <c:f>Submission!$B$233:$K$233</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Submission!$B$234:$K$234</c:f>
              <c:numCache>
                <c:formatCode>0.00</c:formatCode>
                <c:ptCount val="10"/>
                <c:pt idx="0">
                  <c:v>0.78250000000000008</c:v>
                </c:pt>
                <c:pt idx="1">
                  <c:v>0.65749999999999997</c:v>
                </c:pt>
                <c:pt idx="2">
                  <c:v>0.64500000000000002</c:v>
                </c:pt>
                <c:pt idx="3">
                  <c:v>0.73499999999999999</c:v>
                </c:pt>
                <c:pt idx="4">
                  <c:v>0.82500000000000007</c:v>
                </c:pt>
                <c:pt idx="5">
                  <c:v>0.71250000000000002</c:v>
                </c:pt>
                <c:pt idx="6">
                  <c:v>0.77249999999999996</c:v>
                </c:pt>
                <c:pt idx="7">
                  <c:v>0.8650000000000001</c:v>
                </c:pt>
                <c:pt idx="8">
                  <c:v>0.53249999999999997</c:v>
                </c:pt>
                <c:pt idx="9">
                  <c:v>0.44749999999999995</c:v>
                </c:pt>
              </c:numCache>
            </c:numRef>
          </c:val>
          <c:smooth val="0"/>
          <c:extLst>
            <c:ext xmlns:c16="http://schemas.microsoft.com/office/drawing/2014/chart" uri="{C3380CC4-5D6E-409C-BE32-E72D297353CC}">
              <c16:uniqueId val="{00000000-E620-D24A-8327-95702FA6C457}"/>
            </c:ext>
          </c:extLst>
        </c:ser>
        <c:ser>
          <c:idx val="1"/>
          <c:order val="1"/>
          <c:tx>
            <c:strRef>
              <c:f>Submission!$A$240</c:f>
              <c:strCache>
                <c:ptCount val="1"/>
                <c:pt idx="0">
                  <c:v>Nvidia</c:v>
                </c:pt>
              </c:strCache>
            </c:strRef>
          </c:tx>
          <c:spPr>
            <a:ln w="28575" cap="rnd">
              <a:solidFill>
                <a:srgbClr val="00B050"/>
              </a:solidFill>
              <a:round/>
            </a:ln>
            <a:effectLst/>
          </c:spPr>
          <c:marker>
            <c:symbol val="none"/>
          </c:marker>
          <c:cat>
            <c:numRef>
              <c:f>Submission!$B$233:$K$233</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Submission!$B$242:$K$242</c:f>
              <c:numCache>
                <c:formatCode>General</c:formatCode>
                <c:ptCount val="10"/>
                <c:pt idx="0">
                  <c:v>0.65</c:v>
                </c:pt>
                <c:pt idx="1">
                  <c:v>0.68</c:v>
                </c:pt>
                <c:pt idx="2">
                  <c:v>0.81000000000000016</c:v>
                </c:pt>
                <c:pt idx="3">
                  <c:v>0.91999999999999993</c:v>
                </c:pt>
                <c:pt idx="4">
                  <c:v>0.96</c:v>
                </c:pt>
                <c:pt idx="5">
                  <c:v>0.72</c:v>
                </c:pt>
                <c:pt idx="6">
                  <c:v>0.71</c:v>
                </c:pt>
                <c:pt idx="7">
                  <c:v>0.74</c:v>
                </c:pt>
                <c:pt idx="8">
                  <c:v>0.63</c:v>
                </c:pt>
                <c:pt idx="9">
                  <c:v>1.1399999999999999</c:v>
                </c:pt>
              </c:numCache>
            </c:numRef>
          </c:val>
          <c:smooth val="0"/>
          <c:extLst>
            <c:ext xmlns:c16="http://schemas.microsoft.com/office/drawing/2014/chart" uri="{C3380CC4-5D6E-409C-BE32-E72D297353CC}">
              <c16:uniqueId val="{00000001-E620-D24A-8327-95702FA6C457}"/>
            </c:ext>
          </c:extLst>
        </c:ser>
        <c:dLbls>
          <c:showLegendKey val="0"/>
          <c:showVal val="0"/>
          <c:showCatName val="0"/>
          <c:showSerName val="0"/>
          <c:showPercent val="0"/>
          <c:showBubbleSize val="0"/>
        </c:dLbls>
        <c:smooth val="0"/>
        <c:axId val="220037456"/>
        <c:axId val="220034096"/>
      </c:lineChart>
      <c:catAx>
        <c:axId val="220037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20034096"/>
        <c:crosses val="autoZero"/>
        <c:auto val="1"/>
        <c:lblAlgn val="ctr"/>
        <c:lblOffset val="100"/>
        <c:noMultiLvlLbl val="0"/>
      </c:catAx>
      <c:valAx>
        <c:axId val="2200340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037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900"/>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Inventory Turnover</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Submission!$A$232</c:f>
              <c:strCache>
                <c:ptCount val="1"/>
                <c:pt idx="0">
                  <c:v>Peers Average</c:v>
                </c:pt>
              </c:strCache>
            </c:strRef>
          </c:tx>
          <c:spPr>
            <a:ln w="28575" cap="rnd">
              <a:solidFill>
                <a:schemeClr val="tx1">
                  <a:lumMod val="65000"/>
                  <a:lumOff val="35000"/>
                </a:schemeClr>
              </a:solidFill>
              <a:round/>
            </a:ln>
            <a:effectLst/>
          </c:spPr>
          <c:marker>
            <c:symbol val="none"/>
          </c:marker>
          <c:cat>
            <c:numRef>
              <c:f>Submission!$B$233:$K$233</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Submission!$B$235:$K$235</c:f>
              <c:numCache>
                <c:formatCode>0.00</c:formatCode>
                <c:ptCount val="10"/>
                <c:pt idx="0">
                  <c:v>5.4624999999999995</c:v>
                </c:pt>
                <c:pt idx="1">
                  <c:v>5.4624999999999995</c:v>
                </c:pt>
                <c:pt idx="2">
                  <c:v>4.7524999999999995</c:v>
                </c:pt>
                <c:pt idx="3">
                  <c:v>4.88</c:v>
                </c:pt>
                <c:pt idx="4">
                  <c:v>5.3174999999999999</c:v>
                </c:pt>
                <c:pt idx="5">
                  <c:v>4.8925000000000001</c:v>
                </c:pt>
                <c:pt idx="6">
                  <c:v>4.92</c:v>
                </c:pt>
                <c:pt idx="7">
                  <c:v>4.4400000000000004</c:v>
                </c:pt>
                <c:pt idx="8">
                  <c:v>3.5975000000000001</c:v>
                </c:pt>
                <c:pt idx="9">
                  <c:v>3.8099999999999996</c:v>
                </c:pt>
              </c:numCache>
            </c:numRef>
          </c:val>
          <c:smooth val="0"/>
          <c:extLst>
            <c:ext xmlns:c16="http://schemas.microsoft.com/office/drawing/2014/chart" uri="{C3380CC4-5D6E-409C-BE32-E72D297353CC}">
              <c16:uniqueId val="{00000000-68B8-B84E-9F7B-A38204E396EB}"/>
            </c:ext>
          </c:extLst>
        </c:ser>
        <c:ser>
          <c:idx val="1"/>
          <c:order val="1"/>
          <c:tx>
            <c:strRef>
              <c:f>Submission!$A$240</c:f>
              <c:strCache>
                <c:ptCount val="1"/>
                <c:pt idx="0">
                  <c:v>Nvidia</c:v>
                </c:pt>
              </c:strCache>
            </c:strRef>
          </c:tx>
          <c:spPr>
            <a:ln w="28575" cap="rnd">
              <a:solidFill>
                <a:srgbClr val="00B050"/>
              </a:solidFill>
              <a:round/>
            </a:ln>
            <a:effectLst/>
          </c:spPr>
          <c:marker>
            <c:symbol val="none"/>
          </c:marker>
          <c:cat>
            <c:numRef>
              <c:f>Submission!$B$233:$K$233</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Submission!$B$243:$K$243</c:f>
              <c:numCache>
                <c:formatCode>General</c:formatCode>
                <c:ptCount val="10"/>
                <c:pt idx="0">
                  <c:v>4.78</c:v>
                </c:pt>
                <c:pt idx="1">
                  <c:v>4.88</c:v>
                </c:pt>
                <c:pt idx="2">
                  <c:v>4.7</c:v>
                </c:pt>
                <c:pt idx="3">
                  <c:v>4.9000000000000004</c:v>
                </c:pt>
                <c:pt idx="4">
                  <c:v>3.83</c:v>
                </c:pt>
                <c:pt idx="5">
                  <c:v>3.25</c:v>
                </c:pt>
                <c:pt idx="6">
                  <c:v>4.4800000000000004</c:v>
                </c:pt>
                <c:pt idx="7">
                  <c:v>4.26</c:v>
                </c:pt>
                <c:pt idx="8">
                  <c:v>2.99</c:v>
                </c:pt>
                <c:pt idx="9">
                  <c:v>3.18</c:v>
                </c:pt>
              </c:numCache>
            </c:numRef>
          </c:val>
          <c:smooth val="0"/>
          <c:extLst>
            <c:ext xmlns:c16="http://schemas.microsoft.com/office/drawing/2014/chart" uri="{C3380CC4-5D6E-409C-BE32-E72D297353CC}">
              <c16:uniqueId val="{00000001-68B8-B84E-9F7B-A38204E396EB}"/>
            </c:ext>
          </c:extLst>
        </c:ser>
        <c:dLbls>
          <c:showLegendKey val="0"/>
          <c:showVal val="0"/>
          <c:showCatName val="0"/>
          <c:showSerName val="0"/>
          <c:showPercent val="0"/>
          <c:showBubbleSize val="0"/>
        </c:dLbls>
        <c:smooth val="0"/>
        <c:axId val="167072032"/>
        <c:axId val="167070112"/>
      </c:lineChart>
      <c:catAx>
        <c:axId val="16707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7070112"/>
        <c:crosses val="autoZero"/>
        <c:auto val="1"/>
        <c:lblAlgn val="ctr"/>
        <c:lblOffset val="100"/>
        <c:noMultiLvlLbl val="0"/>
      </c:catAx>
      <c:valAx>
        <c:axId val="1670701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072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900"/>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Days Inventory</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Submission!$A$232</c:f>
              <c:strCache>
                <c:ptCount val="1"/>
                <c:pt idx="0">
                  <c:v>Peers Average</c:v>
                </c:pt>
              </c:strCache>
            </c:strRef>
          </c:tx>
          <c:spPr>
            <a:ln w="28575" cap="rnd">
              <a:solidFill>
                <a:schemeClr val="tx1">
                  <a:lumMod val="65000"/>
                  <a:lumOff val="35000"/>
                </a:schemeClr>
              </a:solidFill>
              <a:round/>
            </a:ln>
            <a:effectLst/>
          </c:spPr>
          <c:marker>
            <c:symbol val="none"/>
          </c:marker>
          <c:cat>
            <c:numRef>
              <c:f>Submission!$B$241:$K$241</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Submission!$B$237:$K$237</c:f>
              <c:numCache>
                <c:formatCode>0.00</c:formatCode>
                <c:ptCount val="10"/>
                <c:pt idx="0">
                  <c:v>68.599693936240641</c:v>
                </c:pt>
                <c:pt idx="1">
                  <c:v>69.880286899595902</c:v>
                </c:pt>
                <c:pt idx="2">
                  <c:v>77.364258968369214</c:v>
                </c:pt>
                <c:pt idx="3">
                  <c:v>76.605697926346153</c:v>
                </c:pt>
                <c:pt idx="4">
                  <c:v>71.688722813617574</c:v>
                </c:pt>
                <c:pt idx="5">
                  <c:v>78.817400218134608</c:v>
                </c:pt>
                <c:pt idx="6">
                  <c:v>76.170465655897985</c:v>
                </c:pt>
                <c:pt idx="7">
                  <c:v>84.106895745425447</c:v>
                </c:pt>
                <c:pt idx="8">
                  <c:v>108.31893102389614</c:v>
                </c:pt>
                <c:pt idx="9">
                  <c:v>114.1023187135747</c:v>
                </c:pt>
              </c:numCache>
            </c:numRef>
          </c:val>
          <c:smooth val="0"/>
          <c:extLst>
            <c:ext xmlns:c16="http://schemas.microsoft.com/office/drawing/2014/chart" uri="{C3380CC4-5D6E-409C-BE32-E72D297353CC}">
              <c16:uniqueId val="{00000000-E5AC-5D40-8339-632CFD41E924}"/>
            </c:ext>
          </c:extLst>
        </c:ser>
        <c:ser>
          <c:idx val="1"/>
          <c:order val="1"/>
          <c:tx>
            <c:strRef>
              <c:f>Submission!$A$240</c:f>
              <c:strCache>
                <c:ptCount val="1"/>
                <c:pt idx="0">
                  <c:v>Nvidia</c:v>
                </c:pt>
              </c:strCache>
            </c:strRef>
          </c:tx>
          <c:spPr>
            <a:ln w="28575" cap="rnd">
              <a:solidFill>
                <a:srgbClr val="00B050"/>
              </a:solidFill>
              <a:round/>
            </a:ln>
            <a:effectLst/>
          </c:spPr>
          <c:marker>
            <c:symbol val="none"/>
          </c:marker>
          <c:cat>
            <c:numRef>
              <c:f>Submission!$B$241:$K$241</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Submission!$B$245:$K$245</c:f>
              <c:numCache>
                <c:formatCode>General</c:formatCode>
                <c:ptCount val="10"/>
                <c:pt idx="0">
                  <c:v>76.359832635983253</c:v>
                </c:pt>
                <c:pt idx="1">
                  <c:v>74.795081967213122</c:v>
                </c:pt>
                <c:pt idx="2">
                  <c:v>77.659574468085097</c:v>
                </c:pt>
                <c:pt idx="3">
                  <c:v>74.489795918367335</c:v>
                </c:pt>
                <c:pt idx="4">
                  <c:v>95.300261096605738</c:v>
                </c:pt>
                <c:pt idx="5">
                  <c:v>112.30769230769231</c:v>
                </c:pt>
                <c:pt idx="6">
                  <c:v>81.473214285714278</c:v>
                </c:pt>
                <c:pt idx="7">
                  <c:v>85.680751173708927</c:v>
                </c:pt>
                <c:pt idx="8">
                  <c:v>122.07357859531771</c:v>
                </c:pt>
                <c:pt idx="9">
                  <c:v>114.77987421383648</c:v>
                </c:pt>
              </c:numCache>
            </c:numRef>
          </c:val>
          <c:smooth val="0"/>
          <c:extLst>
            <c:ext xmlns:c16="http://schemas.microsoft.com/office/drawing/2014/chart" uri="{C3380CC4-5D6E-409C-BE32-E72D297353CC}">
              <c16:uniqueId val="{00000001-E5AC-5D40-8339-632CFD41E924}"/>
            </c:ext>
          </c:extLst>
        </c:ser>
        <c:dLbls>
          <c:showLegendKey val="0"/>
          <c:showVal val="0"/>
          <c:showCatName val="0"/>
          <c:showSerName val="0"/>
          <c:showPercent val="0"/>
          <c:showBubbleSize val="0"/>
        </c:dLbls>
        <c:smooth val="0"/>
        <c:axId val="233577168"/>
        <c:axId val="233570928"/>
      </c:lineChart>
      <c:catAx>
        <c:axId val="23357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33570928"/>
        <c:crosses val="autoZero"/>
        <c:auto val="1"/>
        <c:lblAlgn val="ctr"/>
        <c:lblOffset val="100"/>
        <c:noMultiLvlLbl val="0"/>
      </c:catAx>
      <c:valAx>
        <c:axId val="2335709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357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lgn="just">
        <a:defRPr sz="900"/>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Free Cash Flow Components</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'DCF Model'!$A$110</c:f>
              <c:strCache>
                <c:ptCount val="1"/>
                <c:pt idx="0">
                  <c:v>Operating CF</c:v>
                </c:pt>
              </c:strCache>
            </c:strRef>
          </c:tx>
          <c:spPr>
            <a:ln w="28575" cap="rnd">
              <a:solidFill>
                <a:schemeClr val="accent1"/>
              </a:solidFill>
              <a:round/>
            </a:ln>
            <a:effectLst/>
          </c:spPr>
          <c:marker>
            <c:symbol val="none"/>
          </c:marker>
          <c:cat>
            <c:numRef>
              <c:f>'DCF Model'!$B$107:$I$107</c:f>
              <c:numCache>
                <c:formatCode>General</c:formatCode>
                <c:ptCount val="8"/>
                <c:pt idx="0">
                  <c:v>2023</c:v>
                </c:pt>
                <c:pt idx="1">
                  <c:v>2024</c:v>
                </c:pt>
                <c:pt idx="2">
                  <c:v>2025</c:v>
                </c:pt>
                <c:pt idx="3">
                  <c:v>2026</c:v>
                </c:pt>
                <c:pt idx="4">
                  <c:v>2027</c:v>
                </c:pt>
                <c:pt idx="5">
                  <c:v>2028</c:v>
                </c:pt>
                <c:pt idx="6">
                  <c:v>2029</c:v>
                </c:pt>
                <c:pt idx="7">
                  <c:v>2030</c:v>
                </c:pt>
              </c:numCache>
            </c:numRef>
          </c:cat>
          <c:val>
            <c:numRef>
              <c:f>'DCF Model'!$B$110:$I$110</c:f>
              <c:numCache>
                <c:formatCode>_(* #,##0_);_(* \(#,##0\);_(* "-"??_);_(@_)</c:formatCode>
                <c:ptCount val="8"/>
                <c:pt idx="0">
                  <c:v>5202000</c:v>
                </c:pt>
                <c:pt idx="1">
                  <c:v>29729000</c:v>
                </c:pt>
                <c:pt idx="2">
                  <c:v>68698503.121046662</c:v>
                </c:pt>
                <c:pt idx="3">
                  <c:v>87821204.680520445</c:v>
                </c:pt>
                <c:pt idx="4">
                  <c:v>116360693.59346212</c:v>
                </c:pt>
                <c:pt idx="5">
                  <c:v>111757841.42790203</c:v>
                </c:pt>
                <c:pt idx="6">
                  <c:v>117784594.22348177</c:v>
                </c:pt>
                <c:pt idx="7">
                  <c:v>115923587.05004285</c:v>
                </c:pt>
              </c:numCache>
            </c:numRef>
          </c:val>
          <c:smooth val="0"/>
          <c:extLst>
            <c:ext xmlns:c16="http://schemas.microsoft.com/office/drawing/2014/chart" uri="{C3380CC4-5D6E-409C-BE32-E72D297353CC}">
              <c16:uniqueId val="{00000000-9FEA-AE46-9E1E-21BE1B27190E}"/>
            </c:ext>
          </c:extLst>
        </c:ser>
        <c:ser>
          <c:idx val="1"/>
          <c:order val="1"/>
          <c:tx>
            <c:strRef>
              <c:f>'DCF Model'!$A$111</c:f>
              <c:strCache>
                <c:ptCount val="1"/>
                <c:pt idx="0">
                  <c:v>Net CAPEX</c:v>
                </c:pt>
              </c:strCache>
            </c:strRef>
          </c:tx>
          <c:spPr>
            <a:ln w="28575" cap="rnd">
              <a:solidFill>
                <a:schemeClr val="accent2"/>
              </a:solidFill>
              <a:round/>
            </a:ln>
            <a:effectLst/>
          </c:spPr>
          <c:marker>
            <c:symbol val="none"/>
          </c:marker>
          <c:cat>
            <c:numRef>
              <c:f>'DCF Model'!$B$107:$I$107</c:f>
              <c:numCache>
                <c:formatCode>General</c:formatCode>
                <c:ptCount val="8"/>
                <c:pt idx="0">
                  <c:v>2023</c:v>
                </c:pt>
                <c:pt idx="1">
                  <c:v>2024</c:v>
                </c:pt>
                <c:pt idx="2">
                  <c:v>2025</c:v>
                </c:pt>
                <c:pt idx="3">
                  <c:v>2026</c:v>
                </c:pt>
                <c:pt idx="4">
                  <c:v>2027</c:v>
                </c:pt>
                <c:pt idx="5">
                  <c:v>2028</c:v>
                </c:pt>
                <c:pt idx="6">
                  <c:v>2029</c:v>
                </c:pt>
                <c:pt idx="7">
                  <c:v>2030</c:v>
                </c:pt>
              </c:numCache>
            </c:numRef>
          </c:cat>
          <c:val>
            <c:numRef>
              <c:f>'DCF Model'!$B$111:$I$111</c:f>
              <c:numCache>
                <c:formatCode>_(* #,##0_);_(* \(#,##0\);_(* "-"??_);_(@_)</c:formatCode>
                <c:ptCount val="8"/>
                <c:pt idx="0">
                  <c:v>791000</c:v>
                </c:pt>
                <c:pt idx="1">
                  <c:v>1737000</c:v>
                </c:pt>
                <c:pt idx="2">
                  <c:v>20153192.479697049</c:v>
                </c:pt>
                <c:pt idx="3">
                  <c:v>28549730.486294694</c:v>
                </c:pt>
                <c:pt idx="4">
                  <c:v>44340323.188025139</c:v>
                </c:pt>
                <c:pt idx="5">
                  <c:v>49673221.478336796</c:v>
                </c:pt>
                <c:pt idx="6">
                  <c:v>55882199.431405507</c:v>
                </c:pt>
                <c:pt idx="7">
                  <c:v>35393886.118381009</c:v>
                </c:pt>
              </c:numCache>
            </c:numRef>
          </c:val>
          <c:smooth val="0"/>
          <c:extLst>
            <c:ext xmlns:c16="http://schemas.microsoft.com/office/drawing/2014/chart" uri="{C3380CC4-5D6E-409C-BE32-E72D297353CC}">
              <c16:uniqueId val="{00000001-9FEA-AE46-9E1E-21BE1B27190E}"/>
            </c:ext>
          </c:extLst>
        </c:ser>
        <c:ser>
          <c:idx val="2"/>
          <c:order val="2"/>
          <c:tx>
            <c:strRef>
              <c:f>'DCF Model'!$A$112</c:f>
              <c:strCache>
                <c:ptCount val="1"/>
                <c:pt idx="0">
                  <c:v>Net NWC</c:v>
                </c:pt>
              </c:strCache>
            </c:strRef>
          </c:tx>
          <c:spPr>
            <a:ln w="28575" cap="rnd">
              <a:solidFill>
                <a:schemeClr val="accent3"/>
              </a:solidFill>
              <a:round/>
            </a:ln>
            <a:effectLst/>
          </c:spPr>
          <c:marker>
            <c:symbol val="none"/>
          </c:marker>
          <c:cat>
            <c:numRef>
              <c:f>'DCF Model'!$B$107:$I$107</c:f>
              <c:numCache>
                <c:formatCode>General</c:formatCode>
                <c:ptCount val="8"/>
                <c:pt idx="0">
                  <c:v>2023</c:v>
                </c:pt>
                <c:pt idx="1">
                  <c:v>2024</c:v>
                </c:pt>
                <c:pt idx="2">
                  <c:v>2025</c:v>
                </c:pt>
                <c:pt idx="3">
                  <c:v>2026</c:v>
                </c:pt>
                <c:pt idx="4">
                  <c:v>2027</c:v>
                </c:pt>
                <c:pt idx="5">
                  <c:v>2028</c:v>
                </c:pt>
                <c:pt idx="6">
                  <c:v>2029</c:v>
                </c:pt>
                <c:pt idx="7">
                  <c:v>2030</c:v>
                </c:pt>
              </c:numCache>
            </c:numRef>
          </c:cat>
          <c:val>
            <c:numRef>
              <c:f>'DCF Model'!$B$112:$I$112</c:f>
              <c:numCache>
                <c:formatCode>_(* #,##0_);_(* \(#,##0\);_(* "-"??_);_(@_)</c:formatCode>
                <c:ptCount val="8"/>
                <c:pt idx="0">
                  <c:v>-7984000</c:v>
                </c:pt>
                <c:pt idx="1">
                  <c:v>17204000</c:v>
                </c:pt>
                <c:pt idx="2">
                  <c:v>33934100.779726416</c:v>
                </c:pt>
                <c:pt idx="3">
                  <c:v>28109894.33546415</c:v>
                </c:pt>
                <c:pt idx="4">
                  <c:v>29231719.540958375</c:v>
                </c:pt>
                <c:pt idx="5">
                  <c:v>20483251.665252715</c:v>
                </c:pt>
                <c:pt idx="6">
                  <c:v>23140177.033314705</c:v>
                </c:pt>
                <c:pt idx="7">
                  <c:v>17187351.105708361</c:v>
                </c:pt>
              </c:numCache>
            </c:numRef>
          </c:val>
          <c:smooth val="0"/>
          <c:extLst>
            <c:ext xmlns:c16="http://schemas.microsoft.com/office/drawing/2014/chart" uri="{C3380CC4-5D6E-409C-BE32-E72D297353CC}">
              <c16:uniqueId val="{00000002-9FEA-AE46-9E1E-21BE1B27190E}"/>
            </c:ext>
          </c:extLst>
        </c:ser>
        <c:ser>
          <c:idx val="3"/>
          <c:order val="3"/>
          <c:tx>
            <c:strRef>
              <c:f>'DCF Model'!$A$114</c:f>
              <c:strCache>
                <c:ptCount val="1"/>
                <c:pt idx="0">
                  <c:v>Free cash flow</c:v>
                </c:pt>
              </c:strCache>
            </c:strRef>
          </c:tx>
          <c:spPr>
            <a:ln w="28575" cap="rnd">
              <a:solidFill>
                <a:schemeClr val="accent4"/>
              </a:solidFill>
              <a:round/>
            </a:ln>
            <a:effectLst/>
          </c:spPr>
          <c:marker>
            <c:symbol val="none"/>
          </c:marker>
          <c:cat>
            <c:numRef>
              <c:f>'DCF Model'!$B$107:$I$107</c:f>
              <c:numCache>
                <c:formatCode>General</c:formatCode>
                <c:ptCount val="8"/>
                <c:pt idx="0">
                  <c:v>2023</c:v>
                </c:pt>
                <c:pt idx="1">
                  <c:v>2024</c:v>
                </c:pt>
                <c:pt idx="2">
                  <c:v>2025</c:v>
                </c:pt>
                <c:pt idx="3">
                  <c:v>2026</c:v>
                </c:pt>
                <c:pt idx="4">
                  <c:v>2027</c:v>
                </c:pt>
                <c:pt idx="5">
                  <c:v>2028</c:v>
                </c:pt>
                <c:pt idx="6">
                  <c:v>2029</c:v>
                </c:pt>
                <c:pt idx="7">
                  <c:v>2030</c:v>
                </c:pt>
              </c:numCache>
            </c:numRef>
          </c:cat>
          <c:val>
            <c:numRef>
              <c:f>'DCF Model'!$B$114:$I$114</c:f>
              <c:numCache>
                <c:formatCode>_(* #,##0_);_(* \(#,##0\);_(* "-"??_);_(@_)</c:formatCode>
                <c:ptCount val="8"/>
                <c:pt idx="0">
                  <c:v>12395000</c:v>
                </c:pt>
                <c:pt idx="1">
                  <c:v>10788000</c:v>
                </c:pt>
                <c:pt idx="2">
                  <c:v>14611209.861623198</c:v>
                </c:pt>
                <c:pt idx="3">
                  <c:v>31161579.858761601</c:v>
                </c:pt>
                <c:pt idx="4">
                  <c:v>42788650.864478618</c:v>
                </c:pt>
                <c:pt idx="5">
                  <c:v>41601368.284312516</c:v>
                </c:pt>
                <c:pt idx="6">
                  <c:v>38762217.758761562</c:v>
                </c:pt>
                <c:pt idx="7">
                  <c:v>63342349.825953484</c:v>
                </c:pt>
              </c:numCache>
            </c:numRef>
          </c:val>
          <c:smooth val="0"/>
          <c:extLst>
            <c:ext xmlns:c16="http://schemas.microsoft.com/office/drawing/2014/chart" uri="{C3380CC4-5D6E-409C-BE32-E72D297353CC}">
              <c16:uniqueId val="{00000003-9FEA-AE46-9E1E-21BE1B27190E}"/>
            </c:ext>
          </c:extLst>
        </c:ser>
        <c:dLbls>
          <c:showLegendKey val="0"/>
          <c:showVal val="0"/>
          <c:showCatName val="0"/>
          <c:showSerName val="0"/>
          <c:showPercent val="0"/>
          <c:showBubbleSize val="0"/>
        </c:dLbls>
        <c:smooth val="0"/>
        <c:axId val="1156675056"/>
        <c:axId val="769412687"/>
      </c:lineChart>
      <c:catAx>
        <c:axId val="115667505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69412687"/>
        <c:crosses val="autoZero"/>
        <c:auto val="1"/>
        <c:lblAlgn val="ctr"/>
        <c:lblOffset val="100"/>
        <c:noMultiLvlLbl val="0"/>
      </c:catAx>
      <c:valAx>
        <c:axId val="769412687"/>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667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900"/>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Projected Revenue and Net Income Growth</a:t>
            </a:r>
          </a:p>
        </c:rich>
      </c:tx>
      <c:layout>
        <c:manualLayout>
          <c:xMode val="edge"/>
          <c:yMode val="edge"/>
          <c:x val="0.1648076503880552"/>
          <c:y val="1.7185821697099892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39476708557549"/>
          <c:y val="0.10814080922855346"/>
          <c:w val="0.85098766742848841"/>
          <c:h val="0.69474185337594874"/>
        </c:manualLayout>
      </c:layout>
      <c:barChart>
        <c:barDir val="col"/>
        <c:grouping val="clustered"/>
        <c:varyColors val="0"/>
        <c:ser>
          <c:idx val="0"/>
          <c:order val="0"/>
          <c:tx>
            <c:strRef>
              <c:f>'Projected IS'!$A$9</c:f>
              <c:strCache>
                <c:ptCount val="1"/>
                <c:pt idx="0">
                  <c:v>Total Revenue</c:v>
                </c:pt>
              </c:strCache>
            </c:strRef>
          </c:tx>
          <c:spPr>
            <a:solidFill>
              <a:schemeClr val="tx1">
                <a:lumMod val="50000"/>
                <a:lumOff val="50000"/>
              </a:schemeClr>
            </a:solidFill>
            <a:ln>
              <a:solidFill>
                <a:schemeClr val="tx1">
                  <a:lumMod val="65000"/>
                  <a:lumOff val="35000"/>
                </a:schemeClr>
              </a:solidFill>
            </a:ln>
            <a:effectLst/>
          </c:spPr>
          <c:invertIfNegative val="0"/>
          <c:cat>
            <c:strRef>
              <c:f>'Projected IS'!$J$1:$Q$1</c:f>
              <c:strCache>
                <c:ptCount val="8"/>
                <c:pt idx="0">
                  <c:v>Jan-23</c:v>
                </c:pt>
                <c:pt idx="1">
                  <c:v>Jan-24</c:v>
                </c:pt>
                <c:pt idx="2">
                  <c:v>Projected Jan-25</c:v>
                </c:pt>
                <c:pt idx="3">
                  <c:v>Projected Jan-26</c:v>
                </c:pt>
                <c:pt idx="4">
                  <c:v>Projected Jan-27</c:v>
                </c:pt>
                <c:pt idx="5">
                  <c:v>Projected Jan-28</c:v>
                </c:pt>
                <c:pt idx="6">
                  <c:v>Projected Jan-29</c:v>
                </c:pt>
                <c:pt idx="7">
                  <c:v>Projected Jan-30</c:v>
                </c:pt>
              </c:strCache>
            </c:strRef>
          </c:cat>
          <c:val>
            <c:numRef>
              <c:f>'Projected IS'!$J$9:$Q$9</c:f>
              <c:numCache>
                <c:formatCode>_(* #,##0_);_(* \(#,##0\);_(* "-"??_);_(@_)</c:formatCode>
                <c:ptCount val="8"/>
                <c:pt idx="0">
                  <c:v>26974000</c:v>
                </c:pt>
                <c:pt idx="1">
                  <c:v>60922000</c:v>
                </c:pt>
                <c:pt idx="2">
                  <c:v>128666000</c:v>
                </c:pt>
                <c:pt idx="3">
                  <c:v>167437324.17787692</c:v>
                </c:pt>
                <c:pt idx="4">
                  <c:v>217891731.52073932</c:v>
                </c:pt>
                <c:pt idx="5">
                  <c:v>250720726.5873051</c:v>
                </c:pt>
                <c:pt idx="6">
                  <c:v>275904210.87641865</c:v>
                </c:pt>
                <c:pt idx="7">
                  <c:v>303617234.26496196</c:v>
                </c:pt>
              </c:numCache>
            </c:numRef>
          </c:val>
          <c:extLst>
            <c:ext xmlns:c16="http://schemas.microsoft.com/office/drawing/2014/chart" uri="{C3380CC4-5D6E-409C-BE32-E72D297353CC}">
              <c16:uniqueId val="{00000000-6453-4A51-BF6E-4F53A2E50D5C}"/>
            </c:ext>
          </c:extLst>
        </c:ser>
        <c:ser>
          <c:idx val="1"/>
          <c:order val="1"/>
          <c:tx>
            <c:strRef>
              <c:f>'Projected IS'!$A$22</c:f>
              <c:strCache>
                <c:ptCount val="1"/>
                <c:pt idx="0">
                  <c:v>Net Income</c:v>
                </c:pt>
              </c:strCache>
            </c:strRef>
          </c:tx>
          <c:spPr>
            <a:solidFill>
              <a:srgbClr val="00B050"/>
            </a:solidFill>
            <a:ln>
              <a:solidFill>
                <a:schemeClr val="tx1">
                  <a:lumMod val="65000"/>
                  <a:lumOff val="35000"/>
                </a:schemeClr>
              </a:solidFill>
            </a:ln>
            <a:effectLst/>
          </c:spPr>
          <c:invertIfNegative val="0"/>
          <c:cat>
            <c:strRef>
              <c:f>'Projected IS'!$J$1:$Q$1</c:f>
              <c:strCache>
                <c:ptCount val="8"/>
                <c:pt idx="0">
                  <c:v>Jan-23</c:v>
                </c:pt>
                <c:pt idx="1">
                  <c:v>Jan-24</c:v>
                </c:pt>
                <c:pt idx="2">
                  <c:v>Projected Jan-25</c:v>
                </c:pt>
                <c:pt idx="3">
                  <c:v>Projected Jan-26</c:v>
                </c:pt>
                <c:pt idx="4">
                  <c:v>Projected Jan-27</c:v>
                </c:pt>
                <c:pt idx="5">
                  <c:v>Projected Jan-28</c:v>
                </c:pt>
                <c:pt idx="6">
                  <c:v>Projected Jan-29</c:v>
                </c:pt>
                <c:pt idx="7">
                  <c:v>Projected Jan-30</c:v>
                </c:pt>
              </c:strCache>
            </c:strRef>
          </c:cat>
          <c:val>
            <c:numRef>
              <c:f>'Projected IS'!$J$22:$Q$22</c:f>
              <c:numCache>
                <c:formatCode>_(* #,##0_);_(* \(#,##0\);_(* "-"??_);_(@_)</c:formatCode>
                <c:ptCount val="8"/>
                <c:pt idx="0">
                  <c:v>4368000</c:v>
                </c:pt>
                <c:pt idx="1">
                  <c:v>29760000</c:v>
                </c:pt>
                <c:pt idx="2">
                  <c:v>65619660</c:v>
                </c:pt>
                <c:pt idx="3">
                  <c:v>82044288.847159669</c:v>
                </c:pt>
                <c:pt idx="4">
                  <c:v>106766948.44516225</c:v>
                </c:pt>
                <c:pt idx="5">
                  <c:v>97781083.369048998</c:v>
                </c:pt>
                <c:pt idx="6">
                  <c:v>99325515.915510714</c:v>
                </c:pt>
                <c:pt idx="7">
                  <c:v>94121342.622138187</c:v>
                </c:pt>
              </c:numCache>
            </c:numRef>
          </c:val>
          <c:extLst>
            <c:ext xmlns:c16="http://schemas.microsoft.com/office/drawing/2014/chart" uri="{C3380CC4-5D6E-409C-BE32-E72D297353CC}">
              <c16:uniqueId val="{00000001-6453-4A51-BF6E-4F53A2E50D5C}"/>
            </c:ext>
          </c:extLst>
        </c:ser>
        <c:dLbls>
          <c:showLegendKey val="0"/>
          <c:showVal val="0"/>
          <c:showCatName val="0"/>
          <c:showSerName val="0"/>
          <c:showPercent val="0"/>
          <c:showBubbleSize val="0"/>
        </c:dLbls>
        <c:gapWidth val="219"/>
        <c:overlap val="-27"/>
        <c:axId val="343087112"/>
        <c:axId val="343089160"/>
      </c:barChart>
      <c:catAx>
        <c:axId val="343087112"/>
        <c:scaling>
          <c:orientation val="minMax"/>
        </c:scaling>
        <c:delete val="0"/>
        <c:axPos val="b"/>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43089160"/>
        <c:crosses val="autoZero"/>
        <c:auto val="1"/>
        <c:lblAlgn val="ctr"/>
        <c:lblOffset val="100"/>
        <c:noMultiLvlLbl val="1"/>
      </c:catAx>
      <c:valAx>
        <c:axId val="343089160"/>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087112"/>
        <c:crosses val="autoZero"/>
        <c:crossBetween val="between"/>
        <c:dispUnits>
          <c:builtInUnit val="millions"/>
          <c:dispUnitsLbl>
            <c:layout>
              <c:manualLayout>
                <c:xMode val="edge"/>
                <c:yMode val="edge"/>
                <c:x val="1.9630972803522634E-2"/>
                <c:y val="0.42482579879338123"/>
              </c:manualLayout>
            </c:layout>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a:t>Billions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solidFill>
            <a:schemeClr val="tx2"/>
          </a:solidFill>
        </a:ln>
        <a:effectLst/>
      </c:spPr>
    </c:plotArea>
    <c:legend>
      <c:legendPos val="b"/>
      <c:layout>
        <c:manualLayout>
          <c:xMode val="edge"/>
          <c:yMode val="edge"/>
          <c:x val="0.23894622730600087"/>
          <c:y val="0.90466268585233556"/>
          <c:w val="0.47861958871907478"/>
          <c:h val="7.3510161763587378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2"/>
      </a:solidFill>
    </a:ln>
    <a:effectLst/>
  </c:spPr>
  <c:txPr>
    <a:bodyPr/>
    <a:lstStyle/>
    <a:p>
      <a:pPr>
        <a:defRPr sz="900"/>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1" i="0" u="none" strike="noStrike" kern="1200" spc="0" baseline="0">
                <a:solidFill>
                  <a:schemeClr val="tx1">
                    <a:lumMod val="65000"/>
                    <a:lumOff val="35000"/>
                  </a:schemeClr>
                </a:solidFill>
                <a:latin typeface="+mn-lt"/>
                <a:ea typeface="+mn-ea"/>
                <a:cs typeface="+mn-cs"/>
              </a:defRPr>
            </a:pPr>
            <a:r>
              <a:rPr lang="en-US" sz="1200" b="1" i="0" u="none" strike="noStrike" kern="1200" spc="0" baseline="0">
                <a:solidFill>
                  <a:sysClr val="windowText" lastClr="000000">
                    <a:lumMod val="65000"/>
                    <a:lumOff val="35000"/>
                  </a:sysClr>
                </a:solidFill>
              </a:rPr>
              <a:t>Projected Year to Year Assets, Liabilities, and SE Growth</a:t>
            </a:r>
          </a:p>
        </c:rich>
      </c:tx>
      <c:overlay val="0"/>
      <c:spPr>
        <a:noFill/>
        <a:ln>
          <a:noFill/>
        </a:ln>
        <a:effectLst/>
      </c:spPr>
      <c:txPr>
        <a:bodyPr rot="0" spcFirstLastPara="1" vertOverflow="ellipsis" vert="horz" wrap="square" anchor="ctr" anchorCtr="1"/>
        <a:lstStyle/>
        <a:p>
          <a:pPr>
            <a:defRPr sz="9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458026080073326"/>
          <c:y val="0.17396043601130404"/>
          <c:w val="0.79622363871182766"/>
          <c:h val="0.60357970493898183"/>
        </c:manualLayout>
      </c:layout>
      <c:lineChart>
        <c:grouping val="standard"/>
        <c:varyColors val="0"/>
        <c:ser>
          <c:idx val="0"/>
          <c:order val="0"/>
          <c:tx>
            <c:strRef>
              <c:f>'Projected BS'!$A$23</c:f>
              <c:strCache>
                <c:ptCount val="1"/>
                <c:pt idx="0">
                  <c:v>Total Assets</c:v>
                </c:pt>
              </c:strCache>
            </c:strRef>
          </c:tx>
          <c:spPr>
            <a:ln w="28575" cap="rnd">
              <a:solidFill>
                <a:schemeClr val="accent2">
                  <a:lumMod val="60000"/>
                  <a:lumOff val="40000"/>
                </a:schemeClr>
              </a:solidFill>
              <a:round/>
            </a:ln>
            <a:effectLst/>
          </c:spPr>
          <c:marker>
            <c:symbol val="triangle"/>
            <c:size val="7"/>
            <c:spPr>
              <a:solidFill>
                <a:schemeClr val="tx1">
                  <a:lumMod val="50000"/>
                  <a:lumOff val="50000"/>
                </a:schemeClr>
              </a:solidFill>
              <a:ln w="9525">
                <a:solidFill>
                  <a:schemeClr val="accent2">
                    <a:lumMod val="60000"/>
                    <a:lumOff val="40000"/>
                  </a:schemeClr>
                </a:solidFill>
              </a:ln>
              <a:effectLst/>
            </c:spPr>
          </c:marker>
          <c:dPt>
            <c:idx val="0"/>
            <c:marker>
              <c:symbol val="none"/>
            </c:marker>
            <c:bubble3D val="0"/>
            <c:extLst>
              <c:ext xmlns:c16="http://schemas.microsoft.com/office/drawing/2014/chart" uri="{C3380CC4-5D6E-409C-BE32-E72D297353CC}">
                <c16:uniqueId val="{00000000-4AB3-4A7B-A737-8CD3EEEBB98E}"/>
              </c:ext>
            </c:extLst>
          </c:dPt>
          <c:dPt>
            <c:idx val="1"/>
            <c:marker>
              <c:symbol val="none"/>
            </c:marker>
            <c:bubble3D val="0"/>
            <c:extLst>
              <c:ext xmlns:c16="http://schemas.microsoft.com/office/drawing/2014/chart" uri="{C3380CC4-5D6E-409C-BE32-E72D297353CC}">
                <c16:uniqueId val="{00000001-4AB3-4A7B-A737-8CD3EEEBB98E}"/>
              </c:ext>
            </c:extLst>
          </c:dPt>
          <c:cat>
            <c:strRef>
              <c:f>'Projected BS'!$J$1:$Q$1</c:f>
              <c:strCache>
                <c:ptCount val="8"/>
                <c:pt idx="0">
                  <c:v>Jan-23</c:v>
                </c:pt>
                <c:pt idx="1">
                  <c:v>Jan-24</c:v>
                </c:pt>
                <c:pt idx="2">
                  <c:v>Projected Jan-25</c:v>
                </c:pt>
                <c:pt idx="3">
                  <c:v>Projected Jan-26</c:v>
                </c:pt>
                <c:pt idx="4">
                  <c:v>Projected Jan-27</c:v>
                </c:pt>
                <c:pt idx="5">
                  <c:v>Projected Jan-28</c:v>
                </c:pt>
                <c:pt idx="6">
                  <c:v>Projected Jan-29</c:v>
                </c:pt>
                <c:pt idx="7">
                  <c:v>Projected Jan-30</c:v>
                </c:pt>
              </c:strCache>
            </c:strRef>
          </c:cat>
          <c:val>
            <c:numRef>
              <c:f>'Projected BS'!$R$23:$X$23</c:f>
              <c:numCache>
                <c:formatCode>0.00%</c:formatCode>
                <c:ptCount val="7"/>
                <c:pt idx="0">
                  <c:v>0.59603710358894668</c:v>
                </c:pt>
                <c:pt idx="1">
                  <c:v>1.2937695756273286</c:v>
                </c:pt>
                <c:pt idx="2">
                  <c:v>0.6174605964507156</c:v>
                </c:pt>
                <c:pt idx="3">
                  <c:v>0.49637464014283816</c:v>
                </c:pt>
                <c:pt idx="4">
                  <c:v>0.32550164856629071</c:v>
                </c:pt>
                <c:pt idx="5">
                  <c:v>0.24906919373737058</c:v>
                </c:pt>
                <c:pt idx="6">
                  <c:v>0.17480762893505375</c:v>
                </c:pt>
              </c:numCache>
            </c:numRef>
          </c:val>
          <c:smooth val="0"/>
          <c:extLst>
            <c:ext xmlns:c16="http://schemas.microsoft.com/office/drawing/2014/chart" uri="{C3380CC4-5D6E-409C-BE32-E72D297353CC}">
              <c16:uniqueId val="{00000002-4AB3-4A7B-A737-8CD3EEEBB98E}"/>
            </c:ext>
          </c:extLst>
        </c:ser>
        <c:ser>
          <c:idx val="1"/>
          <c:order val="1"/>
          <c:tx>
            <c:strRef>
              <c:f>'Projected BS'!$A$35</c:f>
              <c:strCache>
                <c:ptCount val="1"/>
                <c:pt idx="0">
                  <c:v>Total Liabilities</c:v>
                </c:pt>
              </c:strCache>
            </c:strRef>
          </c:tx>
          <c:spPr>
            <a:ln w="28575" cap="rnd">
              <a:solidFill>
                <a:schemeClr val="tx2">
                  <a:lumMod val="50000"/>
                  <a:lumOff val="50000"/>
                </a:schemeClr>
              </a:solidFill>
              <a:round/>
            </a:ln>
            <a:effectLst/>
          </c:spPr>
          <c:marker>
            <c:symbol val="circle"/>
            <c:size val="7"/>
            <c:spPr>
              <a:solidFill>
                <a:schemeClr val="tx2">
                  <a:lumMod val="50000"/>
                  <a:lumOff val="50000"/>
                </a:schemeClr>
              </a:solidFill>
              <a:ln w="9525">
                <a:solidFill>
                  <a:schemeClr val="tx1">
                    <a:lumMod val="65000"/>
                    <a:lumOff val="35000"/>
                  </a:schemeClr>
                </a:solidFill>
              </a:ln>
              <a:effectLst/>
            </c:spPr>
          </c:marker>
          <c:dPt>
            <c:idx val="0"/>
            <c:marker>
              <c:symbol val="none"/>
            </c:marker>
            <c:bubble3D val="0"/>
            <c:extLst>
              <c:ext xmlns:c16="http://schemas.microsoft.com/office/drawing/2014/chart" uri="{C3380CC4-5D6E-409C-BE32-E72D297353CC}">
                <c16:uniqueId val="{00000003-4AB3-4A7B-A737-8CD3EEEBB98E}"/>
              </c:ext>
            </c:extLst>
          </c:dPt>
          <c:dPt>
            <c:idx val="1"/>
            <c:marker>
              <c:symbol val="none"/>
            </c:marker>
            <c:bubble3D val="0"/>
            <c:extLst>
              <c:ext xmlns:c16="http://schemas.microsoft.com/office/drawing/2014/chart" uri="{C3380CC4-5D6E-409C-BE32-E72D297353CC}">
                <c16:uniqueId val="{00000004-4AB3-4A7B-A737-8CD3EEEBB98E}"/>
              </c:ext>
            </c:extLst>
          </c:dPt>
          <c:cat>
            <c:strRef>
              <c:f>'Projected BS'!$J$1:$Q$1</c:f>
              <c:strCache>
                <c:ptCount val="8"/>
                <c:pt idx="0">
                  <c:v>Jan-23</c:v>
                </c:pt>
                <c:pt idx="1">
                  <c:v>Jan-24</c:v>
                </c:pt>
                <c:pt idx="2">
                  <c:v>Projected Jan-25</c:v>
                </c:pt>
                <c:pt idx="3">
                  <c:v>Projected Jan-26</c:v>
                </c:pt>
                <c:pt idx="4">
                  <c:v>Projected Jan-27</c:v>
                </c:pt>
                <c:pt idx="5">
                  <c:v>Projected Jan-28</c:v>
                </c:pt>
                <c:pt idx="6">
                  <c:v>Projected Jan-29</c:v>
                </c:pt>
                <c:pt idx="7">
                  <c:v>Projected Jan-30</c:v>
                </c:pt>
              </c:strCache>
            </c:strRef>
          </c:cat>
          <c:val>
            <c:numRef>
              <c:f>'Projected BS'!$R$35:$X$35</c:f>
              <c:numCache>
                <c:formatCode>0.00%</c:formatCode>
                <c:ptCount val="7"/>
                <c:pt idx="0">
                  <c:v>0.19228551962685403</c:v>
                </c:pt>
                <c:pt idx="1">
                  <c:v>0.77206214728936451</c:v>
                </c:pt>
                <c:pt idx="2">
                  <c:v>0.22690331862562307</c:v>
                </c:pt>
                <c:pt idx="3">
                  <c:v>0.24013785612722427</c:v>
                </c:pt>
                <c:pt idx="4">
                  <c:v>0.29519070055186658</c:v>
                </c:pt>
                <c:pt idx="5">
                  <c:v>7.636456886665699E-2</c:v>
                </c:pt>
                <c:pt idx="6">
                  <c:v>7.7878603185541184E-2</c:v>
                </c:pt>
              </c:numCache>
            </c:numRef>
          </c:val>
          <c:smooth val="0"/>
          <c:extLst>
            <c:ext xmlns:c16="http://schemas.microsoft.com/office/drawing/2014/chart" uri="{C3380CC4-5D6E-409C-BE32-E72D297353CC}">
              <c16:uniqueId val="{00000005-4AB3-4A7B-A737-8CD3EEEBB98E}"/>
            </c:ext>
          </c:extLst>
        </c:ser>
        <c:ser>
          <c:idx val="2"/>
          <c:order val="2"/>
          <c:tx>
            <c:strRef>
              <c:f>'Projected BS'!$A$44</c:f>
              <c:strCache>
                <c:ptCount val="1"/>
                <c:pt idx="0">
                  <c:v>Total Equity</c:v>
                </c:pt>
              </c:strCache>
            </c:strRef>
          </c:tx>
          <c:spPr>
            <a:ln w="28575" cap="rnd">
              <a:solidFill>
                <a:srgbClr val="00B050"/>
              </a:solidFill>
              <a:round/>
            </a:ln>
            <a:effectLst/>
          </c:spPr>
          <c:marker>
            <c:symbol val="diamond"/>
            <c:size val="6"/>
            <c:spPr>
              <a:solidFill>
                <a:srgbClr val="00B050"/>
              </a:solidFill>
              <a:ln w="9525">
                <a:solidFill>
                  <a:schemeClr val="accent3"/>
                </a:solidFill>
              </a:ln>
              <a:effectLst/>
            </c:spPr>
          </c:marker>
          <c:dPt>
            <c:idx val="0"/>
            <c:marker>
              <c:symbol val="none"/>
            </c:marker>
            <c:bubble3D val="0"/>
            <c:extLst>
              <c:ext xmlns:c16="http://schemas.microsoft.com/office/drawing/2014/chart" uri="{C3380CC4-5D6E-409C-BE32-E72D297353CC}">
                <c16:uniqueId val="{00000006-4AB3-4A7B-A737-8CD3EEEBB98E}"/>
              </c:ext>
            </c:extLst>
          </c:dPt>
          <c:dPt>
            <c:idx val="1"/>
            <c:marker>
              <c:symbol val="none"/>
            </c:marker>
            <c:bubble3D val="0"/>
            <c:extLst>
              <c:ext xmlns:c16="http://schemas.microsoft.com/office/drawing/2014/chart" uri="{C3380CC4-5D6E-409C-BE32-E72D297353CC}">
                <c16:uniqueId val="{00000007-4AB3-4A7B-A737-8CD3EEEBB98E}"/>
              </c:ext>
            </c:extLst>
          </c:dPt>
          <c:dPt>
            <c:idx val="3"/>
            <c:marker>
              <c:symbol val="diamond"/>
              <c:size val="6"/>
              <c:spPr>
                <a:solidFill>
                  <a:srgbClr val="00B050"/>
                </a:solidFill>
                <a:ln w="9525">
                  <a:solidFill>
                    <a:schemeClr val="tx1">
                      <a:lumMod val="65000"/>
                      <a:lumOff val="35000"/>
                    </a:schemeClr>
                  </a:solidFill>
                </a:ln>
                <a:effectLst/>
              </c:spPr>
            </c:marker>
            <c:bubble3D val="0"/>
            <c:extLst>
              <c:ext xmlns:c16="http://schemas.microsoft.com/office/drawing/2014/chart" uri="{C3380CC4-5D6E-409C-BE32-E72D297353CC}">
                <c16:uniqueId val="{00000008-4AB3-4A7B-A737-8CD3EEEBB98E}"/>
              </c:ext>
            </c:extLst>
          </c:dPt>
          <c:cat>
            <c:strRef>
              <c:f>'Projected BS'!$J$1:$Q$1</c:f>
              <c:strCache>
                <c:ptCount val="8"/>
                <c:pt idx="0">
                  <c:v>Jan-23</c:v>
                </c:pt>
                <c:pt idx="1">
                  <c:v>Jan-24</c:v>
                </c:pt>
                <c:pt idx="2">
                  <c:v>Projected Jan-25</c:v>
                </c:pt>
                <c:pt idx="3">
                  <c:v>Projected Jan-26</c:v>
                </c:pt>
                <c:pt idx="4">
                  <c:v>Projected Jan-27</c:v>
                </c:pt>
                <c:pt idx="5">
                  <c:v>Projected Jan-28</c:v>
                </c:pt>
                <c:pt idx="6">
                  <c:v>Projected Jan-29</c:v>
                </c:pt>
                <c:pt idx="7">
                  <c:v>Projected Jan-30</c:v>
                </c:pt>
              </c:strCache>
            </c:strRef>
          </c:cat>
          <c:val>
            <c:numRef>
              <c:f>'Projected BS'!$R$44:$X$44</c:f>
              <c:numCache>
                <c:formatCode>0.00%</c:formatCode>
                <c:ptCount val="7"/>
                <c:pt idx="0">
                  <c:v>0.9446178905931859</c:v>
                </c:pt>
                <c:pt idx="1">
                  <c:v>1.5699304950439759</c:v>
                </c:pt>
                <c:pt idx="2">
                  <c:v>0.76001397199782983</c:v>
                </c:pt>
                <c:pt idx="3">
                  <c:v>0.56157176904503325</c:v>
                </c:pt>
                <c:pt idx="4">
                  <c:v>0.33162648551512919</c:v>
                </c:pt>
                <c:pt idx="5">
                  <c:v>0.2830121975368205</c:v>
                </c:pt>
                <c:pt idx="6">
                  <c:v>0.19078954188652886</c:v>
                </c:pt>
              </c:numCache>
            </c:numRef>
          </c:val>
          <c:smooth val="0"/>
          <c:extLst>
            <c:ext xmlns:c16="http://schemas.microsoft.com/office/drawing/2014/chart" uri="{C3380CC4-5D6E-409C-BE32-E72D297353CC}">
              <c16:uniqueId val="{00000009-4AB3-4A7B-A737-8CD3EEEBB98E}"/>
            </c:ext>
          </c:extLst>
        </c:ser>
        <c:dLbls>
          <c:showLegendKey val="0"/>
          <c:showVal val="0"/>
          <c:showCatName val="0"/>
          <c:showSerName val="0"/>
          <c:showPercent val="0"/>
          <c:showBubbleSize val="0"/>
        </c:dLbls>
        <c:marker val="1"/>
        <c:smooth val="0"/>
        <c:axId val="1815405200"/>
        <c:axId val="1815404720"/>
      </c:lineChart>
      <c:catAx>
        <c:axId val="1815405200"/>
        <c:scaling>
          <c:orientation val="minMax"/>
        </c:scaling>
        <c:delete val="0"/>
        <c:axPos val="b"/>
        <c:numFmt formatCode="General" sourceLinked="1"/>
        <c:majorTickMark val="none"/>
        <c:minorTickMark val="none"/>
        <c:tickLblPos val="low"/>
        <c:spPr>
          <a:noFill/>
          <a:ln w="9525" cap="flat" cmpd="sng" algn="ctr">
            <a:solidFill>
              <a:schemeClr val="tx2"/>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mn-lt"/>
                <a:ea typeface="+mn-ea"/>
                <a:cs typeface="+mn-cs"/>
              </a:defRPr>
            </a:pPr>
            <a:endParaRPr lang="en-US"/>
          </a:p>
        </c:txPr>
        <c:crossAx val="1815404720"/>
        <c:crosses val="autoZero"/>
        <c:auto val="1"/>
        <c:lblAlgn val="ctr"/>
        <c:lblOffset val="100"/>
        <c:noMultiLvlLbl val="0"/>
      </c:catAx>
      <c:valAx>
        <c:axId val="18154047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815405200"/>
        <c:crosses val="autoZero"/>
        <c:crossBetween val="between"/>
      </c:valAx>
      <c:spPr>
        <a:noFill/>
        <a:ln>
          <a:solidFill>
            <a:schemeClr val="tx2"/>
          </a:solidFill>
        </a:ln>
        <a:effectLst/>
      </c:spPr>
    </c:plotArea>
    <c:legend>
      <c:legendPos val="r"/>
      <c:layout>
        <c:manualLayout>
          <c:xMode val="edge"/>
          <c:yMode val="edge"/>
          <c:x val="3.1681059840888731E-2"/>
          <c:y val="0.89052193566639859"/>
          <c:w val="0.88225090372358583"/>
          <c:h val="9.5378903232574336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solid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Projected Liquidity</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'Projected BS'!$A$53</c:f>
              <c:strCache>
                <c:ptCount val="1"/>
                <c:pt idx="0">
                  <c:v>Current Ratio</c:v>
                </c:pt>
              </c:strCache>
            </c:strRef>
          </c:tx>
          <c:spPr>
            <a:solidFill>
              <a:schemeClr val="accent1"/>
            </a:solidFill>
            <a:ln>
              <a:solidFill>
                <a:schemeClr val="tx1">
                  <a:lumMod val="65000"/>
                  <a:lumOff val="35000"/>
                </a:schemeClr>
              </a:solidFill>
            </a:ln>
            <a:effectLst/>
          </c:spPr>
          <c:invertIfNegative val="0"/>
          <c:cat>
            <c:strRef>
              <c:f>'Projected BS'!$J$1:$Q$1</c:f>
              <c:strCache>
                <c:ptCount val="8"/>
                <c:pt idx="0">
                  <c:v>Jan-23</c:v>
                </c:pt>
                <c:pt idx="1">
                  <c:v>Jan-24</c:v>
                </c:pt>
                <c:pt idx="2">
                  <c:v>Projected Jan-25</c:v>
                </c:pt>
                <c:pt idx="3">
                  <c:v>Projected Jan-26</c:v>
                </c:pt>
                <c:pt idx="4">
                  <c:v>Projected Jan-27</c:v>
                </c:pt>
                <c:pt idx="5">
                  <c:v>Projected Jan-28</c:v>
                </c:pt>
                <c:pt idx="6">
                  <c:v>Projected Jan-29</c:v>
                </c:pt>
                <c:pt idx="7">
                  <c:v>Projected Jan-30</c:v>
                </c:pt>
              </c:strCache>
            </c:strRef>
          </c:cat>
          <c:val>
            <c:numRef>
              <c:f>'Projected BS'!$J$53:$Q$53</c:f>
              <c:numCache>
                <c:formatCode>_(* #,##0.00_);_(* \(#,##0.00\);_(* "-"??_);_(@_)</c:formatCode>
                <c:ptCount val="8"/>
                <c:pt idx="0">
                  <c:v>3.5156178576870332</c:v>
                </c:pt>
                <c:pt idx="1">
                  <c:v>4.1712915059730973</c:v>
                </c:pt>
                <c:pt idx="2">
                  <c:v>4.0912611204609108</c:v>
                </c:pt>
                <c:pt idx="3">
                  <c:v>4.4076048064514231</c:v>
                </c:pt>
                <c:pt idx="4">
                  <c:v>4.4534761734569308</c:v>
                </c:pt>
                <c:pt idx="5">
                  <c:v>4.4062952918615013</c:v>
                </c:pt>
                <c:pt idx="6">
                  <c:v>4.6070325066987534</c:v>
                </c:pt>
                <c:pt idx="7">
                  <c:v>4.6296322038245883</c:v>
                </c:pt>
              </c:numCache>
            </c:numRef>
          </c:val>
          <c:extLst>
            <c:ext xmlns:c16="http://schemas.microsoft.com/office/drawing/2014/chart" uri="{C3380CC4-5D6E-409C-BE32-E72D297353CC}">
              <c16:uniqueId val="{00000000-919C-4317-985A-C00F84757CC2}"/>
            </c:ext>
          </c:extLst>
        </c:ser>
        <c:ser>
          <c:idx val="1"/>
          <c:order val="1"/>
          <c:tx>
            <c:strRef>
              <c:f>'Projected BS'!$A$54</c:f>
              <c:strCache>
                <c:ptCount val="1"/>
                <c:pt idx="0">
                  <c:v>Cash Ratio</c:v>
                </c:pt>
              </c:strCache>
            </c:strRef>
          </c:tx>
          <c:spPr>
            <a:solidFill>
              <a:schemeClr val="accent2"/>
            </a:solidFill>
            <a:ln>
              <a:solidFill>
                <a:schemeClr val="tx1">
                  <a:lumMod val="65000"/>
                  <a:lumOff val="35000"/>
                </a:schemeClr>
              </a:solidFill>
            </a:ln>
            <a:effectLst/>
          </c:spPr>
          <c:invertIfNegative val="0"/>
          <c:cat>
            <c:strRef>
              <c:f>'Projected BS'!$J$1:$Q$1</c:f>
              <c:strCache>
                <c:ptCount val="8"/>
                <c:pt idx="0">
                  <c:v>Jan-23</c:v>
                </c:pt>
                <c:pt idx="1">
                  <c:v>Jan-24</c:v>
                </c:pt>
                <c:pt idx="2">
                  <c:v>Projected Jan-25</c:v>
                </c:pt>
                <c:pt idx="3">
                  <c:v>Projected Jan-26</c:v>
                </c:pt>
                <c:pt idx="4">
                  <c:v>Projected Jan-27</c:v>
                </c:pt>
                <c:pt idx="5">
                  <c:v>Projected Jan-28</c:v>
                </c:pt>
                <c:pt idx="6">
                  <c:v>Projected Jan-29</c:v>
                </c:pt>
                <c:pt idx="7">
                  <c:v>Projected Jan-30</c:v>
                </c:pt>
              </c:strCache>
            </c:strRef>
          </c:cat>
          <c:val>
            <c:numRef>
              <c:f>'Projected BS'!$J$54:$Q$54</c:f>
              <c:numCache>
                <c:formatCode>_(* #,##0.00_);_(* \(#,##0.00\);_(* "-"??_);_(@_)</c:formatCode>
                <c:ptCount val="8"/>
                <c:pt idx="0">
                  <c:v>0.51637970440347403</c:v>
                </c:pt>
                <c:pt idx="1">
                  <c:v>0.6847897657793246</c:v>
                </c:pt>
                <c:pt idx="2">
                  <c:v>0.76434113945997129</c:v>
                </c:pt>
                <c:pt idx="3">
                  <c:v>0.7745862880170139</c:v>
                </c:pt>
                <c:pt idx="4">
                  <c:v>0.78264765773034561</c:v>
                </c:pt>
                <c:pt idx="5">
                  <c:v>0.76319161407450198</c:v>
                </c:pt>
                <c:pt idx="6">
                  <c:v>0.76729136817910748</c:v>
                </c:pt>
                <c:pt idx="7">
                  <c:v>0.77105529919172833</c:v>
                </c:pt>
              </c:numCache>
            </c:numRef>
          </c:val>
          <c:extLst>
            <c:ext xmlns:c16="http://schemas.microsoft.com/office/drawing/2014/chart" uri="{C3380CC4-5D6E-409C-BE32-E72D297353CC}">
              <c16:uniqueId val="{00000001-919C-4317-985A-C00F84757CC2}"/>
            </c:ext>
          </c:extLst>
        </c:ser>
        <c:ser>
          <c:idx val="2"/>
          <c:order val="2"/>
          <c:tx>
            <c:strRef>
              <c:f>'Projected BS'!$A$55</c:f>
              <c:strCache>
                <c:ptCount val="1"/>
                <c:pt idx="0">
                  <c:v>Quick Ratio</c:v>
                </c:pt>
              </c:strCache>
            </c:strRef>
          </c:tx>
          <c:spPr>
            <a:solidFill>
              <a:schemeClr val="accent3"/>
            </a:solidFill>
            <a:ln>
              <a:solidFill>
                <a:schemeClr val="tx1">
                  <a:lumMod val="65000"/>
                  <a:lumOff val="35000"/>
                </a:schemeClr>
              </a:solidFill>
            </a:ln>
            <a:effectLst/>
          </c:spPr>
          <c:invertIfNegative val="0"/>
          <c:cat>
            <c:strRef>
              <c:f>'Projected BS'!$J$1:$Q$1</c:f>
              <c:strCache>
                <c:ptCount val="8"/>
                <c:pt idx="0">
                  <c:v>Jan-23</c:v>
                </c:pt>
                <c:pt idx="1">
                  <c:v>Jan-24</c:v>
                </c:pt>
                <c:pt idx="2">
                  <c:v>Projected Jan-25</c:v>
                </c:pt>
                <c:pt idx="3">
                  <c:v>Projected Jan-26</c:v>
                </c:pt>
                <c:pt idx="4">
                  <c:v>Projected Jan-27</c:v>
                </c:pt>
                <c:pt idx="5">
                  <c:v>Projected Jan-28</c:v>
                </c:pt>
                <c:pt idx="6">
                  <c:v>Projected Jan-29</c:v>
                </c:pt>
                <c:pt idx="7">
                  <c:v>Projected Jan-30</c:v>
                </c:pt>
              </c:strCache>
            </c:strRef>
          </c:cat>
          <c:val>
            <c:numRef>
              <c:f>'Projected BS'!$J$55:$Q$55</c:f>
              <c:numCache>
                <c:formatCode>_(* #,##0.00_);_(* \(#,##0.00\);_(* "-"??_);_(@_)</c:formatCode>
                <c:ptCount val="8"/>
                <c:pt idx="0">
                  <c:v>2.025902788358982</c:v>
                </c:pt>
                <c:pt idx="1">
                  <c:v>2.4441727024738973</c:v>
                </c:pt>
                <c:pt idx="2">
                  <c:v>2.2342279461137622</c:v>
                </c:pt>
                <c:pt idx="3">
                  <c:v>2.2641753034343486</c:v>
                </c:pt>
                <c:pt idx="4">
                  <c:v>2.2877393072117793</c:v>
                </c:pt>
                <c:pt idx="5">
                  <c:v>1.9373325588045049</c:v>
                </c:pt>
                <c:pt idx="6">
                  <c:v>1.9477396269161957</c:v>
                </c:pt>
                <c:pt idx="7">
                  <c:v>1.9572942210251563</c:v>
                </c:pt>
              </c:numCache>
            </c:numRef>
          </c:val>
          <c:extLst>
            <c:ext xmlns:c16="http://schemas.microsoft.com/office/drawing/2014/chart" uri="{C3380CC4-5D6E-409C-BE32-E72D297353CC}">
              <c16:uniqueId val="{00000002-919C-4317-985A-C00F84757CC2}"/>
            </c:ext>
          </c:extLst>
        </c:ser>
        <c:dLbls>
          <c:showLegendKey val="0"/>
          <c:showVal val="0"/>
          <c:showCatName val="0"/>
          <c:showSerName val="0"/>
          <c:showPercent val="0"/>
          <c:showBubbleSize val="0"/>
        </c:dLbls>
        <c:gapWidth val="219"/>
        <c:overlap val="-27"/>
        <c:axId val="894020672"/>
        <c:axId val="894017312"/>
      </c:barChart>
      <c:catAx>
        <c:axId val="894020672"/>
        <c:scaling>
          <c:orientation val="minMax"/>
        </c:scaling>
        <c:delete val="0"/>
        <c:axPos val="b"/>
        <c:numFmt formatCode="General" sourceLinked="1"/>
        <c:majorTickMark val="none"/>
        <c:minorTickMark val="none"/>
        <c:tickLblPos val="nextTo"/>
        <c:spPr>
          <a:noFill/>
          <a:ln w="9525" cap="flat" cmpd="sng" algn="ctr">
            <a:solidFill>
              <a:schemeClr val="tx2"/>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4017312"/>
        <c:crosses val="autoZero"/>
        <c:auto val="1"/>
        <c:lblAlgn val="ctr"/>
        <c:lblOffset val="100"/>
        <c:noMultiLvlLbl val="0"/>
      </c:catAx>
      <c:valAx>
        <c:axId val="894017312"/>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4020672"/>
        <c:crosses val="autoZero"/>
        <c:crossBetween val="between"/>
      </c:valAx>
      <c:spPr>
        <a:noFill/>
        <a:ln>
          <a:solidFill>
            <a:schemeClr val="tx2"/>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solidFill>
    </a:ln>
    <a:effectLst/>
  </c:spPr>
  <c:txPr>
    <a:bodyPr/>
    <a:lstStyle/>
    <a:p>
      <a:pPr>
        <a:defRPr sz="900"/>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none" spc="0" normalizeH="0" baseline="0">
                <a:solidFill>
                  <a:schemeClr val="dk1">
                    <a:lumMod val="50000"/>
                    <a:lumOff val="50000"/>
                  </a:schemeClr>
                </a:solidFill>
                <a:latin typeface="+mj-lt"/>
                <a:ea typeface="+mj-ea"/>
                <a:cs typeface="+mj-cs"/>
              </a:defRPr>
            </a:pPr>
            <a:r>
              <a:rPr lang="en-US" sz="1200" b="1">
                <a:latin typeface="+mn-lt"/>
              </a:rPr>
              <a:t>Projected D/E</a:t>
            </a:r>
          </a:p>
        </c:rich>
      </c:tx>
      <c:overlay val="0"/>
      <c:spPr>
        <a:noFill/>
        <a:ln>
          <a:noFill/>
        </a:ln>
        <a:effectLst/>
      </c:spPr>
      <c:txPr>
        <a:bodyPr rot="0" spcFirstLastPara="1" vertOverflow="ellipsis" vert="horz" wrap="square" anchor="ctr" anchorCtr="1"/>
        <a:lstStyle/>
        <a:p>
          <a:pPr>
            <a:defRPr sz="12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'Projected BS'!$A$57</c:f>
              <c:strCache>
                <c:ptCount val="1"/>
                <c:pt idx="0">
                  <c:v>D/E</c:v>
                </c:pt>
              </c:strCache>
            </c:strRef>
          </c:tx>
          <c:spPr>
            <a:solidFill>
              <a:schemeClr val="accent1"/>
            </a:solidFill>
            <a:ln>
              <a:solidFill>
                <a:schemeClr val="tx1">
                  <a:lumMod val="65000"/>
                  <a:lumOff val="35000"/>
                </a:schemeClr>
              </a:solid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'Projected BS'!$J$1:$Q$1</c:f>
              <c:strCache>
                <c:ptCount val="8"/>
                <c:pt idx="0">
                  <c:v>Jan-23</c:v>
                </c:pt>
                <c:pt idx="1">
                  <c:v>Jan-24</c:v>
                </c:pt>
                <c:pt idx="2">
                  <c:v>Projected Jan-25</c:v>
                </c:pt>
                <c:pt idx="3">
                  <c:v>Projected Jan-26</c:v>
                </c:pt>
                <c:pt idx="4">
                  <c:v>Projected Jan-27</c:v>
                </c:pt>
                <c:pt idx="5">
                  <c:v>Projected Jan-28</c:v>
                </c:pt>
                <c:pt idx="6">
                  <c:v>Projected Jan-29</c:v>
                </c:pt>
                <c:pt idx="7">
                  <c:v>Projected Jan-30</c:v>
                </c:pt>
              </c:strCache>
            </c:strRef>
          </c:cat>
          <c:val>
            <c:numRef>
              <c:f>'Projected BS'!$J$57:$Q$57</c:f>
              <c:numCache>
                <c:formatCode>0%</c:formatCode>
                <c:ptCount val="8"/>
                <c:pt idx="0">
                  <c:v>0.8633545993393964</c:v>
                </c:pt>
                <c:pt idx="1">
                  <c:v>0.52934059286146395</c:v>
                </c:pt>
                <c:pt idx="2">
                  <c:v>0.36499992098714712</c:v>
                </c:pt>
                <c:pt idx="3">
                  <c:v>0.25444094278915941</c:v>
                </c:pt>
                <c:pt idx="4">
                  <c:v>0.20206682238787205</c:v>
                </c:pt>
                <c:pt idx="5">
                  <c:v>0.19653789714583153</c:v>
                </c:pt>
                <c:pt idx="6">
                  <c:v>0.16488263270876757</c:v>
                </c:pt>
                <c:pt idx="7">
                  <c:v>0.14924842348893957</c:v>
                </c:pt>
              </c:numCache>
            </c:numRef>
          </c:val>
          <c:extLst>
            <c:ext xmlns:c16="http://schemas.microsoft.com/office/drawing/2014/chart" uri="{C3380CC4-5D6E-409C-BE32-E72D297353CC}">
              <c16:uniqueId val="{00000000-3D94-4FDF-94A9-5131B9DA3216}"/>
            </c:ext>
          </c:extLst>
        </c:ser>
        <c:dLbls>
          <c:dLblPos val="inEnd"/>
          <c:showLegendKey val="0"/>
          <c:showVal val="1"/>
          <c:showCatName val="0"/>
          <c:showSerName val="0"/>
          <c:showPercent val="0"/>
          <c:showBubbleSize val="0"/>
        </c:dLbls>
        <c:gapWidth val="247"/>
        <c:axId val="673948543"/>
        <c:axId val="992494944"/>
      </c:barChart>
      <c:catAx>
        <c:axId val="67394854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2"/>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992494944"/>
        <c:crosses val="autoZero"/>
        <c:auto val="1"/>
        <c:lblAlgn val="ctr"/>
        <c:lblOffset val="100"/>
        <c:noMultiLvlLbl val="0"/>
      </c:catAx>
      <c:valAx>
        <c:axId val="992494944"/>
        <c:scaling>
          <c:orientation val="minMax"/>
        </c:scaling>
        <c:delete val="0"/>
        <c:axPos val="b"/>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crossAx val="673948543"/>
        <c:crosses val="autoZero"/>
        <c:crossBetween val="between"/>
      </c:valAx>
      <c:spPr>
        <a:noFill/>
        <a:ln>
          <a:solidFill>
            <a:schemeClr val="tx2"/>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2"/>
      </a:solidFill>
      <a:round/>
    </a:ln>
    <a:effectLst/>
  </c:spPr>
  <c:txPr>
    <a:bodyPr/>
    <a:lstStyle/>
    <a:p>
      <a:pPr>
        <a:defRPr sz="9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Porter's V Forces</a:t>
            </a:r>
          </a:p>
        </c:rich>
      </c:tx>
      <c:layout>
        <c:manualLayout>
          <c:xMode val="edge"/>
          <c:yMode val="edge"/>
          <c:x val="0.28840363564735344"/>
          <c:y val="5.7918823679885108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'SWOT &amp; Porter'!$B$1</c:f>
              <c:strCache>
                <c:ptCount val="1"/>
                <c:pt idx="0">
                  <c:v>Rating</c:v>
                </c:pt>
              </c:strCache>
            </c:strRef>
          </c:tx>
          <c:spPr>
            <a:ln w="28575" cap="rnd">
              <a:solidFill>
                <a:srgbClr val="00B050"/>
              </a:solidFill>
              <a:round/>
            </a:ln>
            <a:effectLst/>
          </c:spPr>
          <c:marker>
            <c:symbol val="none"/>
          </c:marker>
          <c:cat>
            <c:strRef>
              <c:f>'SWOT &amp; Porter'!$A$2:$A$6</c:f>
              <c:strCache>
                <c:ptCount val="5"/>
                <c:pt idx="0">
                  <c:v>Threat of Competitive Rivalry</c:v>
                </c:pt>
                <c:pt idx="1">
                  <c:v>Threat of New Entrants</c:v>
                </c:pt>
                <c:pt idx="2">
                  <c:v>Bargaining Power of Buyers</c:v>
                </c:pt>
                <c:pt idx="3">
                  <c:v>Bargaining Power of Suppliers</c:v>
                </c:pt>
                <c:pt idx="4">
                  <c:v>Threat of Substitutes</c:v>
                </c:pt>
              </c:strCache>
            </c:strRef>
          </c:cat>
          <c:val>
            <c:numRef>
              <c:f>'SWOT &amp; Porter'!$B$2:$B$6</c:f>
              <c:numCache>
                <c:formatCode>General</c:formatCode>
                <c:ptCount val="5"/>
                <c:pt idx="0">
                  <c:v>5</c:v>
                </c:pt>
                <c:pt idx="1">
                  <c:v>1</c:v>
                </c:pt>
                <c:pt idx="2">
                  <c:v>1</c:v>
                </c:pt>
                <c:pt idx="3">
                  <c:v>3</c:v>
                </c:pt>
                <c:pt idx="4">
                  <c:v>4</c:v>
                </c:pt>
              </c:numCache>
            </c:numRef>
          </c:val>
          <c:extLst>
            <c:ext xmlns:c16="http://schemas.microsoft.com/office/drawing/2014/chart" uri="{C3380CC4-5D6E-409C-BE32-E72D297353CC}">
              <c16:uniqueId val="{00000000-20A9-0747-B8C5-61EFBB804B26}"/>
            </c:ext>
          </c:extLst>
        </c:ser>
        <c:dLbls>
          <c:showLegendKey val="0"/>
          <c:showVal val="0"/>
          <c:showCatName val="0"/>
          <c:showSerName val="0"/>
          <c:showPercent val="0"/>
          <c:showBubbleSize val="0"/>
        </c:dLbls>
        <c:axId val="1611440576"/>
        <c:axId val="960418175"/>
      </c:radarChart>
      <c:catAx>
        <c:axId val="161144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960418175"/>
        <c:crosses val="autoZero"/>
        <c:auto val="1"/>
        <c:lblAlgn val="ctr"/>
        <c:lblOffset val="100"/>
        <c:noMultiLvlLbl val="0"/>
      </c:catAx>
      <c:valAx>
        <c:axId val="960418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611440576"/>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solidFill>
        <a:schemeClr val="tx1"/>
      </a:solidFill>
    </a:ln>
    <a:effectLst/>
  </c:spPr>
  <c:txPr>
    <a:bodyPr/>
    <a:lstStyle/>
    <a:p>
      <a:pPr>
        <a:defRPr sz="105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filled"/>
        <c:varyColors val="0"/>
        <c:ser>
          <c:idx val="0"/>
          <c:order val="0"/>
          <c:spPr>
            <a:solidFill>
              <a:srgbClr val="00B050"/>
            </a:solidFill>
            <a:ln>
              <a:solidFill>
                <a:schemeClr val="tx1">
                  <a:lumMod val="65000"/>
                  <a:lumOff val="35000"/>
                </a:schemeClr>
              </a:solidFill>
            </a:ln>
            <a:effectLst/>
          </c:spPr>
          <c:cat>
            <c:strRef>
              <c:f>'SWOT &amp; Porter'!$A$15:$A$18</c:f>
              <c:strCache>
                <c:ptCount val="4"/>
                <c:pt idx="0">
                  <c:v>Strengths</c:v>
                </c:pt>
                <c:pt idx="1">
                  <c:v>Weaknesses</c:v>
                </c:pt>
                <c:pt idx="2">
                  <c:v>Opportunities</c:v>
                </c:pt>
                <c:pt idx="3">
                  <c:v>Threats</c:v>
                </c:pt>
              </c:strCache>
            </c:strRef>
          </c:cat>
          <c:val>
            <c:numRef>
              <c:f>'SWOT &amp; Porter'!$B$15:$B$18</c:f>
              <c:numCache>
                <c:formatCode>General</c:formatCode>
                <c:ptCount val="4"/>
                <c:pt idx="0">
                  <c:v>1</c:v>
                </c:pt>
                <c:pt idx="1">
                  <c:v>4</c:v>
                </c:pt>
                <c:pt idx="2">
                  <c:v>1</c:v>
                </c:pt>
                <c:pt idx="3">
                  <c:v>5</c:v>
                </c:pt>
              </c:numCache>
            </c:numRef>
          </c:val>
          <c:extLst>
            <c:ext xmlns:c16="http://schemas.microsoft.com/office/drawing/2014/chart" uri="{C3380CC4-5D6E-409C-BE32-E72D297353CC}">
              <c16:uniqueId val="{00000000-C752-6145-BB0E-50AFE87A9ED9}"/>
            </c:ext>
          </c:extLst>
        </c:ser>
        <c:dLbls>
          <c:showLegendKey val="0"/>
          <c:showVal val="0"/>
          <c:showCatName val="0"/>
          <c:showSerName val="0"/>
          <c:showPercent val="0"/>
          <c:showBubbleSize val="0"/>
        </c:dLbls>
        <c:axId val="1339212296"/>
        <c:axId val="1339199496"/>
      </c:radarChart>
      <c:catAx>
        <c:axId val="1339212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339199496"/>
        <c:crosses val="autoZero"/>
        <c:auto val="1"/>
        <c:lblAlgn val="ctr"/>
        <c:lblOffset val="100"/>
        <c:noMultiLvlLbl val="0"/>
      </c:catAx>
      <c:valAx>
        <c:axId val="1339199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339212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Direct &amp; Indirect Costs Breakdown</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Direct Costs</c:v>
          </c:tx>
          <c:spPr>
            <a:solidFill>
              <a:srgbClr val="00B050"/>
            </a:solidFill>
            <a:ln>
              <a:solidFill>
                <a:schemeClr val="tx1">
                  <a:lumMod val="65000"/>
                  <a:lumOff val="35000"/>
                </a:schemeClr>
              </a:solidFill>
            </a:ln>
            <a:effectLst/>
          </c:spPr>
          <c:invertIfNegative val="0"/>
          <c:cat>
            <c:strRef>
              <c:f>standardized!$B$48:$K$48</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standardized!$B$49:$K$49</c:f>
              <c:numCache>
                <c:formatCode>_(* #,##0_);_(* \(#,##0\);_(* "-"??_);_(@_)</c:formatCode>
                <c:ptCount val="10"/>
                <c:pt idx="0">
                  <c:v>2082030</c:v>
                </c:pt>
                <c:pt idx="1">
                  <c:v>2199000</c:v>
                </c:pt>
                <c:pt idx="2">
                  <c:v>2847000</c:v>
                </c:pt>
                <c:pt idx="3">
                  <c:v>3892000</c:v>
                </c:pt>
                <c:pt idx="4">
                  <c:v>4545000</c:v>
                </c:pt>
                <c:pt idx="5">
                  <c:v>4150000</c:v>
                </c:pt>
                <c:pt idx="6">
                  <c:v>6279000</c:v>
                </c:pt>
                <c:pt idx="7">
                  <c:v>9439000</c:v>
                </c:pt>
                <c:pt idx="8">
                  <c:v>11618000</c:v>
                </c:pt>
                <c:pt idx="9">
                  <c:v>16621000</c:v>
                </c:pt>
              </c:numCache>
            </c:numRef>
          </c:val>
          <c:extLst>
            <c:ext xmlns:c16="http://schemas.microsoft.com/office/drawing/2014/chart" uri="{C3380CC4-5D6E-409C-BE32-E72D297353CC}">
              <c16:uniqueId val="{00000000-BECD-4E9A-AC67-3A6C2BC2B08B}"/>
            </c:ext>
          </c:extLst>
        </c:ser>
        <c:ser>
          <c:idx val="1"/>
          <c:order val="1"/>
          <c:tx>
            <c:v>Indirect Costs</c:v>
          </c:tx>
          <c:spPr>
            <a:solidFill>
              <a:schemeClr val="tx1">
                <a:lumMod val="50000"/>
                <a:lumOff val="50000"/>
              </a:schemeClr>
            </a:solidFill>
            <a:ln>
              <a:solidFill>
                <a:schemeClr val="tx1">
                  <a:lumMod val="65000"/>
                  <a:lumOff val="35000"/>
                </a:schemeClr>
              </a:solidFill>
            </a:ln>
            <a:effectLst/>
          </c:spPr>
          <c:invertIfNegative val="0"/>
          <c:cat>
            <c:strRef>
              <c:f>standardized!$B$48:$K$48</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standardized!$B$50:$K$50</c:f>
              <c:numCache>
                <c:formatCode>_(* #,##0_);_(* \(#,##0\);_(* "-"??_);_(@_)</c:formatCode>
                <c:ptCount val="10"/>
                <c:pt idx="0">
                  <c:v>1840488</c:v>
                </c:pt>
                <c:pt idx="1">
                  <c:v>2064000</c:v>
                </c:pt>
                <c:pt idx="2">
                  <c:v>2129000</c:v>
                </c:pt>
                <c:pt idx="3">
                  <c:v>2612000</c:v>
                </c:pt>
                <c:pt idx="4">
                  <c:v>3367000</c:v>
                </c:pt>
                <c:pt idx="5">
                  <c:v>3922000</c:v>
                </c:pt>
                <c:pt idx="6">
                  <c:v>5864000</c:v>
                </c:pt>
                <c:pt idx="7">
                  <c:v>7434000</c:v>
                </c:pt>
                <c:pt idx="8">
                  <c:v>11132000</c:v>
                </c:pt>
                <c:pt idx="9">
                  <c:v>11329000</c:v>
                </c:pt>
              </c:numCache>
            </c:numRef>
          </c:val>
          <c:extLst>
            <c:ext xmlns:c16="http://schemas.microsoft.com/office/drawing/2014/chart" uri="{C3380CC4-5D6E-409C-BE32-E72D297353CC}">
              <c16:uniqueId val="{00000001-BECD-4E9A-AC67-3A6C2BC2B08B}"/>
            </c:ext>
          </c:extLst>
        </c:ser>
        <c:dLbls>
          <c:showLegendKey val="0"/>
          <c:showVal val="0"/>
          <c:showCatName val="0"/>
          <c:showSerName val="0"/>
          <c:showPercent val="0"/>
          <c:showBubbleSize val="0"/>
        </c:dLbls>
        <c:gapWidth val="219"/>
        <c:overlap val="-27"/>
        <c:axId val="355798127"/>
        <c:axId val="355798607"/>
      </c:barChart>
      <c:catAx>
        <c:axId val="355798127"/>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55798607"/>
        <c:crosses val="autoZero"/>
        <c:auto val="1"/>
        <c:lblAlgn val="ctr"/>
        <c:lblOffset val="100"/>
        <c:noMultiLvlLbl val="0"/>
      </c:catAx>
      <c:valAx>
        <c:axId val="355798607"/>
        <c:scaling>
          <c:orientation val="minMax"/>
        </c:scaling>
        <c:delete val="0"/>
        <c:axPos val="l"/>
        <c:majorGridlines>
          <c:spPr>
            <a:ln w="9525" cap="flat" cmpd="sng" algn="ctr">
              <a:solidFill>
                <a:schemeClr val="bg1">
                  <a:lumMod val="75000"/>
                </a:schemeClr>
              </a:solidFill>
              <a:round/>
            </a:ln>
            <a:effectLst/>
          </c:spPr>
        </c:majorGridlines>
        <c:numFmt formatCode="#,##0" sourceLinked="0"/>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5798127"/>
        <c:crosses val="autoZero"/>
        <c:crossBetween val="between"/>
        <c:dispUnits>
          <c:builtInUnit val="millions"/>
          <c:dispUnitsLbl>
            <c:layout>
              <c:manualLayout>
                <c:xMode val="edge"/>
                <c:yMode val="edge"/>
                <c:x val="1.9230769230769232E-2"/>
                <c:y val="0.39504331087584221"/>
              </c:manualLayout>
            </c:layout>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solidFill>
    </a:ln>
    <a:effectLst/>
  </c:spPr>
  <c:txPr>
    <a:bodyPr/>
    <a:lstStyle/>
    <a:p>
      <a:pPr>
        <a:defRPr sz="9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Revenue and Net Income Growth</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323225143481218"/>
          <c:y val="0.14895749529376795"/>
          <c:w val="0.83141776219150687"/>
          <c:h val="0.64470385415634601"/>
        </c:manualLayout>
      </c:layout>
      <c:barChart>
        <c:barDir val="col"/>
        <c:grouping val="clustered"/>
        <c:varyColors val="0"/>
        <c:ser>
          <c:idx val="0"/>
          <c:order val="0"/>
          <c:tx>
            <c:strRef>
              <c:f>standardized!$A$18</c:f>
              <c:strCache>
                <c:ptCount val="1"/>
                <c:pt idx="0">
                  <c:v>Total Revenue</c:v>
                </c:pt>
              </c:strCache>
            </c:strRef>
          </c:tx>
          <c:spPr>
            <a:solidFill>
              <a:srgbClr val="00B050"/>
            </a:solidFill>
            <a:ln>
              <a:solidFill>
                <a:schemeClr val="tx1">
                  <a:lumMod val="65000"/>
                  <a:lumOff val="35000"/>
                </a:schemeClr>
              </a:solidFill>
            </a:ln>
            <a:effectLst/>
          </c:spPr>
          <c:invertIfNegative val="0"/>
          <c:cat>
            <c:strRef>
              <c:f>standardized!$B$45:$K$45</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standardized!$B$18:$K$18</c:f>
              <c:numCache>
                <c:formatCode>_(* #,##0_);_(* \(#,##0\);_(* "-"??_);_(@_)</c:formatCode>
                <c:ptCount val="10"/>
                <c:pt idx="0">
                  <c:v>4681507</c:v>
                </c:pt>
                <c:pt idx="1">
                  <c:v>5010000</c:v>
                </c:pt>
                <c:pt idx="2">
                  <c:v>6910000</c:v>
                </c:pt>
                <c:pt idx="3">
                  <c:v>9714000</c:v>
                </c:pt>
                <c:pt idx="4">
                  <c:v>11716000</c:v>
                </c:pt>
                <c:pt idx="5">
                  <c:v>10918000</c:v>
                </c:pt>
                <c:pt idx="6">
                  <c:v>16675000</c:v>
                </c:pt>
                <c:pt idx="7">
                  <c:v>26914000</c:v>
                </c:pt>
                <c:pt idx="8">
                  <c:v>26974000</c:v>
                </c:pt>
                <c:pt idx="9">
                  <c:v>60922000</c:v>
                </c:pt>
              </c:numCache>
            </c:numRef>
          </c:val>
          <c:extLst>
            <c:ext xmlns:c16="http://schemas.microsoft.com/office/drawing/2014/chart" uri="{C3380CC4-5D6E-409C-BE32-E72D297353CC}">
              <c16:uniqueId val="{00000000-0C2F-44CB-A258-4409B81E418F}"/>
            </c:ext>
          </c:extLst>
        </c:ser>
        <c:ser>
          <c:idx val="1"/>
          <c:order val="1"/>
          <c:tx>
            <c:strRef>
              <c:f>standardized!$A$31</c:f>
              <c:strCache>
                <c:ptCount val="1"/>
                <c:pt idx="0">
                  <c:v>Net Income</c:v>
                </c:pt>
              </c:strCache>
            </c:strRef>
          </c:tx>
          <c:spPr>
            <a:solidFill>
              <a:schemeClr val="tx1">
                <a:lumMod val="50000"/>
                <a:lumOff val="50000"/>
              </a:schemeClr>
            </a:solidFill>
            <a:ln>
              <a:solidFill>
                <a:schemeClr val="tx1">
                  <a:lumMod val="65000"/>
                  <a:lumOff val="35000"/>
                </a:schemeClr>
              </a:solidFill>
            </a:ln>
            <a:effectLst/>
          </c:spPr>
          <c:invertIfNegative val="0"/>
          <c:cat>
            <c:strRef>
              <c:f>standardized!$B$45:$K$45</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standardized!$B$31:$K$31</c:f>
              <c:numCache>
                <c:formatCode>_(* #,##0_);_(* \(#,##0\);_(* "-"??_);_(@_)</c:formatCode>
                <c:ptCount val="10"/>
                <c:pt idx="0">
                  <c:v>630587</c:v>
                </c:pt>
                <c:pt idx="1">
                  <c:v>614000</c:v>
                </c:pt>
                <c:pt idx="2">
                  <c:v>1666000</c:v>
                </c:pt>
                <c:pt idx="3">
                  <c:v>3047000</c:v>
                </c:pt>
                <c:pt idx="4">
                  <c:v>4141000</c:v>
                </c:pt>
                <c:pt idx="5">
                  <c:v>2796000</c:v>
                </c:pt>
                <c:pt idx="6">
                  <c:v>4332000</c:v>
                </c:pt>
                <c:pt idx="7">
                  <c:v>9752000</c:v>
                </c:pt>
                <c:pt idx="8">
                  <c:v>4368000</c:v>
                </c:pt>
                <c:pt idx="9">
                  <c:v>29760000</c:v>
                </c:pt>
              </c:numCache>
            </c:numRef>
          </c:val>
          <c:extLst>
            <c:ext xmlns:c16="http://schemas.microsoft.com/office/drawing/2014/chart" uri="{C3380CC4-5D6E-409C-BE32-E72D297353CC}">
              <c16:uniqueId val="{00000001-0C2F-44CB-A258-4409B81E418F}"/>
            </c:ext>
          </c:extLst>
        </c:ser>
        <c:dLbls>
          <c:showLegendKey val="0"/>
          <c:showVal val="0"/>
          <c:showCatName val="0"/>
          <c:showSerName val="0"/>
          <c:showPercent val="0"/>
          <c:showBubbleSize val="0"/>
        </c:dLbls>
        <c:gapWidth val="219"/>
        <c:overlap val="-27"/>
        <c:axId val="1238667472"/>
        <c:axId val="1238488928"/>
      </c:barChart>
      <c:dateAx>
        <c:axId val="1238667472"/>
        <c:scaling>
          <c:orientation val="minMax"/>
        </c:scaling>
        <c:delete val="0"/>
        <c:axPos val="b"/>
        <c:numFmt formatCode="General" sourceLinked="1"/>
        <c:majorTickMark val="none"/>
        <c:minorTickMark val="none"/>
        <c:tickLblPos val="nextTo"/>
        <c:spPr>
          <a:noFill/>
          <a:ln w="9525" cap="flat" cmpd="sng" algn="ctr">
            <a:solidFill>
              <a:schemeClr val="tx2"/>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38488928"/>
        <c:crosses val="autoZero"/>
        <c:auto val="0"/>
        <c:lblOffset val="100"/>
        <c:baseTimeUnit val="days"/>
      </c:dateAx>
      <c:valAx>
        <c:axId val="1238488928"/>
        <c:scaling>
          <c:orientation val="minMax"/>
        </c:scaling>
        <c:delete val="0"/>
        <c:axPos val="l"/>
        <c:majorGridlines>
          <c:spPr>
            <a:ln w="9525" cap="flat" cmpd="sng" algn="ctr">
              <a:solidFill>
                <a:schemeClr val="tx1">
                  <a:alpha val="20496"/>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8667472"/>
        <c:crosses val="autoZero"/>
        <c:crossBetween val="between"/>
        <c:dispUnits>
          <c:builtInUnit val="millions"/>
          <c:dispUnitsLbl>
            <c:layout>
              <c:manualLayout>
                <c:xMode val="edge"/>
                <c:yMode val="edge"/>
                <c:x val="1.1829319814110688E-2"/>
                <c:y val="0.38690570844768185"/>
              </c:manualLayout>
            </c:layout>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sz="9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Profitability Ratios Performance</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standardized!$A$55</c:f>
              <c:strCache>
                <c:ptCount val="1"/>
                <c:pt idx="0">
                  <c:v>Gross Profit Margin</c:v>
                </c:pt>
              </c:strCache>
            </c:strRef>
          </c:tx>
          <c:spPr>
            <a:solidFill>
              <a:srgbClr val="00B050"/>
            </a:solidFill>
            <a:ln>
              <a:solidFill>
                <a:schemeClr val="tx1">
                  <a:lumMod val="65000"/>
                  <a:lumOff val="35000"/>
                </a:schemeClr>
              </a:solidFill>
            </a:ln>
            <a:effectLst/>
          </c:spPr>
          <c:invertIfNegative val="0"/>
          <c:cat>
            <c:strRef>
              <c:f>standardized!$B$45:$K$45</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standardized!$B$55:$K$55</c:f>
              <c:numCache>
                <c:formatCode>0.00%</c:formatCode>
                <c:ptCount val="10"/>
                <c:pt idx="0">
                  <c:v>0.55526500334187257</c:v>
                </c:pt>
                <c:pt idx="1">
                  <c:v>0.56107784431137719</c:v>
                </c:pt>
                <c:pt idx="2">
                  <c:v>0.58798842257597683</c:v>
                </c:pt>
                <c:pt idx="3">
                  <c:v>0.59934115709285563</c:v>
                </c:pt>
                <c:pt idx="4">
                  <c:v>0.61206896551724133</c:v>
                </c:pt>
                <c:pt idx="5">
                  <c:v>0.61989375343469499</c:v>
                </c:pt>
                <c:pt idx="6">
                  <c:v>0.62344827586206897</c:v>
                </c:pt>
                <c:pt idx="7">
                  <c:v>0.64929033216913135</c:v>
                </c:pt>
                <c:pt idx="8">
                  <c:v>0.56928894490991322</c:v>
                </c:pt>
                <c:pt idx="9">
                  <c:v>0.72717573290436954</c:v>
                </c:pt>
              </c:numCache>
            </c:numRef>
          </c:val>
          <c:extLst>
            <c:ext xmlns:c16="http://schemas.microsoft.com/office/drawing/2014/chart" uri="{C3380CC4-5D6E-409C-BE32-E72D297353CC}">
              <c16:uniqueId val="{00000000-A791-4AF2-A2E1-2E1D0BB43785}"/>
            </c:ext>
          </c:extLst>
        </c:ser>
        <c:ser>
          <c:idx val="1"/>
          <c:order val="1"/>
          <c:tx>
            <c:strRef>
              <c:f>standardized!$A$56</c:f>
              <c:strCache>
                <c:ptCount val="1"/>
                <c:pt idx="0">
                  <c:v>Operating Profit margin</c:v>
                </c:pt>
              </c:strCache>
            </c:strRef>
          </c:tx>
          <c:spPr>
            <a:solidFill>
              <a:schemeClr val="accent1">
                <a:lumMod val="40000"/>
                <a:lumOff val="60000"/>
              </a:schemeClr>
            </a:solidFill>
            <a:ln>
              <a:solidFill>
                <a:schemeClr val="tx1">
                  <a:lumMod val="65000"/>
                  <a:lumOff val="35000"/>
                </a:schemeClr>
              </a:solidFill>
            </a:ln>
            <a:effectLst/>
          </c:spPr>
          <c:invertIfNegative val="0"/>
          <c:cat>
            <c:strRef>
              <c:f>standardized!$B$45:$K$45</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standardized!$B$56:$K$56</c:f>
              <c:numCache>
                <c:formatCode>0.00%</c:formatCode>
                <c:ptCount val="10"/>
                <c:pt idx="0">
                  <c:v>0.16212493113862694</c:v>
                </c:pt>
                <c:pt idx="1">
                  <c:v>0.14910179640718563</c:v>
                </c:pt>
                <c:pt idx="2">
                  <c:v>0.27988422575976846</c:v>
                </c:pt>
                <c:pt idx="3">
                  <c:v>0.33045089561457691</c:v>
                </c:pt>
                <c:pt idx="4">
                  <c:v>0.32468419255718678</c:v>
                </c:pt>
                <c:pt idx="5">
                  <c:v>0.2606704524638212</c:v>
                </c:pt>
                <c:pt idx="6">
                  <c:v>0.27178410794602698</c:v>
                </c:pt>
                <c:pt idx="7">
                  <c:v>0.37307720888756779</c:v>
                </c:pt>
                <c:pt idx="8">
                  <c:v>0.1565952398606065</c:v>
                </c:pt>
                <c:pt idx="9">
                  <c:v>0.54121663766783756</c:v>
                </c:pt>
              </c:numCache>
            </c:numRef>
          </c:val>
          <c:extLst>
            <c:ext xmlns:c16="http://schemas.microsoft.com/office/drawing/2014/chart" uri="{C3380CC4-5D6E-409C-BE32-E72D297353CC}">
              <c16:uniqueId val="{00000001-A791-4AF2-A2E1-2E1D0BB43785}"/>
            </c:ext>
          </c:extLst>
        </c:ser>
        <c:ser>
          <c:idx val="2"/>
          <c:order val="2"/>
          <c:tx>
            <c:strRef>
              <c:f>standardized!$A$57</c:f>
              <c:strCache>
                <c:ptCount val="1"/>
                <c:pt idx="0">
                  <c:v>Net Profit Margin</c:v>
                </c:pt>
              </c:strCache>
            </c:strRef>
          </c:tx>
          <c:spPr>
            <a:solidFill>
              <a:schemeClr val="tx1">
                <a:lumMod val="50000"/>
                <a:lumOff val="50000"/>
              </a:schemeClr>
            </a:solidFill>
            <a:ln>
              <a:solidFill>
                <a:schemeClr val="tx1">
                  <a:lumMod val="65000"/>
                  <a:lumOff val="35000"/>
                </a:schemeClr>
              </a:solidFill>
            </a:ln>
            <a:effectLst/>
          </c:spPr>
          <c:invertIfNegative val="0"/>
          <c:cat>
            <c:strRef>
              <c:f>standardized!$B$45:$K$45</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standardized!$B$57:$K$57</c:f>
              <c:numCache>
                <c:formatCode>0.00%</c:formatCode>
                <c:ptCount val="10"/>
                <c:pt idx="0">
                  <c:v>0.13469743823943872</c:v>
                </c:pt>
                <c:pt idx="1">
                  <c:v>0.12255489021956088</c:v>
                </c:pt>
                <c:pt idx="2">
                  <c:v>0.24109985528219971</c:v>
                </c:pt>
                <c:pt idx="3">
                  <c:v>0.3136709903232448</c:v>
                </c:pt>
                <c:pt idx="4">
                  <c:v>0.35344827586206895</c:v>
                </c:pt>
                <c:pt idx="5">
                  <c:v>0.25609085913170909</c:v>
                </c:pt>
                <c:pt idx="6">
                  <c:v>0.25979010494752625</c:v>
                </c:pt>
                <c:pt idx="7">
                  <c:v>0.36233930296499961</c:v>
                </c:pt>
                <c:pt idx="8">
                  <c:v>0.16193371394676356</c:v>
                </c:pt>
                <c:pt idx="9">
                  <c:v>0.4884934834706674</c:v>
                </c:pt>
              </c:numCache>
            </c:numRef>
          </c:val>
          <c:extLst>
            <c:ext xmlns:c16="http://schemas.microsoft.com/office/drawing/2014/chart" uri="{C3380CC4-5D6E-409C-BE32-E72D297353CC}">
              <c16:uniqueId val="{00000002-A791-4AF2-A2E1-2E1D0BB43785}"/>
            </c:ext>
          </c:extLst>
        </c:ser>
        <c:dLbls>
          <c:showLegendKey val="0"/>
          <c:showVal val="0"/>
          <c:showCatName val="0"/>
          <c:showSerName val="0"/>
          <c:showPercent val="0"/>
          <c:showBubbleSize val="0"/>
        </c:dLbls>
        <c:gapWidth val="219"/>
        <c:overlap val="-27"/>
        <c:axId val="1005333424"/>
        <c:axId val="1005335344"/>
      </c:barChart>
      <c:catAx>
        <c:axId val="1005333424"/>
        <c:scaling>
          <c:orientation val="minMax"/>
        </c:scaling>
        <c:delete val="0"/>
        <c:axPos val="b"/>
        <c:numFmt formatCode="General" sourceLinked="1"/>
        <c:majorTickMark val="none"/>
        <c:minorTickMark val="none"/>
        <c:tickLblPos val="nextTo"/>
        <c:spPr>
          <a:noFill/>
          <a:ln w="9525" cap="flat" cmpd="sng" algn="ctr">
            <a:solidFill>
              <a:schemeClr val="tx2"/>
            </a:solidFill>
            <a:round/>
          </a:ln>
          <a:effectLst/>
        </c:spPr>
        <c:txPr>
          <a:bodyPr rot="-27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05335344"/>
        <c:crosses val="autoZero"/>
        <c:auto val="1"/>
        <c:lblAlgn val="ctr"/>
        <c:lblOffset val="100"/>
        <c:noMultiLvlLbl val="0"/>
      </c:catAx>
      <c:valAx>
        <c:axId val="1005335344"/>
        <c:scaling>
          <c:orientation val="minMax"/>
        </c:scaling>
        <c:delete val="0"/>
        <c:axPos val="l"/>
        <c:majorGridlines>
          <c:spPr>
            <a:ln w="9525" cap="flat" cmpd="sng" algn="ctr">
              <a:solidFill>
                <a:schemeClr val="bg1">
                  <a:lumMod val="7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5333424"/>
        <c:crosses val="autoZero"/>
        <c:crossBetween val="between"/>
      </c:valAx>
      <c:spPr>
        <a:noFill/>
        <a:ln>
          <a:solidFill>
            <a:schemeClr val="tx2"/>
          </a:solid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solidFill>
    </a:ln>
    <a:effectLst/>
  </c:spPr>
  <c:txPr>
    <a:bodyPr/>
    <a:lstStyle/>
    <a:p>
      <a:pPr>
        <a:defRPr sz="9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Return on Asset, Equity, and Investment</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'Ratios Original'!$A$11</c:f>
              <c:strCache>
                <c:ptCount val="1"/>
                <c:pt idx="0">
                  <c:v>ROA % (Net)</c:v>
                </c:pt>
              </c:strCache>
            </c:strRef>
          </c:tx>
          <c:spPr>
            <a:ln w="28575" cap="rnd">
              <a:solidFill>
                <a:schemeClr val="tx2">
                  <a:lumMod val="50000"/>
                  <a:lumOff val="50000"/>
                </a:schemeClr>
              </a:solidFill>
              <a:round/>
            </a:ln>
            <a:effectLst/>
          </c:spPr>
          <c:marker>
            <c:symbol val="circle"/>
            <c:size val="5"/>
            <c:spPr>
              <a:solidFill>
                <a:schemeClr val="accent4">
                  <a:lumMod val="75000"/>
                </a:schemeClr>
              </a:solidFill>
              <a:ln w="9525">
                <a:solidFill>
                  <a:schemeClr val="tx1">
                    <a:lumMod val="50000"/>
                    <a:lumOff val="50000"/>
                  </a:schemeClr>
                </a:solidFill>
              </a:ln>
              <a:effectLst/>
            </c:spPr>
          </c:marker>
          <c:cat>
            <c:strRef>
              <c:f>'Ratios Original'!$B$9:$K$9</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'Ratios Original'!$B$11:$K$11</c:f>
              <c:numCache>
                <c:formatCode>0.00%</c:formatCode>
                <c:ptCount val="10"/>
                <c:pt idx="0">
                  <c:v>8.7499999999999994E-2</c:v>
                </c:pt>
                <c:pt idx="1">
                  <c:v>8.2899999999999988E-2</c:v>
                </c:pt>
                <c:pt idx="2">
                  <c:v>0.19409999999999999</c:v>
                </c:pt>
                <c:pt idx="3">
                  <c:v>0.28989999999999999</c:v>
                </c:pt>
                <c:pt idx="4">
                  <c:v>0.33850000000000002</c:v>
                </c:pt>
                <c:pt idx="5">
                  <c:v>0.1832</c:v>
                </c:pt>
                <c:pt idx="6">
                  <c:v>0.18489999999999998</c:v>
                </c:pt>
                <c:pt idx="7">
                  <c:v>0.26800000000000002</c:v>
                </c:pt>
                <c:pt idx="8">
                  <c:v>0.1026</c:v>
                </c:pt>
                <c:pt idx="9">
                  <c:v>0.55830000000000002</c:v>
                </c:pt>
              </c:numCache>
            </c:numRef>
          </c:val>
          <c:smooth val="0"/>
          <c:extLst>
            <c:ext xmlns:c16="http://schemas.microsoft.com/office/drawing/2014/chart" uri="{C3380CC4-5D6E-409C-BE32-E72D297353CC}">
              <c16:uniqueId val="{00000000-0A21-4D31-BB30-25C970869C64}"/>
            </c:ext>
          </c:extLst>
        </c:ser>
        <c:ser>
          <c:idx val="1"/>
          <c:order val="1"/>
          <c:tx>
            <c:strRef>
              <c:f>'Ratios Original'!$A$12</c:f>
              <c:strCache>
                <c:ptCount val="1"/>
                <c:pt idx="0">
                  <c:v>ROE % (Net)</c:v>
                </c:pt>
              </c:strCache>
            </c:strRef>
          </c:tx>
          <c:spPr>
            <a:ln w="28575" cap="rnd">
              <a:solidFill>
                <a:srgbClr val="00B050"/>
              </a:solidFill>
              <a:round/>
            </a:ln>
            <a:effectLst/>
          </c:spPr>
          <c:marker>
            <c:symbol val="circle"/>
            <c:size val="5"/>
            <c:spPr>
              <a:solidFill>
                <a:schemeClr val="accent6">
                  <a:lumMod val="75000"/>
                </a:schemeClr>
              </a:solidFill>
              <a:ln w="9525">
                <a:solidFill>
                  <a:schemeClr val="tx1">
                    <a:lumMod val="65000"/>
                    <a:lumOff val="35000"/>
                  </a:schemeClr>
                </a:solidFill>
              </a:ln>
              <a:effectLst/>
            </c:spPr>
          </c:marker>
          <c:cat>
            <c:strRef>
              <c:f>'Ratios Original'!$B$9:$K$9</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'Ratios Original'!$B$12:$K$12</c:f>
              <c:numCache>
                <c:formatCode>0%</c:formatCode>
                <c:ptCount val="10"/>
                <c:pt idx="0">
                  <c:v>0.14249999999999999</c:v>
                </c:pt>
                <c:pt idx="1">
                  <c:v>0.1346</c:v>
                </c:pt>
                <c:pt idx="2">
                  <c:v>0.32280000000000003</c:v>
                </c:pt>
                <c:pt idx="3">
                  <c:v>0.4607</c:v>
                </c:pt>
                <c:pt idx="4">
                  <c:v>0.49390000000000001</c:v>
                </c:pt>
                <c:pt idx="5">
                  <c:v>0.26030000000000003</c:v>
                </c:pt>
                <c:pt idx="6">
                  <c:v>0.29289999999999999</c:v>
                </c:pt>
                <c:pt idx="7">
                  <c:v>0.44950000000000001</c:v>
                </c:pt>
                <c:pt idx="8">
                  <c:v>0.17980000000000002</c:v>
                </c:pt>
                <c:pt idx="9">
                  <c:v>0.91709999999999992</c:v>
                </c:pt>
              </c:numCache>
            </c:numRef>
          </c:val>
          <c:smooth val="0"/>
          <c:extLst>
            <c:ext xmlns:c16="http://schemas.microsoft.com/office/drawing/2014/chart" uri="{C3380CC4-5D6E-409C-BE32-E72D297353CC}">
              <c16:uniqueId val="{00000001-0A21-4D31-BB30-25C970869C64}"/>
            </c:ext>
          </c:extLst>
        </c:ser>
        <c:ser>
          <c:idx val="2"/>
          <c:order val="2"/>
          <c:tx>
            <c:strRef>
              <c:f>'Ratios Original'!$A$13</c:f>
              <c:strCache>
                <c:ptCount val="1"/>
                <c:pt idx="0">
                  <c:v>ROI % (Operating)</c:v>
                </c:pt>
              </c:strCache>
            </c:strRef>
          </c:tx>
          <c:spPr>
            <a:ln w="28575" cap="rnd">
              <a:solidFill>
                <a:schemeClr val="accent6">
                  <a:lumMod val="60000"/>
                  <a:lumOff val="40000"/>
                </a:schemeClr>
              </a:solidFill>
              <a:round/>
            </a:ln>
            <a:effectLst/>
          </c:spPr>
          <c:marker>
            <c:symbol val="circle"/>
            <c:size val="5"/>
            <c:spPr>
              <a:solidFill>
                <a:schemeClr val="accent6">
                  <a:lumMod val="60000"/>
                  <a:lumOff val="40000"/>
                </a:schemeClr>
              </a:solidFill>
              <a:ln w="9525">
                <a:solidFill>
                  <a:schemeClr val="accent6"/>
                </a:solidFill>
              </a:ln>
              <a:effectLst/>
            </c:spPr>
          </c:marker>
          <c:cat>
            <c:strRef>
              <c:f>'Ratios Original'!$B$9:$K$9</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'Ratios Original'!$B$13:$K$13</c:f>
              <c:numCache>
                <c:formatCode>0%</c:formatCode>
                <c:ptCount val="10"/>
                <c:pt idx="0">
                  <c:v>0.13070000000000001</c:v>
                </c:pt>
                <c:pt idx="1">
                  <c:v>0.1246</c:v>
                </c:pt>
                <c:pt idx="2">
                  <c:v>0.26640000000000003</c:v>
                </c:pt>
                <c:pt idx="3">
                  <c:v>0.35670000000000002</c:v>
                </c:pt>
                <c:pt idx="4">
                  <c:v>0.36680000000000001</c:v>
                </c:pt>
                <c:pt idx="5">
                  <c:v>0.22359999999999999</c:v>
                </c:pt>
                <c:pt idx="6">
                  <c:v>0.23440000000000003</c:v>
                </c:pt>
                <c:pt idx="7">
                  <c:v>0.32789999999999997</c:v>
                </c:pt>
                <c:pt idx="8">
                  <c:v>0.12</c:v>
                </c:pt>
                <c:pt idx="9">
                  <c:v>0.7712</c:v>
                </c:pt>
              </c:numCache>
            </c:numRef>
          </c:val>
          <c:smooth val="0"/>
          <c:extLst>
            <c:ext xmlns:c16="http://schemas.microsoft.com/office/drawing/2014/chart" uri="{C3380CC4-5D6E-409C-BE32-E72D297353CC}">
              <c16:uniqueId val="{00000002-0A21-4D31-BB30-25C970869C64}"/>
            </c:ext>
          </c:extLst>
        </c:ser>
        <c:dLbls>
          <c:showLegendKey val="0"/>
          <c:showVal val="0"/>
          <c:showCatName val="0"/>
          <c:showSerName val="0"/>
          <c:showPercent val="0"/>
          <c:showBubbleSize val="0"/>
        </c:dLbls>
        <c:marker val="1"/>
        <c:smooth val="0"/>
        <c:axId val="1231802704"/>
        <c:axId val="1231800304"/>
      </c:lineChart>
      <c:catAx>
        <c:axId val="1231802704"/>
        <c:scaling>
          <c:orientation val="minMax"/>
        </c:scaling>
        <c:delete val="0"/>
        <c:axPos val="b"/>
        <c:numFmt formatCode="General" sourceLinked="1"/>
        <c:majorTickMark val="none"/>
        <c:minorTickMark val="none"/>
        <c:tickLblPos val="nextTo"/>
        <c:spPr>
          <a:noFill/>
          <a:ln w="9525" cap="flat" cmpd="sng" algn="ctr">
            <a:solidFill>
              <a:schemeClr val="tx2"/>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31800304"/>
        <c:crosses val="autoZero"/>
        <c:auto val="1"/>
        <c:lblAlgn val="ctr"/>
        <c:lblOffset val="100"/>
        <c:noMultiLvlLbl val="0"/>
      </c:catAx>
      <c:valAx>
        <c:axId val="12318003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1802704"/>
        <c:crosses val="autoZero"/>
        <c:crossBetween val="between"/>
      </c:valAx>
      <c:spPr>
        <a:noFill/>
        <a:ln>
          <a:solidFill>
            <a:schemeClr val="tx2"/>
          </a:solid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solidFill>
    </a:ln>
    <a:effectLst/>
  </c:spPr>
  <c:txPr>
    <a:bodyPr/>
    <a:lstStyle/>
    <a:p>
      <a:pPr>
        <a:defRPr sz="9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Debt to Equity Over Time</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'Ratios Original'!$A$24</c:f>
              <c:strCache>
                <c:ptCount val="1"/>
                <c:pt idx="0">
                  <c:v>LT Debt to Equity</c:v>
                </c:pt>
              </c:strCache>
            </c:strRef>
          </c:tx>
          <c:spPr>
            <a:ln w="28575" cap="rnd">
              <a:solidFill>
                <a:schemeClr val="tx1">
                  <a:lumMod val="50000"/>
                  <a:lumOff val="50000"/>
                </a:schemeClr>
              </a:solidFill>
              <a:round/>
            </a:ln>
            <a:effectLst/>
          </c:spPr>
          <c:marker>
            <c:symbol val="circle"/>
            <c:size val="5"/>
            <c:spPr>
              <a:solidFill>
                <a:schemeClr val="tx1">
                  <a:lumMod val="50000"/>
                  <a:lumOff val="50000"/>
                </a:schemeClr>
              </a:solidFill>
              <a:ln w="9525">
                <a:solidFill>
                  <a:schemeClr val="tx1">
                    <a:lumMod val="65000"/>
                    <a:lumOff val="35000"/>
                  </a:schemeClr>
                </a:solidFill>
              </a:ln>
              <a:effectLst/>
            </c:spPr>
          </c:marker>
          <c:cat>
            <c:strRef>
              <c:f>'Ratios Original'!$B$9:$K$9</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'Ratios Original'!$B$24:$K$24</c:f>
              <c:numCache>
                <c:formatCode>0.00%;\-0.00%;\-</c:formatCode>
                <c:ptCount val="10"/>
                <c:pt idx="0">
                  <c:v>3.2000000000000002E-3</c:v>
                </c:pt>
                <c:pt idx="1">
                  <c:v>0</c:v>
                </c:pt>
                <c:pt idx="2">
                  <c:v>3.4000000000000002E-3</c:v>
                </c:pt>
                <c:pt idx="3">
                  <c:v>2.7000000000000001E-3</c:v>
                </c:pt>
                <c:pt idx="4">
                  <c:v>2.0999999999999999E-3</c:v>
                </c:pt>
                <c:pt idx="5">
                  <c:v>1.6000000000000001E-3</c:v>
                </c:pt>
                <c:pt idx="6">
                  <c:v>3.4999999999999996E-3</c:v>
                </c:pt>
                <c:pt idx="7">
                  <c:v>4.0999999999999995E-3</c:v>
                </c:pt>
                <c:pt idx="8">
                  <c:v>4.4000000000000003E-3</c:v>
                </c:pt>
                <c:pt idx="9">
                  <c:v>2E-3</c:v>
                </c:pt>
              </c:numCache>
            </c:numRef>
          </c:val>
          <c:smooth val="0"/>
          <c:extLst>
            <c:ext xmlns:c16="http://schemas.microsoft.com/office/drawing/2014/chart" uri="{C3380CC4-5D6E-409C-BE32-E72D297353CC}">
              <c16:uniqueId val="{00000000-73FB-4CC4-B0BD-5E1B8613D147}"/>
            </c:ext>
          </c:extLst>
        </c:ser>
        <c:ser>
          <c:idx val="1"/>
          <c:order val="1"/>
          <c:tx>
            <c:strRef>
              <c:f>'Ratios Original'!$A$25</c:f>
              <c:strCache>
                <c:ptCount val="1"/>
                <c:pt idx="0">
                  <c:v>Total Debt to Equity</c:v>
                </c:pt>
              </c:strCache>
            </c:strRef>
          </c:tx>
          <c:spPr>
            <a:ln w="28575" cap="rnd">
              <a:solidFill>
                <a:srgbClr val="00B050"/>
              </a:solidFill>
              <a:round/>
            </a:ln>
            <a:effectLst/>
          </c:spPr>
          <c:marker>
            <c:symbol val="circle"/>
            <c:size val="5"/>
            <c:spPr>
              <a:solidFill>
                <a:srgbClr val="00B050"/>
              </a:solidFill>
              <a:ln w="9525">
                <a:solidFill>
                  <a:schemeClr val="tx1">
                    <a:lumMod val="65000"/>
                    <a:lumOff val="35000"/>
                  </a:schemeClr>
                </a:solidFill>
              </a:ln>
              <a:effectLst/>
            </c:spPr>
          </c:marker>
          <c:cat>
            <c:strRef>
              <c:f>'Ratios Original'!$B$9:$K$9</c:f>
              <c:strCache>
                <c:ptCount val="10"/>
                <c:pt idx="0">
                  <c:v>Jan-15</c:v>
                </c:pt>
                <c:pt idx="1">
                  <c:v>Jan-16</c:v>
                </c:pt>
                <c:pt idx="2">
                  <c:v>Jan-17</c:v>
                </c:pt>
                <c:pt idx="3">
                  <c:v>Jan-18</c:v>
                </c:pt>
                <c:pt idx="4">
                  <c:v>Jan-19</c:v>
                </c:pt>
                <c:pt idx="5">
                  <c:v>Jan-20</c:v>
                </c:pt>
                <c:pt idx="6">
                  <c:v>Jan-21</c:v>
                </c:pt>
                <c:pt idx="7">
                  <c:v>Jan-22</c:v>
                </c:pt>
                <c:pt idx="8">
                  <c:v>Jan-23</c:v>
                </c:pt>
                <c:pt idx="9">
                  <c:v>Jan-24</c:v>
                </c:pt>
              </c:strCache>
            </c:strRef>
          </c:cat>
          <c:val>
            <c:numRef>
              <c:f>'Ratios Original'!$B$25:$K$25</c:f>
              <c:numCache>
                <c:formatCode>0.00%;\-0.00%;\-</c:formatCode>
                <c:ptCount val="10"/>
                <c:pt idx="0">
                  <c:v>3.2000000000000002E-3</c:v>
                </c:pt>
                <c:pt idx="1">
                  <c:v>3.0999999999999999E-3</c:v>
                </c:pt>
                <c:pt idx="2">
                  <c:v>4.7999999999999996E-3</c:v>
                </c:pt>
                <c:pt idx="3">
                  <c:v>2.7000000000000001E-3</c:v>
                </c:pt>
                <c:pt idx="4">
                  <c:v>2.0999999999999999E-3</c:v>
                </c:pt>
                <c:pt idx="5">
                  <c:v>1.6000000000000001E-3</c:v>
                </c:pt>
                <c:pt idx="6">
                  <c:v>4.0999999999999995E-3</c:v>
                </c:pt>
                <c:pt idx="7">
                  <c:v>4.0999999999999995E-3</c:v>
                </c:pt>
                <c:pt idx="8">
                  <c:v>5.0000000000000001E-3</c:v>
                </c:pt>
                <c:pt idx="9">
                  <c:v>2.3E-3</c:v>
                </c:pt>
              </c:numCache>
            </c:numRef>
          </c:val>
          <c:smooth val="0"/>
          <c:extLst>
            <c:ext xmlns:c16="http://schemas.microsoft.com/office/drawing/2014/chart" uri="{C3380CC4-5D6E-409C-BE32-E72D297353CC}">
              <c16:uniqueId val="{00000001-73FB-4CC4-B0BD-5E1B8613D147}"/>
            </c:ext>
          </c:extLst>
        </c:ser>
        <c:dLbls>
          <c:showLegendKey val="0"/>
          <c:showVal val="0"/>
          <c:showCatName val="0"/>
          <c:showSerName val="0"/>
          <c:showPercent val="0"/>
          <c:showBubbleSize val="0"/>
        </c:dLbls>
        <c:marker val="1"/>
        <c:smooth val="0"/>
        <c:axId val="1925262047"/>
        <c:axId val="1925260127"/>
      </c:lineChart>
      <c:catAx>
        <c:axId val="1925262047"/>
        <c:scaling>
          <c:orientation val="minMax"/>
        </c:scaling>
        <c:delete val="0"/>
        <c:axPos val="b"/>
        <c:numFmt formatCode="General" sourceLinked="1"/>
        <c:majorTickMark val="none"/>
        <c:minorTickMark val="none"/>
        <c:tickLblPos val="nextTo"/>
        <c:spPr>
          <a:noFill/>
          <a:ln w="9525" cap="flat" cmpd="sng" algn="ctr">
            <a:solidFill>
              <a:schemeClr val="tx2"/>
            </a:solidFill>
            <a:round/>
          </a:ln>
          <a:effectLst/>
        </c:spPr>
        <c:txPr>
          <a:bodyPr rot="-27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25260127"/>
        <c:crosses val="autoZero"/>
        <c:auto val="1"/>
        <c:lblAlgn val="ctr"/>
        <c:lblOffset val="100"/>
        <c:noMultiLvlLbl val="0"/>
      </c:catAx>
      <c:valAx>
        <c:axId val="1925260127"/>
        <c:scaling>
          <c:orientation val="minMax"/>
        </c:scaling>
        <c:delete val="0"/>
        <c:axPos val="l"/>
        <c:majorGridlines>
          <c:spPr>
            <a:ln w="9525" cap="flat" cmpd="sng" algn="ctr">
              <a:solidFill>
                <a:schemeClr val="tx1">
                  <a:lumMod val="15000"/>
                  <a:lumOff val="85000"/>
                </a:schemeClr>
              </a:solidFill>
              <a:round/>
            </a:ln>
            <a:effectLst/>
          </c:spPr>
        </c:majorGridlines>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5262047"/>
        <c:crosses val="autoZero"/>
        <c:crossBetween val="between"/>
      </c:valAx>
      <c:spPr>
        <a:noFill/>
        <a:ln>
          <a:solidFill>
            <a:schemeClr val="tx2"/>
          </a:solid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solidFill>
    </a:ln>
    <a:effectLst/>
  </c:spPr>
  <c:txPr>
    <a:bodyPr/>
    <a:lstStyle/>
    <a:p>
      <a:pPr>
        <a:defRPr sz="9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C09476-E8E7-4A71-BD28-D4453AE810F1}" type="doc">
      <dgm:prSet loTypeId="urn:microsoft.com/office/officeart/2016/7/layout/BasicLinearProcessNumbered" loCatId="process" qsTypeId="urn:microsoft.com/office/officeart/2005/8/quickstyle/simple2" qsCatId="simple" csTypeId="urn:microsoft.com/office/officeart/2005/8/colors/accent1_3" csCatId="accent1" phldr="1"/>
      <dgm:spPr/>
      <dgm:t>
        <a:bodyPr/>
        <a:lstStyle/>
        <a:p>
          <a:endParaRPr lang="en-US"/>
        </a:p>
      </dgm:t>
    </dgm:pt>
    <dgm:pt modelId="{C27C3912-E3D7-470A-9DCD-CB08859E2C19}">
      <dgm:prSet/>
      <dgm:spPr/>
      <dgm:t>
        <a:bodyPr/>
        <a:lstStyle/>
        <a:p>
          <a:pPr algn="ctr" rtl="0"/>
          <a:r>
            <a:rPr lang="en-US" b="0">
              <a:solidFill>
                <a:schemeClr val="tx1">
                  <a:lumMod val="75000"/>
                  <a:lumOff val="25000"/>
                </a:schemeClr>
              </a:solidFill>
              <a:latin typeface="Impact"/>
              <a:ea typeface="Calibri"/>
              <a:cs typeface="Calibri"/>
            </a:rPr>
            <a:t>Industry giant in gaming, AI, chip manufacturing, and data services</a:t>
          </a:r>
        </a:p>
      </dgm:t>
    </dgm:pt>
    <dgm:pt modelId="{3811FEB3-303A-4B59-9089-64370EA5EA92}" type="parTrans" cxnId="{C78013A4-DA60-4BA8-AE19-75F620AAB555}">
      <dgm:prSet/>
      <dgm:spPr/>
      <dgm:t>
        <a:bodyPr/>
        <a:lstStyle/>
        <a:p>
          <a:pPr algn="ctr"/>
          <a:endParaRPr lang="en-US"/>
        </a:p>
      </dgm:t>
    </dgm:pt>
    <dgm:pt modelId="{D037CE97-B7E3-4E53-914D-C8B9F57EC6A7}" type="sibTrans" cxnId="{C78013A4-DA60-4BA8-AE19-75F620AAB555}">
      <dgm:prSet phldrT="1" phldr="0"/>
      <dgm:spPr/>
      <dgm:t>
        <a:bodyPr/>
        <a:lstStyle/>
        <a:p>
          <a:pPr algn="ctr"/>
          <a:r>
            <a:rPr lang="en-US"/>
            <a:t>1</a:t>
          </a:r>
        </a:p>
      </dgm:t>
    </dgm:pt>
    <dgm:pt modelId="{E11A3C58-3614-4A6A-8974-710068B50423}">
      <dgm:prSet/>
      <dgm:spPr/>
      <dgm:t>
        <a:bodyPr/>
        <a:lstStyle/>
        <a:p>
          <a:pPr algn="ctr" rtl="0"/>
          <a:r>
            <a:rPr lang="en-US" b="0">
              <a:solidFill>
                <a:schemeClr val="tx1">
                  <a:lumMod val="75000"/>
                  <a:lumOff val="25000"/>
                </a:schemeClr>
              </a:solidFill>
              <a:latin typeface="Impact"/>
              <a:ea typeface="Calibri"/>
              <a:cs typeface="Calibri"/>
            </a:rPr>
            <a:t>Strategic partnerships with Microsoft, Amazon, Google, AMD, Microsoft and Lenovo</a:t>
          </a:r>
        </a:p>
      </dgm:t>
    </dgm:pt>
    <dgm:pt modelId="{E55D79FA-D202-401B-A1FB-E0E8403B9EFE}" type="parTrans" cxnId="{7B9CA8B6-350A-4263-A981-6A4FDE9A71C0}">
      <dgm:prSet/>
      <dgm:spPr/>
      <dgm:t>
        <a:bodyPr/>
        <a:lstStyle/>
        <a:p>
          <a:pPr algn="ctr"/>
          <a:endParaRPr lang="en-US"/>
        </a:p>
      </dgm:t>
    </dgm:pt>
    <dgm:pt modelId="{06198328-377A-48A7-80B1-F0ECCB1A617F}" type="sibTrans" cxnId="{7B9CA8B6-350A-4263-A981-6A4FDE9A71C0}">
      <dgm:prSet phldrT="4" phldr="0"/>
      <dgm:spPr/>
      <dgm:t>
        <a:bodyPr/>
        <a:lstStyle/>
        <a:p>
          <a:pPr algn="ctr"/>
          <a:r>
            <a:rPr lang="en-US"/>
            <a:t>4</a:t>
          </a:r>
        </a:p>
      </dgm:t>
    </dgm:pt>
    <dgm:pt modelId="{8F97AD58-A507-4172-9D71-2EE30BD8EC70}">
      <dgm:prSet phldr="0"/>
      <dgm:spPr/>
      <dgm:t>
        <a:bodyPr/>
        <a:lstStyle/>
        <a:p>
          <a:pPr algn="ctr" rtl="0"/>
          <a:r>
            <a:rPr lang="en-US" b="0">
              <a:solidFill>
                <a:schemeClr val="tx1">
                  <a:lumMod val="75000"/>
                  <a:lumOff val="25000"/>
                </a:schemeClr>
              </a:solidFill>
              <a:latin typeface="Impact"/>
              <a:ea typeface="Calibri"/>
              <a:cs typeface="Calibri"/>
            </a:rPr>
            <a:t>Large global potential market growth for their products and services</a:t>
          </a:r>
        </a:p>
      </dgm:t>
    </dgm:pt>
    <dgm:pt modelId="{CD718264-BAC5-4D99-AEEA-BC5772531780}" type="parTrans" cxnId="{1F29AA84-B433-4412-A219-0F38E7D57323}">
      <dgm:prSet/>
      <dgm:spPr/>
      <dgm:t>
        <a:bodyPr/>
        <a:lstStyle/>
        <a:p>
          <a:pPr algn="ctr"/>
          <a:endParaRPr lang="en-US"/>
        </a:p>
      </dgm:t>
    </dgm:pt>
    <dgm:pt modelId="{526C066D-C7E8-4123-9805-76AA7FB3C7CA}" type="sibTrans" cxnId="{1F29AA84-B433-4412-A219-0F38E7D57323}">
      <dgm:prSet phldrT="2" phldr="0"/>
      <dgm:spPr/>
      <dgm:t>
        <a:bodyPr/>
        <a:lstStyle/>
        <a:p>
          <a:pPr algn="ctr"/>
          <a:r>
            <a:rPr lang="en-US"/>
            <a:t>2</a:t>
          </a:r>
        </a:p>
      </dgm:t>
    </dgm:pt>
    <dgm:pt modelId="{C7BF9D1C-D6BE-4D0F-B687-CF8CE10943E2}">
      <dgm:prSet phldr="0"/>
      <dgm:spPr/>
      <dgm:t>
        <a:bodyPr/>
        <a:lstStyle/>
        <a:p>
          <a:pPr algn="ctr" rtl="0"/>
          <a:r>
            <a:rPr lang="en-US" b="0">
              <a:solidFill>
                <a:schemeClr val="tx1">
                  <a:lumMod val="75000"/>
                  <a:lumOff val="25000"/>
                </a:schemeClr>
              </a:solidFill>
              <a:latin typeface="Impact"/>
              <a:ea typeface="Calibri"/>
              <a:cs typeface="Calibri"/>
            </a:rPr>
            <a:t>GPU was responsible for the NASA flight and Covid-19 spread simulations</a:t>
          </a:r>
        </a:p>
      </dgm:t>
    </dgm:pt>
    <dgm:pt modelId="{2C79CE15-56B1-494F-81A4-AB862CE4F016}" type="parTrans" cxnId="{C9EEA3B0-548D-44B4-A168-3DDE3142679B}">
      <dgm:prSet/>
      <dgm:spPr/>
      <dgm:t>
        <a:bodyPr/>
        <a:lstStyle/>
        <a:p>
          <a:pPr algn="ctr"/>
          <a:endParaRPr lang="en-US"/>
        </a:p>
      </dgm:t>
    </dgm:pt>
    <dgm:pt modelId="{7E689410-1D51-4AD6-9D01-F0DA1DA9496B}" type="sibTrans" cxnId="{C9EEA3B0-548D-44B4-A168-3DDE3142679B}">
      <dgm:prSet phldrT="3" phldr="0"/>
      <dgm:spPr/>
      <dgm:t>
        <a:bodyPr/>
        <a:lstStyle/>
        <a:p>
          <a:pPr algn="ctr"/>
          <a:r>
            <a:rPr lang="en-US"/>
            <a:t>3</a:t>
          </a:r>
        </a:p>
      </dgm:t>
    </dgm:pt>
    <dgm:pt modelId="{0025E310-D2C0-0443-ABB9-DDBF8556A350}" type="pres">
      <dgm:prSet presAssocID="{6FC09476-E8E7-4A71-BD28-D4453AE810F1}" presName="Name0" presStyleCnt="0">
        <dgm:presLayoutVars>
          <dgm:animLvl val="lvl"/>
          <dgm:resizeHandles val="exact"/>
        </dgm:presLayoutVars>
      </dgm:prSet>
      <dgm:spPr/>
    </dgm:pt>
    <dgm:pt modelId="{449CACF0-4075-3E4C-BC4F-26776E2D46C3}" type="pres">
      <dgm:prSet presAssocID="{C27C3912-E3D7-470A-9DCD-CB08859E2C19}" presName="compositeNode" presStyleCnt="0">
        <dgm:presLayoutVars>
          <dgm:bulletEnabled val="1"/>
        </dgm:presLayoutVars>
      </dgm:prSet>
      <dgm:spPr/>
    </dgm:pt>
    <dgm:pt modelId="{5806B8C1-7AAB-DC46-837B-E2A34C02AD5B}" type="pres">
      <dgm:prSet presAssocID="{C27C3912-E3D7-470A-9DCD-CB08859E2C19}" presName="bgRect" presStyleLbl="bgAccFollowNode1" presStyleIdx="0" presStyleCnt="4" custScaleY="133205"/>
      <dgm:spPr/>
    </dgm:pt>
    <dgm:pt modelId="{6603F18B-44FE-E540-B78D-5AA3EE8ECD74}" type="pres">
      <dgm:prSet presAssocID="{D037CE97-B7E3-4E53-914D-C8B9F57EC6A7}" presName="sibTransNodeCircle" presStyleLbl="alignNode1" presStyleIdx="0" presStyleCnt="8">
        <dgm:presLayoutVars>
          <dgm:chMax val="0"/>
          <dgm:bulletEnabled/>
        </dgm:presLayoutVars>
      </dgm:prSet>
      <dgm:spPr/>
    </dgm:pt>
    <dgm:pt modelId="{C7B714BE-C5EB-B242-ACE4-9CF703152486}" type="pres">
      <dgm:prSet presAssocID="{C27C3912-E3D7-470A-9DCD-CB08859E2C19}" presName="bottomLine" presStyleLbl="alignNode1" presStyleIdx="1" presStyleCnt="8" custLinFactY="374858333" custLinFactNeighborX="-58" custLinFactNeighborY="374900000">
        <dgm:presLayoutVars/>
      </dgm:prSet>
      <dgm:spPr/>
    </dgm:pt>
    <dgm:pt modelId="{18F3A9CC-C553-0044-B580-D9556307B3F8}" type="pres">
      <dgm:prSet presAssocID="{C27C3912-E3D7-470A-9DCD-CB08859E2C19}" presName="nodeText" presStyleLbl="bgAccFollowNode1" presStyleIdx="0" presStyleCnt="4">
        <dgm:presLayoutVars>
          <dgm:bulletEnabled val="1"/>
        </dgm:presLayoutVars>
      </dgm:prSet>
      <dgm:spPr/>
    </dgm:pt>
    <dgm:pt modelId="{3195CC53-4673-2C43-8544-37D01205AD51}" type="pres">
      <dgm:prSet presAssocID="{D037CE97-B7E3-4E53-914D-C8B9F57EC6A7}" presName="sibTrans" presStyleCnt="0"/>
      <dgm:spPr/>
    </dgm:pt>
    <dgm:pt modelId="{A9266BCE-C076-B546-B3C8-D57370A87EB1}" type="pres">
      <dgm:prSet presAssocID="{8F97AD58-A507-4172-9D71-2EE30BD8EC70}" presName="compositeNode" presStyleCnt="0">
        <dgm:presLayoutVars>
          <dgm:bulletEnabled val="1"/>
        </dgm:presLayoutVars>
      </dgm:prSet>
      <dgm:spPr/>
    </dgm:pt>
    <dgm:pt modelId="{5AA40FB5-AFFD-D949-9796-1C05F12726D7}" type="pres">
      <dgm:prSet presAssocID="{8F97AD58-A507-4172-9D71-2EE30BD8EC70}" presName="bgRect" presStyleLbl="bgAccFollowNode1" presStyleIdx="1" presStyleCnt="4" custScaleY="133205"/>
      <dgm:spPr/>
    </dgm:pt>
    <dgm:pt modelId="{83E84712-69B5-D54B-A744-8F3E6BD3710F}" type="pres">
      <dgm:prSet presAssocID="{526C066D-C7E8-4123-9805-76AA7FB3C7CA}" presName="sibTransNodeCircle" presStyleLbl="alignNode1" presStyleIdx="2" presStyleCnt="8">
        <dgm:presLayoutVars>
          <dgm:chMax val="0"/>
          <dgm:bulletEnabled/>
        </dgm:presLayoutVars>
      </dgm:prSet>
      <dgm:spPr/>
    </dgm:pt>
    <dgm:pt modelId="{04E0F8CC-9187-9546-86F4-726A71B40A18}" type="pres">
      <dgm:prSet presAssocID="{8F97AD58-A507-4172-9D71-2EE30BD8EC70}" presName="bottomLine" presStyleLbl="alignNode1" presStyleIdx="3" presStyleCnt="8" custFlipVert="0" custScaleX="100137" custScaleY="2000000" custLinFactY="383381944" custLinFactNeighborX="-35" custLinFactNeighborY="383400000">
        <dgm:presLayoutVars/>
      </dgm:prSet>
      <dgm:spPr/>
    </dgm:pt>
    <dgm:pt modelId="{0DD781B6-F55D-6646-87A4-C89B5A2AD66C}" type="pres">
      <dgm:prSet presAssocID="{8F97AD58-A507-4172-9D71-2EE30BD8EC70}" presName="nodeText" presStyleLbl="bgAccFollowNode1" presStyleIdx="1" presStyleCnt="4">
        <dgm:presLayoutVars>
          <dgm:bulletEnabled val="1"/>
        </dgm:presLayoutVars>
      </dgm:prSet>
      <dgm:spPr/>
    </dgm:pt>
    <dgm:pt modelId="{CA49C954-28C5-2A48-BBF4-F258F8529BBE}" type="pres">
      <dgm:prSet presAssocID="{526C066D-C7E8-4123-9805-76AA7FB3C7CA}" presName="sibTrans" presStyleCnt="0"/>
      <dgm:spPr/>
    </dgm:pt>
    <dgm:pt modelId="{4C599E41-1921-0942-93B6-1FD9E62D35AA}" type="pres">
      <dgm:prSet presAssocID="{C7BF9D1C-D6BE-4D0F-B687-CF8CE10943E2}" presName="compositeNode" presStyleCnt="0">
        <dgm:presLayoutVars>
          <dgm:bulletEnabled val="1"/>
        </dgm:presLayoutVars>
      </dgm:prSet>
      <dgm:spPr/>
    </dgm:pt>
    <dgm:pt modelId="{2FBC2089-EDCC-754C-9CA1-227A256D2B99}" type="pres">
      <dgm:prSet presAssocID="{C7BF9D1C-D6BE-4D0F-B687-CF8CE10943E2}" presName="bgRect" presStyleLbl="bgAccFollowNode1" presStyleIdx="2" presStyleCnt="4" custScaleY="133205" custLinFactNeighborX="-312" custLinFactNeighborY="0"/>
      <dgm:spPr/>
    </dgm:pt>
    <dgm:pt modelId="{0A969404-C2FB-784D-BE2C-1EEFE03FF887}" type="pres">
      <dgm:prSet presAssocID="{7E689410-1D51-4AD6-9D01-F0DA1DA9496B}" presName="sibTransNodeCircle" presStyleLbl="alignNode1" presStyleIdx="4" presStyleCnt="8">
        <dgm:presLayoutVars>
          <dgm:chMax val="0"/>
          <dgm:bulletEnabled/>
        </dgm:presLayoutVars>
      </dgm:prSet>
      <dgm:spPr/>
    </dgm:pt>
    <dgm:pt modelId="{E4B2D3EB-9D12-4343-905D-91B350BFA5A8}" type="pres">
      <dgm:prSet presAssocID="{C7BF9D1C-D6BE-4D0F-B687-CF8CE10943E2}" presName="bottomLine" presStyleLbl="alignNode1" presStyleIdx="5" presStyleCnt="8" custLinFactY="375406944" custLinFactNeighborX="-35" custLinFactNeighborY="375500000">
        <dgm:presLayoutVars/>
      </dgm:prSet>
      <dgm:spPr/>
    </dgm:pt>
    <dgm:pt modelId="{D4DDF1DA-6BFC-064E-B9DB-E7872644A329}" type="pres">
      <dgm:prSet presAssocID="{C7BF9D1C-D6BE-4D0F-B687-CF8CE10943E2}" presName="nodeText" presStyleLbl="bgAccFollowNode1" presStyleIdx="2" presStyleCnt="4">
        <dgm:presLayoutVars>
          <dgm:bulletEnabled val="1"/>
        </dgm:presLayoutVars>
      </dgm:prSet>
      <dgm:spPr/>
    </dgm:pt>
    <dgm:pt modelId="{C2F46C77-8DAB-9E42-BA0D-9FA4EE516D9E}" type="pres">
      <dgm:prSet presAssocID="{7E689410-1D51-4AD6-9D01-F0DA1DA9496B}" presName="sibTrans" presStyleCnt="0"/>
      <dgm:spPr/>
    </dgm:pt>
    <dgm:pt modelId="{E3C04C3D-C26A-2B4B-BBE9-198E2EE931C5}" type="pres">
      <dgm:prSet presAssocID="{E11A3C58-3614-4A6A-8974-710068B50423}" presName="compositeNode" presStyleCnt="0">
        <dgm:presLayoutVars>
          <dgm:bulletEnabled val="1"/>
        </dgm:presLayoutVars>
      </dgm:prSet>
      <dgm:spPr/>
    </dgm:pt>
    <dgm:pt modelId="{C701DDEA-BA89-8C48-8B9E-BE025ADFA73A}" type="pres">
      <dgm:prSet presAssocID="{E11A3C58-3614-4A6A-8974-710068B50423}" presName="bgRect" presStyleLbl="bgAccFollowNode1" presStyleIdx="3" presStyleCnt="4" custScaleY="133205"/>
      <dgm:spPr/>
    </dgm:pt>
    <dgm:pt modelId="{E94E834F-92D1-9140-AD5B-A672575D2A3E}" type="pres">
      <dgm:prSet presAssocID="{06198328-377A-48A7-80B1-F0ECCB1A617F}" presName="sibTransNodeCircle" presStyleLbl="alignNode1" presStyleIdx="6" presStyleCnt="8">
        <dgm:presLayoutVars>
          <dgm:chMax val="0"/>
          <dgm:bulletEnabled/>
        </dgm:presLayoutVars>
      </dgm:prSet>
      <dgm:spPr/>
    </dgm:pt>
    <dgm:pt modelId="{3354FEAB-7773-0640-9F5D-01B4929639A9}" type="pres">
      <dgm:prSet presAssocID="{E11A3C58-3614-4A6A-8974-710068B50423}" presName="bottomLine" presStyleLbl="alignNode1" presStyleIdx="7" presStyleCnt="8" custLinFactY="359556944" custLinFactNeighborX="27" custLinFactNeighborY="359600000">
        <dgm:presLayoutVars/>
      </dgm:prSet>
      <dgm:spPr/>
    </dgm:pt>
    <dgm:pt modelId="{50F65878-46DC-9645-9CC6-CDA0B1E61E98}" type="pres">
      <dgm:prSet presAssocID="{E11A3C58-3614-4A6A-8974-710068B50423}" presName="nodeText" presStyleLbl="bgAccFollowNode1" presStyleIdx="3" presStyleCnt="4">
        <dgm:presLayoutVars>
          <dgm:bulletEnabled val="1"/>
        </dgm:presLayoutVars>
      </dgm:prSet>
      <dgm:spPr/>
    </dgm:pt>
  </dgm:ptLst>
  <dgm:cxnLst>
    <dgm:cxn modelId="{D5C09308-9149-4183-8694-1004CD87DC04}" type="presOf" srcId="{E11A3C58-3614-4A6A-8974-710068B50423}" destId="{C701DDEA-BA89-8C48-8B9E-BE025ADFA73A}" srcOrd="0" destOrd="0" presId="urn:microsoft.com/office/officeart/2016/7/layout/BasicLinearProcessNumbered"/>
    <dgm:cxn modelId="{C9F73736-BE2F-48C4-A5AC-B0A6E8833A2C}" type="presOf" srcId="{C7BF9D1C-D6BE-4D0F-B687-CF8CE10943E2}" destId="{2FBC2089-EDCC-754C-9CA1-227A256D2B99}" srcOrd="0" destOrd="0" presId="urn:microsoft.com/office/officeart/2016/7/layout/BasicLinearProcessNumbered"/>
    <dgm:cxn modelId="{B1C16964-4C98-4F9F-8BCF-D4DB4C708AA3}" type="presOf" srcId="{C7BF9D1C-D6BE-4D0F-B687-CF8CE10943E2}" destId="{D4DDF1DA-6BFC-064E-B9DB-E7872644A329}" srcOrd="1" destOrd="0" presId="urn:microsoft.com/office/officeart/2016/7/layout/BasicLinearProcessNumbered"/>
    <dgm:cxn modelId="{0A788A65-FB0E-42BD-8F29-E203E62A044B}" type="presOf" srcId="{7E689410-1D51-4AD6-9D01-F0DA1DA9496B}" destId="{0A969404-C2FB-784D-BE2C-1EEFE03FF887}" srcOrd="0" destOrd="0" presId="urn:microsoft.com/office/officeart/2016/7/layout/BasicLinearProcessNumbered"/>
    <dgm:cxn modelId="{0F999565-A5B8-4E2A-8C4D-C880EF336E1D}" type="presOf" srcId="{E11A3C58-3614-4A6A-8974-710068B50423}" destId="{50F65878-46DC-9645-9CC6-CDA0B1E61E98}" srcOrd="1" destOrd="0" presId="urn:microsoft.com/office/officeart/2016/7/layout/BasicLinearProcessNumbered"/>
    <dgm:cxn modelId="{3D16C048-F5A5-4C92-9108-091AA37CCFEE}" type="presOf" srcId="{C27C3912-E3D7-470A-9DCD-CB08859E2C19}" destId="{18F3A9CC-C553-0044-B580-D9556307B3F8}" srcOrd="1" destOrd="0" presId="urn:microsoft.com/office/officeart/2016/7/layout/BasicLinearProcessNumbered"/>
    <dgm:cxn modelId="{5AE9407C-27A3-445C-BFF9-F7B68A78199C}" type="presOf" srcId="{D037CE97-B7E3-4E53-914D-C8B9F57EC6A7}" destId="{6603F18B-44FE-E540-B78D-5AA3EE8ECD74}" srcOrd="0" destOrd="0" presId="urn:microsoft.com/office/officeart/2016/7/layout/BasicLinearProcessNumbered"/>
    <dgm:cxn modelId="{1F29AA84-B433-4412-A219-0F38E7D57323}" srcId="{6FC09476-E8E7-4A71-BD28-D4453AE810F1}" destId="{8F97AD58-A507-4172-9D71-2EE30BD8EC70}" srcOrd="1" destOrd="0" parTransId="{CD718264-BAC5-4D99-AEEA-BC5772531780}" sibTransId="{526C066D-C7E8-4123-9805-76AA7FB3C7CA}"/>
    <dgm:cxn modelId="{F5E57B89-8314-4EE6-A884-371AA44A4034}" type="presOf" srcId="{C27C3912-E3D7-470A-9DCD-CB08859E2C19}" destId="{5806B8C1-7AAB-DC46-837B-E2A34C02AD5B}" srcOrd="0" destOrd="0" presId="urn:microsoft.com/office/officeart/2016/7/layout/BasicLinearProcessNumbered"/>
    <dgm:cxn modelId="{C78013A4-DA60-4BA8-AE19-75F620AAB555}" srcId="{6FC09476-E8E7-4A71-BD28-D4453AE810F1}" destId="{C27C3912-E3D7-470A-9DCD-CB08859E2C19}" srcOrd="0" destOrd="0" parTransId="{3811FEB3-303A-4B59-9089-64370EA5EA92}" sibTransId="{D037CE97-B7E3-4E53-914D-C8B9F57EC6A7}"/>
    <dgm:cxn modelId="{979242AE-B50B-4D06-AB86-60D543AD9E31}" type="presOf" srcId="{526C066D-C7E8-4123-9805-76AA7FB3C7CA}" destId="{83E84712-69B5-D54B-A744-8F3E6BD3710F}" srcOrd="0" destOrd="0" presId="urn:microsoft.com/office/officeart/2016/7/layout/BasicLinearProcessNumbered"/>
    <dgm:cxn modelId="{C9EEA3B0-548D-44B4-A168-3DDE3142679B}" srcId="{6FC09476-E8E7-4A71-BD28-D4453AE810F1}" destId="{C7BF9D1C-D6BE-4D0F-B687-CF8CE10943E2}" srcOrd="2" destOrd="0" parTransId="{2C79CE15-56B1-494F-81A4-AB862CE4F016}" sibTransId="{7E689410-1D51-4AD6-9D01-F0DA1DA9496B}"/>
    <dgm:cxn modelId="{7B9CA8B6-350A-4263-A981-6A4FDE9A71C0}" srcId="{6FC09476-E8E7-4A71-BD28-D4453AE810F1}" destId="{E11A3C58-3614-4A6A-8974-710068B50423}" srcOrd="3" destOrd="0" parTransId="{E55D79FA-D202-401B-A1FB-E0E8403B9EFE}" sibTransId="{06198328-377A-48A7-80B1-F0ECCB1A617F}"/>
    <dgm:cxn modelId="{26B3C1C1-F547-48A7-8583-1DFCB021DC4A}" type="presOf" srcId="{06198328-377A-48A7-80B1-F0ECCB1A617F}" destId="{E94E834F-92D1-9140-AD5B-A672575D2A3E}" srcOrd="0" destOrd="0" presId="urn:microsoft.com/office/officeart/2016/7/layout/BasicLinearProcessNumbered"/>
    <dgm:cxn modelId="{8F9918C2-7F17-44D0-AD40-A42FAA03AA9A}" type="presOf" srcId="{6FC09476-E8E7-4A71-BD28-D4453AE810F1}" destId="{0025E310-D2C0-0443-ABB9-DDBF8556A350}" srcOrd="0" destOrd="0" presId="urn:microsoft.com/office/officeart/2016/7/layout/BasicLinearProcessNumbered"/>
    <dgm:cxn modelId="{7D901CD5-12BE-4BC8-9291-D29D6F0305AB}" type="presOf" srcId="{8F97AD58-A507-4172-9D71-2EE30BD8EC70}" destId="{0DD781B6-F55D-6646-87A4-C89B5A2AD66C}" srcOrd="1" destOrd="0" presId="urn:microsoft.com/office/officeart/2016/7/layout/BasicLinearProcessNumbered"/>
    <dgm:cxn modelId="{AB30FEE5-0D16-4B5D-A3E9-916144EC13E1}" type="presOf" srcId="{8F97AD58-A507-4172-9D71-2EE30BD8EC70}" destId="{5AA40FB5-AFFD-D949-9796-1C05F12726D7}" srcOrd="0" destOrd="0" presId="urn:microsoft.com/office/officeart/2016/7/layout/BasicLinearProcessNumbered"/>
    <dgm:cxn modelId="{E4C45C15-3E53-4E40-80D4-8567F6E86DC2}" type="presParOf" srcId="{0025E310-D2C0-0443-ABB9-DDBF8556A350}" destId="{449CACF0-4075-3E4C-BC4F-26776E2D46C3}" srcOrd="0" destOrd="0" presId="urn:microsoft.com/office/officeart/2016/7/layout/BasicLinearProcessNumbered"/>
    <dgm:cxn modelId="{71D72C78-6A50-4DBB-8841-B63424B40FEA}" type="presParOf" srcId="{449CACF0-4075-3E4C-BC4F-26776E2D46C3}" destId="{5806B8C1-7AAB-DC46-837B-E2A34C02AD5B}" srcOrd="0" destOrd="0" presId="urn:microsoft.com/office/officeart/2016/7/layout/BasicLinearProcessNumbered"/>
    <dgm:cxn modelId="{397CC89B-8176-4BC7-A032-2BD2EDA3BD79}" type="presParOf" srcId="{449CACF0-4075-3E4C-BC4F-26776E2D46C3}" destId="{6603F18B-44FE-E540-B78D-5AA3EE8ECD74}" srcOrd="1" destOrd="0" presId="urn:microsoft.com/office/officeart/2016/7/layout/BasicLinearProcessNumbered"/>
    <dgm:cxn modelId="{9FB554AC-0D29-42E5-89C0-40BC976956FC}" type="presParOf" srcId="{449CACF0-4075-3E4C-BC4F-26776E2D46C3}" destId="{C7B714BE-C5EB-B242-ACE4-9CF703152486}" srcOrd="2" destOrd="0" presId="urn:microsoft.com/office/officeart/2016/7/layout/BasicLinearProcessNumbered"/>
    <dgm:cxn modelId="{80EA0CB8-051E-400A-83D9-29419FD151C3}" type="presParOf" srcId="{449CACF0-4075-3E4C-BC4F-26776E2D46C3}" destId="{18F3A9CC-C553-0044-B580-D9556307B3F8}" srcOrd="3" destOrd="0" presId="urn:microsoft.com/office/officeart/2016/7/layout/BasicLinearProcessNumbered"/>
    <dgm:cxn modelId="{3C50C4DC-ACC5-419C-A833-1896B877112A}" type="presParOf" srcId="{0025E310-D2C0-0443-ABB9-DDBF8556A350}" destId="{3195CC53-4673-2C43-8544-37D01205AD51}" srcOrd="1" destOrd="0" presId="urn:microsoft.com/office/officeart/2016/7/layout/BasicLinearProcessNumbered"/>
    <dgm:cxn modelId="{B63BA349-6CEF-4B24-BED1-586FF870E400}" type="presParOf" srcId="{0025E310-D2C0-0443-ABB9-DDBF8556A350}" destId="{A9266BCE-C076-B546-B3C8-D57370A87EB1}" srcOrd="2" destOrd="0" presId="urn:microsoft.com/office/officeart/2016/7/layout/BasicLinearProcessNumbered"/>
    <dgm:cxn modelId="{FC57E68C-ED64-453E-BDFD-DA0361F44C92}" type="presParOf" srcId="{A9266BCE-C076-B546-B3C8-D57370A87EB1}" destId="{5AA40FB5-AFFD-D949-9796-1C05F12726D7}" srcOrd="0" destOrd="0" presId="urn:microsoft.com/office/officeart/2016/7/layout/BasicLinearProcessNumbered"/>
    <dgm:cxn modelId="{90F4F2AA-E4DF-4A19-AFD6-61C232C9E974}" type="presParOf" srcId="{A9266BCE-C076-B546-B3C8-D57370A87EB1}" destId="{83E84712-69B5-D54B-A744-8F3E6BD3710F}" srcOrd="1" destOrd="0" presId="urn:microsoft.com/office/officeart/2016/7/layout/BasicLinearProcessNumbered"/>
    <dgm:cxn modelId="{1C9CAC1B-8A81-4FCB-B400-D6D2834B97F5}" type="presParOf" srcId="{A9266BCE-C076-B546-B3C8-D57370A87EB1}" destId="{04E0F8CC-9187-9546-86F4-726A71B40A18}" srcOrd="2" destOrd="0" presId="urn:microsoft.com/office/officeart/2016/7/layout/BasicLinearProcessNumbered"/>
    <dgm:cxn modelId="{B6A8BBF9-7EB9-4956-9C4E-298107599082}" type="presParOf" srcId="{A9266BCE-C076-B546-B3C8-D57370A87EB1}" destId="{0DD781B6-F55D-6646-87A4-C89B5A2AD66C}" srcOrd="3" destOrd="0" presId="urn:microsoft.com/office/officeart/2016/7/layout/BasicLinearProcessNumbered"/>
    <dgm:cxn modelId="{3F3EF2DD-F3EE-49AD-9541-74F84E862CF3}" type="presParOf" srcId="{0025E310-D2C0-0443-ABB9-DDBF8556A350}" destId="{CA49C954-28C5-2A48-BBF4-F258F8529BBE}" srcOrd="3" destOrd="0" presId="urn:microsoft.com/office/officeart/2016/7/layout/BasicLinearProcessNumbered"/>
    <dgm:cxn modelId="{77894680-2E12-40B9-87A2-A34260497AF2}" type="presParOf" srcId="{0025E310-D2C0-0443-ABB9-DDBF8556A350}" destId="{4C599E41-1921-0942-93B6-1FD9E62D35AA}" srcOrd="4" destOrd="0" presId="urn:microsoft.com/office/officeart/2016/7/layout/BasicLinearProcessNumbered"/>
    <dgm:cxn modelId="{2801C339-CA8A-4D7D-B7EA-DD6D4EE781A3}" type="presParOf" srcId="{4C599E41-1921-0942-93B6-1FD9E62D35AA}" destId="{2FBC2089-EDCC-754C-9CA1-227A256D2B99}" srcOrd="0" destOrd="0" presId="urn:microsoft.com/office/officeart/2016/7/layout/BasicLinearProcessNumbered"/>
    <dgm:cxn modelId="{8252E0C7-A819-41AB-A145-D2CA3DBF18E8}" type="presParOf" srcId="{4C599E41-1921-0942-93B6-1FD9E62D35AA}" destId="{0A969404-C2FB-784D-BE2C-1EEFE03FF887}" srcOrd="1" destOrd="0" presId="urn:microsoft.com/office/officeart/2016/7/layout/BasicLinearProcessNumbered"/>
    <dgm:cxn modelId="{6F0C4F58-A09E-4B23-8E15-3147FE675F76}" type="presParOf" srcId="{4C599E41-1921-0942-93B6-1FD9E62D35AA}" destId="{E4B2D3EB-9D12-4343-905D-91B350BFA5A8}" srcOrd="2" destOrd="0" presId="urn:microsoft.com/office/officeart/2016/7/layout/BasicLinearProcessNumbered"/>
    <dgm:cxn modelId="{76F222F4-4E17-4C75-965A-BEF3902FFF12}" type="presParOf" srcId="{4C599E41-1921-0942-93B6-1FD9E62D35AA}" destId="{D4DDF1DA-6BFC-064E-B9DB-E7872644A329}" srcOrd="3" destOrd="0" presId="urn:microsoft.com/office/officeart/2016/7/layout/BasicLinearProcessNumbered"/>
    <dgm:cxn modelId="{B210E968-32F8-4037-84EE-CBBB38F10617}" type="presParOf" srcId="{0025E310-D2C0-0443-ABB9-DDBF8556A350}" destId="{C2F46C77-8DAB-9E42-BA0D-9FA4EE516D9E}" srcOrd="5" destOrd="0" presId="urn:microsoft.com/office/officeart/2016/7/layout/BasicLinearProcessNumbered"/>
    <dgm:cxn modelId="{3B49B74B-0A48-4087-8AD1-521D07C488EF}" type="presParOf" srcId="{0025E310-D2C0-0443-ABB9-DDBF8556A350}" destId="{E3C04C3D-C26A-2B4B-BBE9-198E2EE931C5}" srcOrd="6" destOrd="0" presId="urn:microsoft.com/office/officeart/2016/7/layout/BasicLinearProcessNumbered"/>
    <dgm:cxn modelId="{E9FA27ED-EFE7-41E8-BE86-E38F772088E1}" type="presParOf" srcId="{E3C04C3D-C26A-2B4B-BBE9-198E2EE931C5}" destId="{C701DDEA-BA89-8C48-8B9E-BE025ADFA73A}" srcOrd="0" destOrd="0" presId="urn:microsoft.com/office/officeart/2016/7/layout/BasicLinearProcessNumbered"/>
    <dgm:cxn modelId="{6CE6ED82-9C70-40F0-8D51-43D6B4A4BC5C}" type="presParOf" srcId="{E3C04C3D-C26A-2B4B-BBE9-198E2EE931C5}" destId="{E94E834F-92D1-9140-AD5B-A672575D2A3E}" srcOrd="1" destOrd="0" presId="urn:microsoft.com/office/officeart/2016/7/layout/BasicLinearProcessNumbered"/>
    <dgm:cxn modelId="{445B290D-3C80-4DF7-8285-1B6C5B69E294}" type="presParOf" srcId="{E3C04C3D-C26A-2B4B-BBE9-198E2EE931C5}" destId="{3354FEAB-7773-0640-9F5D-01B4929639A9}" srcOrd="2" destOrd="0" presId="urn:microsoft.com/office/officeart/2016/7/layout/BasicLinearProcessNumbered"/>
    <dgm:cxn modelId="{ABD7C9A5-7F4B-4440-A428-59C73232AC43}" type="presParOf" srcId="{E3C04C3D-C26A-2B4B-BBE9-198E2EE931C5}" destId="{50F65878-46DC-9645-9CC6-CDA0B1E61E98}"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B38672-9954-9749-B944-5A30F1BC463C}" type="doc">
      <dgm:prSet loTypeId="urn:microsoft.com/office/officeart/2008/layout/VerticalCurvedList" loCatId="" qsTypeId="urn:microsoft.com/office/officeart/2005/8/quickstyle/simple1" qsCatId="simple" csTypeId="urn:microsoft.com/office/officeart/2005/8/colors/colorful5" csCatId="colorful" phldr="1"/>
      <dgm:spPr/>
      <dgm:t>
        <a:bodyPr/>
        <a:lstStyle/>
        <a:p>
          <a:endParaRPr lang="en-US"/>
        </a:p>
      </dgm:t>
    </dgm:pt>
    <dgm:pt modelId="{D8667099-CD53-964D-B68A-5EFCFB84124C}">
      <dgm:prSet phldrT="[Text]"/>
      <dgm:spPr/>
      <dgm:t>
        <a:bodyPr/>
        <a:lstStyle/>
        <a:p>
          <a:r>
            <a:rPr lang="en-US"/>
            <a:t>Largest GPU producer with 90% market share</a:t>
          </a:r>
        </a:p>
      </dgm:t>
    </dgm:pt>
    <dgm:pt modelId="{36DF5840-78F1-2142-B2B3-8DD0681DEBE4}" type="parTrans" cxnId="{A5963B66-0700-3C41-B4CA-C9EFD0C622CC}">
      <dgm:prSet/>
      <dgm:spPr/>
      <dgm:t>
        <a:bodyPr/>
        <a:lstStyle/>
        <a:p>
          <a:endParaRPr lang="en-US"/>
        </a:p>
      </dgm:t>
    </dgm:pt>
    <dgm:pt modelId="{92120CF8-FA56-6544-B1BF-628E44843B0D}" type="sibTrans" cxnId="{A5963B66-0700-3C41-B4CA-C9EFD0C622CC}">
      <dgm:prSet/>
      <dgm:spPr/>
      <dgm:t>
        <a:bodyPr/>
        <a:lstStyle/>
        <a:p>
          <a:endParaRPr lang="en-US"/>
        </a:p>
      </dgm:t>
    </dgm:pt>
    <dgm:pt modelId="{02D53ACC-638C-9540-BBBC-F6BA6CFAB69B}">
      <dgm:prSet phldrT="[Text]"/>
      <dgm:spPr/>
      <dgm:t>
        <a:bodyPr/>
        <a:lstStyle/>
        <a:p>
          <a:r>
            <a:rPr lang="en-US"/>
            <a:t>Diverse revenue streams across multiple industries and countries</a:t>
          </a:r>
        </a:p>
      </dgm:t>
    </dgm:pt>
    <dgm:pt modelId="{721E3ECD-8270-8B48-8E5B-A7B14D6FE644}" type="parTrans" cxnId="{E1647DFA-D1FB-164F-B050-013D4B58836B}">
      <dgm:prSet/>
      <dgm:spPr/>
      <dgm:t>
        <a:bodyPr/>
        <a:lstStyle/>
        <a:p>
          <a:endParaRPr lang="en-US"/>
        </a:p>
      </dgm:t>
    </dgm:pt>
    <dgm:pt modelId="{C8515EB6-E3E0-9E4B-B994-579C05965883}" type="sibTrans" cxnId="{E1647DFA-D1FB-164F-B050-013D4B58836B}">
      <dgm:prSet/>
      <dgm:spPr/>
      <dgm:t>
        <a:bodyPr/>
        <a:lstStyle/>
        <a:p>
          <a:endParaRPr lang="en-US"/>
        </a:p>
      </dgm:t>
    </dgm:pt>
    <dgm:pt modelId="{A6C6FDC8-521E-504C-97A4-EEEBD24483D9}">
      <dgm:prSet phldrT="[Text]"/>
      <dgm:spPr/>
      <dgm:t>
        <a:bodyPr/>
        <a:lstStyle/>
        <a:p>
          <a:r>
            <a:rPr lang="en-US"/>
            <a:t>78% of revenue is derived from data center revenue which increased by 2x in 2024</a:t>
          </a:r>
        </a:p>
      </dgm:t>
    </dgm:pt>
    <dgm:pt modelId="{8BF66763-1639-034A-9E3F-4FCB9873E3D8}" type="parTrans" cxnId="{64EA5C95-FC18-BD4E-B83D-CB23B2356FD2}">
      <dgm:prSet/>
      <dgm:spPr/>
      <dgm:t>
        <a:bodyPr/>
        <a:lstStyle/>
        <a:p>
          <a:endParaRPr lang="en-US"/>
        </a:p>
      </dgm:t>
    </dgm:pt>
    <dgm:pt modelId="{8E29263F-8CE6-F44F-AA69-BEDD038A0B69}" type="sibTrans" cxnId="{64EA5C95-FC18-BD4E-B83D-CB23B2356FD2}">
      <dgm:prSet/>
      <dgm:spPr/>
      <dgm:t>
        <a:bodyPr/>
        <a:lstStyle/>
        <a:p>
          <a:endParaRPr lang="en-US"/>
        </a:p>
      </dgm:t>
    </dgm:pt>
    <dgm:pt modelId="{435E9F17-BC54-114A-9489-994B524D8962}">
      <dgm:prSet/>
      <dgm:spPr/>
      <dgm:t>
        <a:bodyPr/>
        <a:lstStyle/>
        <a:p>
          <a:r>
            <a:rPr lang="en-US"/>
            <a:t>$61 Billion in sales in 2024</a:t>
          </a:r>
        </a:p>
      </dgm:t>
    </dgm:pt>
    <dgm:pt modelId="{E32A275E-B411-5D41-A576-86147B1441A3}" type="parTrans" cxnId="{D6EE8D06-001D-7B45-80DE-E8EF13E5EA90}">
      <dgm:prSet/>
      <dgm:spPr/>
      <dgm:t>
        <a:bodyPr/>
        <a:lstStyle/>
        <a:p>
          <a:endParaRPr lang="en-US"/>
        </a:p>
      </dgm:t>
    </dgm:pt>
    <dgm:pt modelId="{1F973A6F-957F-0740-9CA8-2023D90B6D1D}" type="sibTrans" cxnId="{D6EE8D06-001D-7B45-80DE-E8EF13E5EA90}">
      <dgm:prSet/>
      <dgm:spPr/>
      <dgm:t>
        <a:bodyPr/>
        <a:lstStyle/>
        <a:p>
          <a:endParaRPr lang="en-US"/>
        </a:p>
      </dgm:t>
    </dgm:pt>
    <dgm:pt modelId="{C8FB9AE8-4A18-2C40-A352-31968D57C69C}">
      <dgm:prSet/>
      <dgm:spPr/>
      <dgm:t>
        <a:bodyPr/>
        <a:lstStyle/>
        <a:p>
          <a:r>
            <a:rPr lang="en-US"/>
            <a:t>Ranked 1st in Forbes best companies</a:t>
          </a:r>
        </a:p>
      </dgm:t>
    </dgm:pt>
    <dgm:pt modelId="{4ED66CD2-769F-E141-A42D-EBA1263D5A32}" type="parTrans" cxnId="{BA7FA5BF-618F-F146-9DD1-5722052C77E8}">
      <dgm:prSet/>
      <dgm:spPr/>
      <dgm:t>
        <a:bodyPr/>
        <a:lstStyle/>
        <a:p>
          <a:endParaRPr lang="en-US"/>
        </a:p>
      </dgm:t>
    </dgm:pt>
    <dgm:pt modelId="{487E3C84-9133-8846-BA87-1C011454BB78}" type="sibTrans" cxnId="{BA7FA5BF-618F-F146-9DD1-5722052C77E8}">
      <dgm:prSet/>
      <dgm:spPr/>
      <dgm:t>
        <a:bodyPr/>
        <a:lstStyle/>
        <a:p>
          <a:endParaRPr lang="en-US"/>
        </a:p>
      </dgm:t>
    </dgm:pt>
    <dgm:pt modelId="{20DABB9D-50FE-414D-86C4-30FDA1DEE614}" type="pres">
      <dgm:prSet presAssocID="{79B38672-9954-9749-B944-5A30F1BC463C}" presName="Name0" presStyleCnt="0">
        <dgm:presLayoutVars>
          <dgm:chMax val="7"/>
          <dgm:chPref val="7"/>
          <dgm:dir/>
        </dgm:presLayoutVars>
      </dgm:prSet>
      <dgm:spPr/>
    </dgm:pt>
    <dgm:pt modelId="{686DA3DD-3577-D047-85CC-99C959B65EE3}" type="pres">
      <dgm:prSet presAssocID="{79B38672-9954-9749-B944-5A30F1BC463C}" presName="Name1" presStyleCnt="0"/>
      <dgm:spPr/>
    </dgm:pt>
    <dgm:pt modelId="{8B96390E-8C2A-6744-8349-CCD4E7EDE452}" type="pres">
      <dgm:prSet presAssocID="{79B38672-9954-9749-B944-5A30F1BC463C}" presName="cycle" presStyleCnt="0"/>
      <dgm:spPr/>
    </dgm:pt>
    <dgm:pt modelId="{A8BFC51E-7AA4-8D46-BAD3-18F70239288D}" type="pres">
      <dgm:prSet presAssocID="{79B38672-9954-9749-B944-5A30F1BC463C}" presName="srcNode" presStyleLbl="node1" presStyleIdx="0" presStyleCnt="5"/>
      <dgm:spPr/>
    </dgm:pt>
    <dgm:pt modelId="{7394F105-486B-7847-9504-2333E686A88C}" type="pres">
      <dgm:prSet presAssocID="{79B38672-9954-9749-B944-5A30F1BC463C}" presName="conn" presStyleLbl="parChTrans1D2" presStyleIdx="0" presStyleCnt="1"/>
      <dgm:spPr/>
    </dgm:pt>
    <dgm:pt modelId="{03B8712D-733A-B548-9200-38D0CA03545E}" type="pres">
      <dgm:prSet presAssocID="{79B38672-9954-9749-B944-5A30F1BC463C}" presName="extraNode" presStyleLbl="node1" presStyleIdx="0" presStyleCnt="5"/>
      <dgm:spPr/>
    </dgm:pt>
    <dgm:pt modelId="{9FE54EF7-1EFE-374F-9027-5A98792D6FB0}" type="pres">
      <dgm:prSet presAssocID="{79B38672-9954-9749-B944-5A30F1BC463C}" presName="dstNode" presStyleLbl="node1" presStyleIdx="0" presStyleCnt="5"/>
      <dgm:spPr/>
    </dgm:pt>
    <dgm:pt modelId="{AD57EF68-E225-774B-A92C-DBDFD09BD37E}" type="pres">
      <dgm:prSet presAssocID="{D8667099-CD53-964D-B68A-5EFCFB84124C}" presName="text_1" presStyleLbl="node1" presStyleIdx="0" presStyleCnt="5">
        <dgm:presLayoutVars>
          <dgm:bulletEnabled val="1"/>
        </dgm:presLayoutVars>
      </dgm:prSet>
      <dgm:spPr/>
    </dgm:pt>
    <dgm:pt modelId="{AB734FF8-0F13-8A41-ABBB-5C4B17B52EAB}" type="pres">
      <dgm:prSet presAssocID="{D8667099-CD53-964D-B68A-5EFCFB84124C}" presName="accent_1" presStyleCnt="0"/>
      <dgm:spPr/>
    </dgm:pt>
    <dgm:pt modelId="{B0810CE0-04EF-3F4A-A2E4-A5918D216480}" type="pres">
      <dgm:prSet presAssocID="{D8667099-CD53-964D-B68A-5EFCFB84124C}" presName="accentRepeatNode" presStyleLbl="solidFgAcc1" presStyleIdx="0" presStyleCnt="5"/>
      <dgm:spPr/>
    </dgm:pt>
    <dgm:pt modelId="{A6CDA050-9610-4C40-BF93-E9D75CEA39B0}" type="pres">
      <dgm:prSet presAssocID="{02D53ACC-638C-9540-BBBC-F6BA6CFAB69B}" presName="text_2" presStyleLbl="node1" presStyleIdx="1" presStyleCnt="5">
        <dgm:presLayoutVars>
          <dgm:bulletEnabled val="1"/>
        </dgm:presLayoutVars>
      </dgm:prSet>
      <dgm:spPr/>
    </dgm:pt>
    <dgm:pt modelId="{CB4B1CEA-A813-DB40-8B07-FA2062B428CA}" type="pres">
      <dgm:prSet presAssocID="{02D53ACC-638C-9540-BBBC-F6BA6CFAB69B}" presName="accent_2" presStyleCnt="0"/>
      <dgm:spPr/>
    </dgm:pt>
    <dgm:pt modelId="{642A7A02-C25C-FE40-BB5D-1F46D1192F78}" type="pres">
      <dgm:prSet presAssocID="{02D53ACC-638C-9540-BBBC-F6BA6CFAB69B}" presName="accentRepeatNode" presStyleLbl="solidFgAcc1" presStyleIdx="1" presStyleCnt="5"/>
      <dgm:spPr/>
    </dgm:pt>
    <dgm:pt modelId="{B03AACA1-7316-114D-B4F8-C52517711E32}" type="pres">
      <dgm:prSet presAssocID="{A6C6FDC8-521E-504C-97A4-EEEBD24483D9}" presName="text_3" presStyleLbl="node1" presStyleIdx="2" presStyleCnt="5">
        <dgm:presLayoutVars>
          <dgm:bulletEnabled val="1"/>
        </dgm:presLayoutVars>
      </dgm:prSet>
      <dgm:spPr/>
    </dgm:pt>
    <dgm:pt modelId="{B008886D-FE35-104F-8035-13B314B1A965}" type="pres">
      <dgm:prSet presAssocID="{A6C6FDC8-521E-504C-97A4-EEEBD24483D9}" presName="accent_3" presStyleCnt="0"/>
      <dgm:spPr/>
    </dgm:pt>
    <dgm:pt modelId="{FF1BBAC5-DE38-D049-9B21-50A66536FCD8}" type="pres">
      <dgm:prSet presAssocID="{A6C6FDC8-521E-504C-97A4-EEEBD24483D9}" presName="accentRepeatNode" presStyleLbl="solidFgAcc1" presStyleIdx="2" presStyleCnt="5"/>
      <dgm:spPr/>
    </dgm:pt>
    <dgm:pt modelId="{0182B49F-9846-6542-9984-59E40E25F440}" type="pres">
      <dgm:prSet presAssocID="{435E9F17-BC54-114A-9489-994B524D8962}" presName="text_4" presStyleLbl="node1" presStyleIdx="3" presStyleCnt="5">
        <dgm:presLayoutVars>
          <dgm:bulletEnabled val="1"/>
        </dgm:presLayoutVars>
      </dgm:prSet>
      <dgm:spPr/>
    </dgm:pt>
    <dgm:pt modelId="{01EC6369-69E3-2044-A2B4-17305AB76373}" type="pres">
      <dgm:prSet presAssocID="{435E9F17-BC54-114A-9489-994B524D8962}" presName="accent_4" presStyleCnt="0"/>
      <dgm:spPr/>
    </dgm:pt>
    <dgm:pt modelId="{BC01F9B7-0872-1C4C-AE8C-32B245A5BDB4}" type="pres">
      <dgm:prSet presAssocID="{435E9F17-BC54-114A-9489-994B524D8962}" presName="accentRepeatNode" presStyleLbl="solidFgAcc1" presStyleIdx="3" presStyleCnt="5"/>
      <dgm:spPr/>
    </dgm:pt>
    <dgm:pt modelId="{03D20B28-5927-114C-B5BD-C64B9ECE6E9F}" type="pres">
      <dgm:prSet presAssocID="{C8FB9AE8-4A18-2C40-A352-31968D57C69C}" presName="text_5" presStyleLbl="node1" presStyleIdx="4" presStyleCnt="5">
        <dgm:presLayoutVars>
          <dgm:bulletEnabled val="1"/>
        </dgm:presLayoutVars>
      </dgm:prSet>
      <dgm:spPr/>
    </dgm:pt>
    <dgm:pt modelId="{F7AAF1C7-94BF-3F47-9DB5-44EB4DB048DB}" type="pres">
      <dgm:prSet presAssocID="{C8FB9AE8-4A18-2C40-A352-31968D57C69C}" presName="accent_5" presStyleCnt="0"/>
      <dgm:spPr/>
    </dgm:pt>
    <dgm:pt modelId="{2F96B649-CAAD-EF49-9CB7-4CEB05573CD0}" type="pres">
      <dgm:prSet presAssocID="{C8FB9AE8-4A18-2C40-A352-31968D57C69C}" presName="accentRepeatNode" presStyleLbl="solidFgAcc1" presStyleIdx="4" presStyleCnt="5"/>
      <dgm:spPr/>
    </dgm:pt>
  </dgm:ptLst>
  <dgm:cxnLst>
    <dgm:cxn modelId="{D6EE8D06-001D-7B45-80DE-E8EF13E5EA90}" srcId="{79B38672-9954-9749-B944-5A30F1BC463C}" destId="{435E9F17-BC54-114A-9489-994B524D8962}" srcOrd="3" destOrd="0" parTransId="{E32A275E-B411-5D41-A576-86147B1441A3}" sibTransId="{1F973A6F-957F-0740-9CA8-2023D90B6D1D}"/>
    <dgm:cxn modelId="{B65D1E13-ACE1-5D4A-B6F0-C21AAE043F03}" type="presOf" srcId="{C8FB9AE8-4A18-2C40-A352-31968D57C69C}" destId="{03D20B28-5927-114C-B5BD-C64B9ECE6E9F}" srcOrd="0" destOrd="0" presId="urn:microsoft.com/office/officeart/2008/layout/VerticalCurvedList"/>
    <dgm:cxn modelId="{A5963B66-0700-3C41-B4CA-C9EFD0C622CC}" srcId="{79B38672-9954-9749-B944-5A30F1BC463C}" destId="{D8667099-CD53-964D-B68A-5EFCFB84124C}" srcOrd="0" destOrd="0" parTransId="{36DF5840-78F1-2142-B2B3-8DD0681DEBE4}" sibTransId="{92120CF8-FA56-6544-B1BF-628E44843B0D}"/>
    <dgm:cxn modelId="{C6DFC64C-680F-304C-A831-04C62CE30078}" type="presOf" srcId="{A6C6FDC8-521E-504C-97A4-EEEBD24483D9}" destId="{B03AACA1-7316-114D-B4F8-C52517711E32}" srcOrd="0" destOrd="0" presId="urn:microsoft.com/office/officeart/2008/layout/VerticalCurvedList"/>
    <dgm:cxn modelId="{7D084474-6666-B342-8C36-CD686290F9A5}" type="presOf" srcId="{D8667099-CD53-964D-B68A-5EFCFB84124C}" destId="{AD57EF68-E225-774B-A92C-DBDFD09BD37E}" srcOrd="0" destOrd="0" presId="urn:microsoft.com/office/officeart/2008/layout/VerticalCurvedList"/>
    <dgm:cxn modelId="{9ED67879-FE0E-5443-96C0-271CB6BA0E09}" type="presOf" srcId="{92120CF8-FA56-6544-B1BF-628E44843B0D}" destId="{7394F105-486B-7847-9504-2333E686A88C}" srcOrd="0" destOrd="0" presId="urn:microsoft.com/office/officeart/2008/layout/VerticalCurvedList"/>
    <dgm:cxn modelId="{64EA5C95-FC18-BD4E-B83D-CB23B2356FD2}" srcId="{79B38672-9954-9749-B944-5A30F1BC463C}" destId="{A6C6FDC8-521E-504C-97A4-EEEBD24483D9}" srcOrd="2" destOrd="0" parTransId="{8BF66763-1639-034A-9E3F-4FCB9873E3D8}" sibTransId="{8E29263F-8CE6-F44F-AA69-BEDD038A0B69}"/>
    <dgm:cxn modelId="{BA7FA5BF-618F-F146-9DD1-5722052C77E8}" srcId="{79B38672-9954-9749-B944-5A30F1BC463C}" destId="{C8FB9AE8-4A18-2C40-A352-31968D57C69C}" srcOrd="4" destOrd="0" parTransId="{4ED66CD2-769F-E141-A42D-EBA1263D5A32}" sibTransId="{487E3C84-9133-8846-BA87-1C011454BB78}"/>
    <dgm:cxn modelId="{24CA80E6-AE82-1C44-B7F2-D46DEEE1F897}" type="presOf" srcId="{79B38672-9954-9749-B944-5A30F1BC463C}" destId="{20DABB9D-50FE-414D-86C4-30FDA1DEE614}" srcOrd="0" destOrd="0" presId="urn:microsoft.com/office/officeart/2008/layout/VerticalCurvedList"/>
    <dgm:cxn modelId="{AFFC5BF0-9157-6C45-9D2F-850F577C7200}" type="presOf" srcId="{435E9F17-BC54-114A-9489-994B524D8962}" destId="{0182B49F-9846-6542-9984-59E40E25F440}" srcOrd="0" destOrd="0" presId="urn:microsoft.com/office/officeart/2008/layout/VerticalCurvedList"/>
    <dgm:cxn modelId="{C1BC1BF7-1DCC-664E-834C-9CCC1E687B78}" type="presOf" srcId="{02D53ACC-638C-9540-BBBC-F6BA6CFAB69B}" destId="{A6CDA050-9610-4C40-BF93-E9D75CEA39B0}" srcOrd="0" destOrd="0" presId="urn:microsoft.com/office/officeart/2008/layout/VerticalCurvedList"/>
    <dgm:cxn modelId="{E1647DFA-D1FB-164F-B050-013D4B58836B}" srcId="{79B38672-9954-9749-B944-5A30F1BC463C}" destId="{02D53ACC-638C-9540-BBBC-F6BA6CFAB69B}" srcOrd="1" destOrd="0" parTransId="{721E3ECD-8270-8B48-8E5B-A7B14D6FE644}" sibTransId="{C8515EB6-E3E0-9E4B-B994-579C05965883}"/>
    <dgm:cxn modelId="{66D742E4-B1C4-404B-B22C-FA3C79BA92BF}" type="presParOf" srcId="{20DABB9D-50FE-414D-86C4-30FDA1DEE614}" destId="{686DA3DD-3577-D047-85CC-99C959B65EE3}" srcOrd="0" destOrd="0" presId="urn:microsoft.com/office/officeart/2008/layout/VerticalCurvedList"/>
    <dgm:cxn modelId="{9EDD14BD-D741-4C4A-8988-68753DB07FF3}" type="presParOf" srcId="{686DA3DD-3577-D047-85CC-99C959B65EE3}" destId="{8B96390E-8C2A-6744-8349-CCD4E7EDE452}" srcOrd="0" destOrd="0" presId="urn:microsoft.com/office/officeart/2008/layout/VerticalCurvedList"/>
    <dgm:cxn modelId="{473F5F82-A993-CA4C-8D9C-F0C15CEC96B8}" type="presParOf" srcId="{8B96390E-8C2A-6744-8349-CCD4E7EDE452}" destId="{A8BFC51E-7AA4-8D46-BAD3-18F70239288D}" srcOrd="0" destOrd="0" presId="urn:microsoft.com/office/officeart/2008/layout/VerticalCurvedList"/>
    <dgm:cxn modelId="{862C0F13-7501-F342-9636-406BE1DB201E}" type="presParOf" srcId="{8B96390E-8C2A-6744-8349-CCD4E7EDE452}" destId="{7394F105-486B-7847-9504-2333E686A88C}" srcOrd="1" destOrd="0" presId="urn:microsoft.com/office/officeart/2008/layout/VerticalCurvedList"/>
    <dgm:cxn modelId="{2EB40720-78D5-144C-8A1D-9E59A2893F1D}" type="presParOf" srcId="{8B96390E-8C2A-6744-8349-CCD4E7EDE452}" destId="{03B8712D-733A-B548-9200-38D0CA03545E}" srcOrd="2" destOrd="0" presId="urn:microsoft.com/office/officeart/2008/layout/VerticalCurvedList"/>
    <dgm:cxn modelId="{E42588FB-09DD-7F4D-8C32-4F9ABA668AC3}" type="presParOf" srcId="{8B96390E-8C2A-6744-8349-CCD4E7EDE452}" destId="{9FE54EF7-1EFE-374F-9027-5A98792D6FB0}" srcOrd="3" destOrd="0" presId="urn:microsoft.com/office/officeart/2008/layout/VerticalCurvedList"/>
    <dgm:cxn modelId="{A7AFCDF6-CF8F-A641-BC86-66AEE8A318A8}" type="presParOf" srcId="{686DA3DD-3577-D047-85CC-99C959B65EE3}" destId="{AD57EF68-E225-774B-A92C-DBDFD09BD37E}" srcOrd="1" destOrd="0" presId="urn:microsoft.com/office/officeart/2008/layout/VerticalCurvedList"/>
    <dgm:cxn modelId="{E20D35FE-5D7D-CD4F-A558-D46C7B48195A}" type="presParOf" srcId="{686DA3DD-3577-D047-85CC-99C959B65EE3}" destId="{AB734FF8-0F13-8A41-ABBB-5C4B17B52EAB}" srcOrd="2" destOrd="0" presId="urn:microsoft.com/office/officeart/2008/layout/VerticalCurvedList"/>
    <dgm:cxn modelId="{0FE840C8-A023-B44F-A073-6190698707EF}" type="presParOf" srcId="{AB734FF8-0F13-8A41-ABBB-5C4B17B52EAB}" destId="{B0810CE0-04EF-3F4A-A2E4-A5918D216480}" srcOrd="0" destOrd="0" presId="urn:microsoft.com/office/officeart/2008/layout/VerticalCurvedList"/>
    <dgm:cxn modelId="{C0F78B7C-0C61-6F47-AB6E-1D1A864B8905}" type="presParOf" srcId="{686DA3DD-3577-D047-85CC-99C959B65EE3}" destId="{A6CDA050-9610-4C40-BF93-E9D75CEA39B0}" srcOrd="3" destOrd="0" presId="urn:microsoft.com/office/officeart/2008/layout/VerticalCurvedList"/>
    <dgm:cxn modelId="{57027ED5-0B5F-3041-91F1-B5679FFFF7B4}" type="presParOf" srcId="{686DA3DD-3577-D047-85CC-99C959B65EE3}" destId="{CB4B1CEA-A813-DB40-8B07-FA2062B428CA}" srcOrd="4" destOrd="0" presId="urn:microsoft.com/office/officeart/2008/layout/VerticalCurvedList"/>
    <dgm:cxn modelId="{764F7001-60FF-0C44-B8DF-5F1E81FFA861}" type="presParOf" srcId="{CB4B1CEA-A813-DB40-8B07-FA2062B428CA}" destId="{642A7A02-C25C-FE40-BB5D-1F46D1192F78}" srcOrd="0" destOrd="0" presId="urn:microsoft.com/office/officeart/2008/layout/VerticalCurvedList"/>
    <dgm:cxn modelId="{C250137B-FBFA-C34E-B819-45475605FD94}" type="presParOf" srcId="{686DA3DD-3577-D047-85CC-99C959B65EE3}" destId="{B03AACA1-7316-114D-B4F8-C52517711E32}" srcOrd="5" destOrd="0" presId="urn:microsoft.com/office/officeart/2008/layout/VerticalCurvedList"/>
    <dgm:cxn modelId="{2C9BCCE8-8E32-B04E-8F23-5CA8245EA79C}" type="presParOf" srcId="{686DA3DD-3577-D047-85CC-99C959B65EE3}" destId="{B008886D-FE35-104F-8035-13B314B1A965}" srcOrd="6" destOrd="0" presId="urn:microsoft.com/office/officeart/2008/layout/VerticalCurvedList"/>
    <dgm:cxn modelId="{63822EE9-FF39-5349-8015-1B065AD5B3FF}" type="presParOf" srcId="{B008886D-FE35-104F-8035-13B314B1A965}" destId="{FF1BBAC5-DE38-D049-9B21-50A66536FCD8}" srcOrd="0" destOrd="0" presId="urn:microsoft.com/office/officeart/2008/layout/VerticalCurvedList"/>
    <dgm:cxn modelId="{9E8E30D6-8FDC-0C41-9333-5FE51C82BC95}" type="presParOf" srcId="{686DA3DD-3577-D047-85CC-99C959B65EE3}" destId="{0182B49F-9846-6542-9984-59E40E25F440}" srcOrd="7" destOrd="0" presId="urn:microsoft.com/office/officeart/2008/layout/VerticalCurvedList"/>
    <dgm:cxn modelId="{7F30DC93-5EB6-AE4C-8D26-8DD2D90491E0}" type="presParOf" srcId="{686DA3DD-3577-D047-85CC-99C959B65EE3}" destId="{01EC6369-69E3-2044-A2B4-17305AB76373}" srcOrd="8" destOrd="0" presId="urn:microsoft.com/office/officeart/2008/layout/VerticalCurvedList"/>
    <dgm:cxn modelId="{49A82A56-E7D8-4F44-A2A0-4F9D59AD42DF}" type="presParOf" srcId="{01EC6369-69E3-2044-A2B4-17305AB76373}" destId="{BC01F9B7-0872-1C4C-AE8C-32B245A5BDB4}" srcOrd="0" destOrd="0" presId="urn:microsoft.com/office/officeart/2008/layout/VerticalCurvedList"/>
    <dgm:cxn modelId="{72A77835-DC3A-8841-A875-686FD7404C63}" type="presParOf" srcId="{686DA3DD-3577-D047-85CC-99C959B65EE3}" destId="{03D20B28-5927-114C-B5BD-C64B9ECE6E9F}" srcOrd="9" destOrd="0" presId="urn:microsoft.com/office/officeart/2008/layout/VerticalCurvedList"/>
    <dgm:cxn modelId="{5CA6C667-FDD9-E142-9241-4DC99ABE93BD}" type="presParOf" srcId="{686DA3DD-3577-D047-85CC-99C959B65EE3}" destId="{F7AAF1C7-94BF-3F47-9DB5-44EB4DB048DB}" srcOrd="10" destOrd="0" presId="urn:microsoft.com/office/officeart/2008/layout/VerticalCurvedList"/>
    <dgm:cxn modelId="{8D0F5D23-E03E-244E-957E-62402B6F8F86}" type="presParOf" srcId="{F7AAF1C7-94BF-3F47-9DB5-44EB4DB048DB}" destId="{2F96B649-CAAD-EF49-9CB7-4CEB05573CD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6B8C1-7AAB-DC46-837B-E2A34C02AD5B}">
      <dsp:nvSpPr>
        <dsp:cNvPr id="0" name=""/>
        <dsp:cNvSpPr/>
      </dsp:nvSpPr>
      <dsp:spPr>
        <a:xfrm>
          <a:off x="1361" y="720093"/>
          <a:ext cx="2365833" cy="4411972"/>
        </a:xfrm>
        <a:prstGeom prst="rect">
          <a:avLst/>
        </a:prstGeom>
        <a:solidFill>
          <a:schemeClr val="accent1">
            <a:alpha val="90000"/>
            <a:tint val="4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450" tIns="330200" rIns="184450" bIns="330200" numCol="1" spcCol="1270" anchor="t" anchorCtr="0">
          <a:noAutofit/>
        </a:bodyPr>
        <a:lstStyle/>
        <a:p>
          <a:pPr marL="0" lvl="0" indent="0" algn="ctr" defTabSz="933450" rtl="0">
            <a:lnSpc>
              <a:spcPct val="90000"/>
            </a:lnSpc>
            <a:spcBef>
              <a:spcPct val="0"/>
            </a:spcBef>
            <a:spcAft>
              <a:spcPct val="35000"/>
            </a:spcAft>
            <a:buNone/>
          </a:pPr>
          <a:r>
            <a:rPr lang="en-US" sz="2100" b="0" kern="1200">
              <a:solidFill>
                <a:schemeClr val="tx1">
                  <a:lumMod val="75000"/>
                  <a:lumOff val="25000"/>
                </a:schemeClr>
              </a:solidFill>
              <a:latin typeface="Impact"/>
              <a:ea typeface="Calibri"/>
              <a:cs typeface="Calibri"/>
            </a:rPr>
            <a:t>Industry giant in gaming, AI, chip manufacturing, and data services</a:t>
          </a:r>
        </a:p>
      </dsp:txBody>
      <dsp:txXfrm>
        <a:off x="1361" y="2396643"/>
        <a:ext cx="2365833" cy="2647183"/>
      </dsp:txXfrm>
    </dsp:sp>
    <dsp:sp modelId="{6603F18B-44FE-E540-B78D-5AA3EE8ECD74}">
      <dsp:nvSpPr>
        <dsp:cNvPr id="0" name=""/>
        <dsp:cNvSpPr/>
      </dsp:nvSpPr>
      <dsp:spPr>
        <a:xfrm>
          <a:off x="687453" y="1601213"/>
          <a:ext cx="993650" cy="993650"/>
        </a:xfrm>
        <a:prstGeom prst="ellipse">
          <a:avLst/>
        </a:prstGeom>
        <a:solidFill>
          <a:schemeClr val="accent1">
            <a:shade val="80000"/>
            <a:hueOff val="0"/>
            <a:satOff val="0"/>
            <a:lumOff val="0"/>
            <a:alphaOff val="0"/>
          </a:schemeClr>
        </a:solidFill>
        <a:ln w="12700"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469" tIns="12700" rIns="7746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32970" y="1746730"/>
        <a:ext cx="702616" cy="702616"/>
      </dsp:txXfrm>
    </dsp:sp>
    <dsp:sp modelId="{C7B714BE-C5EB-B242-ACE4-9CF703152486}">
      <dsp:nvSpPr>
        <dsp:cNvPr id="0" name=""/>
        <dsp:cNvSpPr/>
      </dsp:nvSpPr>
      <dsp:spPr>
        <a:xfrm>
          <a:off x="0" y="5121917"/>
          <a:ext cx="2365833" cy="72"/>
        </a:xfrm>
        <a:prstGeom prst="rect">
          <a:avLst/>
        </a:prstGeom>
        <a:solidFill>
          <a:schemeClr val="accent1">
            <a:shade val="80000"/>
            <a:hueOff val="-33283"/>
            <a:satOff val="-1080"/>
            <a:lumOff val="3726"/>
            <a:alphaOff val="0"/>
          </a:schemeClr>
        </a:solidFill>
        <a:ln w="12700" cap="flat" cmpd="sng" algn="in">
          <a:solidFill>
            <a:schemeClr val="accent1">
              <a:shade val="80000"/>
              <a:hueOff val="-33283"/>
              <a:satOff val="-1080"/>
              <a:lumOff val="3726"/>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AA40FB5-AFFD-D949-9796-1C05F12726D7}">
      <dsp:nvSpPr>
        <dsp:cNvPr id="0" name=""/>
        <dsp:cNvSpPr/>
      </dsp:nvSpPr>
      <dsp:spPr>
        <a:xfrm>
          <a:off x="2605399" y="720093"/>
          <a:ext cx="2365833" cy="4411972"/>
        </a:xfrm>
        <a:prstGeom prst="rect">
          <a:avLst/>
        </a:prstGeom>
        <a:solidFill>
          <a:schemeClr val="accent1">
            <a:alpha val="90000"/>
            <a:tint val="4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450" tIns="330200" rIns="184450" bIns="330200" numCol="1" spcCol="1270" anchor="t" anchorCtr="0">
          <a:noAutofit/>
        </a:bodyPr>
        <a:lstStyle/>
        <a:p>
          <a:pPr marL="0" lvl="0" indent="0" algn="ctr" defTabSz="889000" rtl="0">
            <a:lnSpc>
              <a:spcPct val="90000"/>
            </a:lnSpc>
            <a:spcBef>
              <a:spcPct val="0"/>
            </a:spcBef>
            <a:spcAft>
              <a:spcPct val="35000"/>
            </a:spcAft>
            <a:buNone/>
          </a:pPr>
          <a:r>
            <a:rPr lang="en-US" sz="2000" b="0" kern="1200">
              <a:solidFill>
                <a:schemeClr val="tx1">
                  <a:lumMod val="75000"/>
                  <a:lumOff val="25000"/>
                </a:schemeClr>
              </a:solidFill>
              <a:latin typeface="Impact"/>
              <a:ea typeface="Calibri"/>
              <a:cs typeface="Calibri"/>
            </a:rPr>
            <a:t>Large global potential market growth for their products and services</a:t>
          </a:r>
        </a:p>
      </dsp:txBody>
      <dsp:txXfrm>
        <a:off x="2605399" y="2396643"/>
        <a:ext cx="2365833" cy="2647183"/>
      </dsp:txXfrm>
    </dsp:sp>
    <dsp:sp modelId="{83E84712-69B5-D54B-A744-8F3E6BD3710F}">
      <dsp:nvSpPr>
        <dsp:cNvPr id="0" name=""/>
        <dsp:cNvSpPr/>
      </dsp:nvSpPr>
      <dsp:spPr>
        <a:xfrm>
          <a:off x="3291491" y="1601213"/>
          <a:ext cx="993650" cy="993650"/>
        </a:xfrm>
        <a:prstGeom prst="ellipse">
          <a:avLst/>
        </a:prstGeom>
        <a:solidFill>
          <a:schemeClr val="accent1">
            <a:shade val="80000"/>
            <a:hueOff val="-66565"/>
            <a:satOff val="-2160"/>
            <a:lumOff val="7452"/>
            <a:alphaOff val="0"/>
          </a:schemeClr>
        </a:solidFill>
        <a:ln w="12700" cap="flat" cmpd="sng" algn="in">
          <a:solidFill>
            <a:schemeClr val="accent1">
              <a:shade val="80000"/>
              <a:hueOff val="-66565"/>
              <a:satOff val="-2160"/>
              <a:lumOff val="745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469" tIns="12700" rIns="7746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37008" y="1746730"/>
        <a:ext cx="702616" cy="702616"/>
      </dsp:txXfrm>
    </dsp:sp>
    <dsp:sp modelId="{04E0F8CC-9187-9546-86F4-726A71B40A18}">
      <dsp:nvSpPr>
        <dsp:cNvPr id="0" name=""/>
        <dsp:cNvSpPr/>
      </dsp:nvSpPr>
      <dsp:spPr>
        <a:xfrm>
          <a:off x="2602950" y="5133490"/>
          <a:ext cx="2369075" cy="1440"/>
        </a:xfrm>
        <a:prstGeom prst="rect">
          <a:avLst/>
        </a:prstGeom>
        <a:solidFill>
          <a:schemeClr val="accent1">
            <a:shade val="80000"/>
            <a:hueOff val="-99848"/>
            <a:satOff val="-3240"/>
            <a:lumOff val="11178"/>
            <a:alphaOff val="0"/>
          </a:schemeClr>
        </a:solidFill>
        <a:ln w="12700" cap="flat" cmpd="sng" algn="in">
          <a:solidFill>
            <a:schemeClr val="accent1">
              <a:shade val="80000"/>
              <a:hueOff val="-99848"/>
              <a:satOff val="-3240"/>
              <a:lumOff val="1117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FBC2089-EDCC-754C-9CA1-227A256D2B99}">
      <dsp:nvSpPr>
        <dsp:cNvPr id="0" name=""/>
        <dsp:cNvSpPr/>
      </dsp:nvSpPr>
      <dsp:spPr>
        <a:xfrm>
          <a:off x="5202055" y="720093"/>
          <a:ext cx="2365833" cy="4411972"/>
        </a:xfrm>
        <a:prstGeom prst="rect">
          <a:avLst/>
        </a:prstGeom>
        <a:solidFill>
          <a:schemeClr val="accent1">
            <a:alpha val="90000"/>
            <a:tint val="4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450" tIns="330200" rIns="184450" bIns="330200" numCol="1" spcCol="1270" anchor="t" anchorCtr="0">
          <a:noAutofit/>
        </a:bodyPr>
        <a:lstStyle/>
        <a:p>
          <a:pPr marL="0" lvl="0" indent="0" algn="ctr" defTabSz="889000" rtl="0">
            <a:lnSpc>
              <a:spcPct val="90000"/>
            </a:lnSpc>
            <a:spcBef>
              <a:spcPct val="0"/>
            </a:spcBef>
            <a:spcAft>
              <a:spcPct val="35000"/>
            </a:spcAft>
            <a:buNone/>
          </a:pPr>
          <a:r>
            <a:rPr lang="en-US" sz="2000" b="0" kern="1200">
              <a:solidFill>
                <a:schemeClr val="tx1">
                  <a:lumMod val="75000"/>
                  <a:lumOff val="25000"/>
                </a:schemeClr>
              </a:solidFill>
              <a:latin typeface="Impact"/>
              <a:ea typeface="Calibri"/>
              <a:cs typeface="Calibri"/>
            </a:rPr>
            <a:t>GPU was responsible for the NASA flight and Covid-19 spread simulations</a:t>
          </a:r>
        </a:p>
      </dsp:txBody>
      <dsp:txXfrm>
        <a:off x="5202055" y="2396643"/>
        <a:ext cx="2365833" cy="2647183"/>
      </dsp:txXfrm>
    </dsp:sp>
    <dsp:sp modelId="{0A969404-C2FB-784D-BE2C-1EEFE03FF887}">
      <dsp:nvSpPr>
        <dsp:cNvPr id="0" name=""/>
        <dsp:cNvSpPr/>
      </dsp:nvSpPr>
      <dsp:spPr>
        <a:xfrm>
          <a:off x="5895529" y="1601213"/>
          <a:ext cx="993650" cy="993650"/>
        </a:xfrm>
        <a:prstGeom prst="ellipse">
          <a:avLst/>
        </a:prstGeom>
        <a:solidFill>
          <a:schemeClr val="accent1">
            <a:shade val="80000"/>
            <a:hueOff val="-133130"/>
            <a:satOff val="-4320"/>
            <a:lumOff val="14903"/>
            <a:alphaOff val="0"/>
          </a:schemeClr>
        </a:solidFill>
        <a:ln w="12700" cap="flat" cmpd="sng" algn="in">
          <a:solidFill>
            <a:schemeClr val="accent1">
              <a:shade val="80000"/>
              <a:hueOff val="-133130"/>
              <a:satOff val="-4320"/>
              <a:lumOff val="14903"/>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469" tIns="12700" rIns="77469"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041046" y="1746730"/>
        <a:ext cx="702616" cy="702616"/>
      </dsp:txXfrm>
    </dsp:sp>
    <dsp:sp modelId="{E4B2D3EB-9D12-4343-905D-91B350BFA5A8}">
      <dsp:nvSpPr>
        <dsp:cNvPr id="0" name=""/>
        <dsp:cNvSpPr/>
      </dsp:nvSpPr>
      <dsp:spPr>
        <a:xfrm>
          <a:off x="5208609" y="5122744"/>
          <a:ext cx="2365833" cy="72"/>
        </a:xfrm>
        <a:prstGeom prst="rect">
          <a:avLst/>
        </a:prstGeom>
        <a:solidFill>
          <a:schemeClr val="accent1">
            <a:shade val="80000"/>
            <a:hueOff val="-166413"/>
            <a:satOff val="-5400"/>
            <a:lumOff val="18629"/>
            <a:alphaOff val="0"/>
          </a:schemeClr>
        </a:solidFill>
        <a:ln w="12700" cap="flat" cmpd="sng" algn="in">
          <a:solidFill>
            <a:schemeClr val="accent1">
              <a:shade val="80000"/>
              <a:hueOff val="-166413"/>
              <a:satOff val="-5400"/>
              <a:lumOff val="1862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701DDEA-BA89-8C48-8B9E-BE025ADFA73A}">
      <dsp:nvSpPr>
        <dsp:cNvPr id="0" name=""/>
        <dsp:cNvSpPr/>
      </dsp:nvSpPr>
      <dsp:spPr>
        <a:xfrm>
          <a:off x="7811854" y="720093"/>
          <a:ext cx="2365833" cy="4411972"/>
        </a:xfrm>
        <a:prstGeom prst="rect">
          <a:avLst/>
        </a:prstGeom>
        <a:solidFill>
          <a:schemeClr val="accent1">
            <a:alpha val="90000"/>
            <a:tint val="4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450" tIns="330200" rIns="184450" bIns="330200" numCol="1" spcCol="1270" anchor="t" anchorCtr="0">
          <a:noAutofit/>
        </a:bodyPr>
        <a:lstStyle/>
        <a:p>
          <a:pPr marL="0" lvl="0" indent="0" algn="ctr" defTabSz="844550" rtl="0">
            <a:lnSpc>
              <a:spcPct val="90000"/>
            </a:lnSpc>
            <a:spcBef>
              <a:spcPct val="0"/>
            </a:spcBef>
            <a:spcAft>
              <a:spcPct val="35000"/>
            </a:spcAft>
            <a:buNone/>
          </a:pPr>
          <a:r>
            <a:rPr lang="en-US" sz="1900" b="0" kern="1200">
              <a:solidFill>
                <a:schemeClr val="tx1">
                  <a:lumMod val="75000"/>
                  <a:lumOff val="25000"/>
                </a:schemeClr>
              </a:solidFill>
              <a:latin typeface="Impact"/>
              <a:ea typeface="Calibri"/>
              <a:cs typeface="Calibri"/>
            </a:rPr>
            <a:t>Strategic partnerships with Microsoft, Amazon, Google, AMD, Microsoft and Lenovo</a:t>
          </a:r>
        </a:p>
      </dsp:txBody>
      <dsp:txXfrm>
        <a:off x="7811854" y="2396643"/>
        <a:ext cx="2365833" cy="2647183"/>
      </dsp:txXfrm>
    </dsp:sp>
    <dsp:sp modelId="{E94E834F-92D1-9140-AD5B-A672575D2A3E}">
      <dsp:nvSpPr>
        <dsp:cNvPr id="0" name=""/>
        <dsp:cNvSpPr/>
      </dsp:nvSpPr>
      <dsp:spPr>
        <a:xfrm>
          <a:off x="8497946" y="1601213"/>
          <a:ext cx="993650" cy="993650"/>
        </a:xfrm>
        <a:prstGeom prst="ellipse">
          <a:avLst/>
        </a:prstGeom>
        <a:solidFill>
          <a:schemeClr val="accent1">
            <a:shade val="80000"/>
            <a:hueOff val="-199695"/>
            <a:satOff val="-6480"/>
            <a:lumOff val="22355"/>
            <a:alphaOff val="0"/>
          </a:schemeClr>
        </a:solidFill>
        <a:ln w="12700" cap="flat" cmpd="sng" algn="in">
          <a:solidFill>
            <a:schemeClr val="accent1">
              <a:shade val="80000"/>
              <a:hueOff val="-199695"/>
              <a:satOff val="-6480"/>
              <a:lumOff val="223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469" tIns="12700" rIns="77469"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643463" y="1746730"/>
        <a:ext cx="702616" cy="702616"/>
      </dsp:txXfrm>
    </dsp:sp>
    <dsp:sp modelId="{3354FEAB-7773-0640-9F5D-01B4929639A9}">
      <dsp:nvSpPr>
        <dsp:cNvPr id="0" name=""/>
        <dsp:cNvSpPr/>
      </dsp:nvSpPr>
      <dsp:spPr>
        <a:xfrm>
          <a:off x="7812493" y="5099884"/>
          <a:ext cx="2365833" cy="72"/>
        </a:xfrm>
        <a:prstGeom prst="rect">
          <a:avLst/>
        </a:prstGeom>
        <a:solidFill>
          <a:schemeClr val="accent1">
            <a:shade val="80000"/>
            <a:hueOff val="-232978"/>
            <a:satOff val="-7560"/>
            <a:lumOff val="26081"/>
            <a:alphaOff val="0"/>
          </a:schemeClr>
        </a:solidFill>
        <a:ln w="12700" cap="flat" cmpd="sng" algn="in">
          <a:solidFill>
            <a:schemeClr val="accent1">
              <a:shade val="80000"/>
              <a:hueOff val="-232978"/>
              <a:satOff val="-7560"/>
              <a:lumOff val="2608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4F105-486B-7847-9504-2333E686A88C}">
      <dsp:nvSpPr>
        <dsp:cNvPr id="0" name=""/>
        <dsp:cNvSpPr/>
      </dsp:nvSpPr>
      <dsp:spPr>
        <a:xfrm>
          <a:off x="-5770093" y="-883154"/>
          <a:ext cx="6869531" cy="6869531"/>
        </a:xfrm>
        <a:prstGeom prst="blockArc">
          <a:avLst>
            <a:gd name="adj1" fmla="val 18900000"/>
            <a:gd name="adj2" fmla="val 2700000"/>
            <a:gd name="adj3" fmla="val 314"/>
          </a:avLst>
        </a:prstGeom>
        <a:noFill/>
        <a:ln w="12700" cap="flat" cmpd="sng" algn="in">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57EF68-E225-774B-A92C-DBDFD09BD37E}">
      <dsp:nvSpPr>
        <dsp:cNvPr id="0" name=""/>
        <dsp:cNvSpPr/>
      </dsp:nvSpPr>
      <dsp:spPr>
        <a:xfrm>
          <a:off x="480568" y="318849"/>
          <a:ext cx="7267456" cy="638107"/>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649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t>Largest GPU producer with 90% market share</a:t>
          </a:r>
        </a:p>
      </dsp:txBody>
      <dsp:txXfrm>
        <a:off x="480568" y="318849"/>
        <a:ext cx="7267456" cy="638107"/>
      </dsp:txXfrm>
    </dsp:sp>
    <dsp:sp modelId="{B0810CE0-04EF-3F4A-A2E4-A5918D216480}">
      <dsp:nvSpPr>
        <dsp:cNvPr id="0" name=""/>
        <dsp:cNvSpPr/>
      </dsp:nvSpPr>
      <dsp:spPr>
        <a:xfrm>
          <a:off x="81751" y="239085"/>
          <a:ext cx="797633" cy="797633"/>
        </a:xfrm>
        <a:prstGeom prst="ellipse">
          <a:avLst/>
        </a:prstGeom>
        <a:solidFill>
          <a:schemeClr val="lt1">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CDA050-9610-4C40-BF93-E9D75CEA39B0}">
      <dsp:nvSpPr>
        <dsp:cNvPr id="0" name=""/>
        <dsp:cNvSpPr/>
      </dsp:nvSpPr>
      <dsp:spPr>
        <a:xfrm>
          <a:off x="937817" y="1275703"/>
          <a:ext cx="6810207" cy="638107"/>
        </a:xfrm>
        <a:prstGeom prst="rect">
          <a:avLst/>
        </a:prstGeom>
        <a:solidFill>
          <a:schemeClr val="accent5">
            <a:hueOff val="-1514894"/>
            <a:satOff val="-4473"/>
            <a:lumOff val="-612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649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t>Diverse revenue streams across multiple industries and countries</a:t>
          </a:r>
        </a:p>
      </dsp:txBody>
      <dsp:txXfrm>
        <a:off x="937817" y="1275703"/>
        <a:ext cx="6810207" cy="638107"/>
      </dsp:txXfrm>
    </dsp:sp>
    <dsp:sp modelId="{642A7A02-C25C-FE40-BB5D-1F46D1192F78}">
      <dsp:nvSpPr>
        <dsp:cNvPr id="0" name=""/>
        <dsp:cNvSpPr/>
      </dsp:nvSpPr>
      <dsp:spPr>
        <a:xfrm>
          <a:off x="539000" y="1195940"/>
          <a:ext cx="797633" cy="797633"/>
        </a:xfrm>
        <a:prstGeom prst="ellipse">
          <a:avLst/>
        </a:prstGeom>
        <a:solidFill>
          <a:schemeClr val="lt1">
            <a:hueOff val="0"/>
            <a:satOff val="0"/>
            <a:lumOff val="0"/>
            <a:alphaOff val="0"/>
          </a:schemeClr>
        </a:solidFill>
        <a:ln w="12700" cap="flat" cmpd="sng" algn="in">
          <a:solidFill>
            <a:schemeClr val="accent5">
              <a:hueOff val="-1514894"/>
              <a:satOff val="-4473"/>
              <a:lumOff val="-6128"/>
              <a:alphaOff val="0"/>
            </a:schemeClr>
          </a:solidFill>
          <a:prstDash val="solid"/>
        </a:ln>
        <a:effectLst/>
      </dsp:spPr>
      <dsp:style>
        <a:lnRef idx="2">
          <a:scrgbClr r="0" g="0" b="0"/>
        </a:lnRef>
        <a:fillRef idx="1">
          <a:scrgbClr r="0" g="0" b="0"/>
        </a:fillRef>
        <a:effectRef idx="0">
          <a:scrgbClr r="0" g="0" b="0"/>
        </a:effectRef>
        <a:fontRef idx="minor"/>
      </dsp:style>
    </dsp:sp>
    <dsp:sp modelId="{B03AACA1-7316-114D-B4F8-C52517711E32}">
      <dsp:nvSpPr>
        <dsp:cNvPr id="0" name=""/>
        <dsp:cNvSpPr/>
      </dsp:nvSpPr>
      <dsp:spPr>
        <a:xfrm>
          <a:off x="1078156" y="2232557"/>
          <a:ext cx="6669868" cy="638107"/>
        </a:xfrm>
        <a:prstGeom prst="rect">
          <a:avLst/>
        </a:prstGeom>
        <a:solidFill>
          <a:schemeClr val="accent5">
            <a:hueOff val="-3029788"/>
            <a:satOff val="-8945"/>
            <a:lumOff val="-1225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649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t>78% of revenue is derived from data center revenue which increased by 2x in 2024</a:t>
          </a:r>
        </a:p>
      </dsp:txBody>
      <dsp:txXfrm>
        <a:off x="1078156" y="2232557"/>
        <a:ext cx="6669868" cy="638107"/>
      </dsp:txXfrm>
    </dsp:sp>
    <dsp:sp modelId="{FF1BBAC5-DE38-D049-9B21-50A66536FCD8}">
      <dsp:nvSpPr>
        <dsp:cNvPr id="0" name=""/>
        <dsp:cNvSpPr/>
      </dsp:nvSpPr>
      <dsp:spPr>
        <a:xfrm>
          <a:off x="679339" y="2152794"/>
          <a:ext cx="797633" cy="797633"/>
        </a:xfrm>
        <a:prstGeom prst="ellipse">
          <a:avLst/>
        </a:prstGeom>
        <a:solidFill>
          <a:schemeClr val="lt1">
            <a:hueOff val="0"/>
            <a:satOff val="0"/>
            <a:lumOff val="0"/>
            <a:alphaOff val="0"/>
          </a:schemeClr>
        </a:solidFill>
        <a:ln w="12700" cap="flat" cmpd="sng" algn="in">
          <a:solidFill>
            <a:schemeClr val="accent5">
              <a:hueOff val="-3029788"/>
              <a:satOff val="-8945"/>
              <a:lumOff val="-12255"/>
              <a:alphaOff val="0"/>
            </a:schemeClr>
          </a:solidFill>
          <a:prstDash val="solid"/>
        </a:ln>
        <a:effectLst/>
      </dsp:spPr>
      <dsp:style>
        <a:lnRef idx="2">
          <a:scrgbClr r="0" g="0" b="0"/>
        </a:lnRef>
        <a:fillRef idx="1">
          <a:scrgbClr r="0" g="0" b="0"/>
        </a:fillRef>
        <a:effectRef idx="0">
          <a:scrgbClr r="0" g="0" b="0"/>
        </a:effectRef>
        <a:fontRef idx="minor"/>
      </dsp:style>
    </dsp:sp>
    <dsp:sp modelId="{0182B49F-9846-6542-9984-59E40E25F440}">
      <dsp:nvSpPr>
        <dsp:cNvPr id="0" name=""/>
        <dsp:cNvSpPr/>
      </dsp:nvSpPr>
      <dsp:spPr>
        <a:xfrm>
          <a:off x="937817" y="3189412"/>
          <a:ext cx="6810207" cy="638107"/>
        </a:xfrm>
        <a:prstGeom prst="rect">
          <a:avLst/>
        </a:prstGeom>
        <a:solidFill>
          <a:schemeClr val="accent5">
            <a:hueOff val="-4544682"/>
            <a:satOff val="-13418"/>
            <a:lumOff val="-1838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649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t>$61 Billion in sales in 2024</a:t>
          </a:r>
        </a:p>
      </dsp:txBody>
      <dsp:txXfrm>
        <a:off x="937817" y="3189412"/>
        <a:ext cx="6810207" cy="638107"/>
      </dsp:txXfrm>
    </dsp:sp>
    <dsp:sp modelId="{BC01F9B7-0872-1C4C-AE8C-32B245A5BDB4}">
      <dsp:nvSpPr>
        <dsp:cNvPr id="0" name=""/>
        <dsp:cNvSpPr/>
      </dsp:nvSpPr>
      <dsp:spPr>
        <a:xfrm>
          <a:off x="539000" y="3109648"/>
          <a:ext cx="797633" cy="797633"/>
        </a:xfrm>
        <a:prstGeom prst="ellipse">
          <a:avLst/>
        </a:prstGeom>
        <a:solidFill>
          <a:schemeClr val="lt1">
            <a:hueOff val="0"/>
            <a:satOff val="0"/>
            <a:lumOff val="0"/>
            <a:alphaOff val="0"/>
          </a:schemeClr>
        </a:solidFill>
        <a:ln w="12700" cap="flat" cmpd="sng" algn="in">
          <a:solidFill>
            <a:schemeClr val="accent5">
              <a:hueOff val="-4544682"/>
              <a:satOff val="-13418"/>
              <a:lumOff val="-18383"/>
              <a:alphaOff val="0"/>
            </a:schemeClr>
          </a:solidFill>
          <a:prstDash val="solid"/>
        </a:ln>
        <a:effectLst/>
      </dsp:spPr>
      <dsp:style>
        <a:lnRef idx="2">
          <a:scrgbClr r="0" g="0" b="0"/>
        </a:lnRef>
        <a:fillRef idx="1">
          <a:scrgbClr r="0" g="0" b="0"/>
        </a:fillRef>
        <a:effectRef idx="0">
          <a:scrgbClr r="0" g="0" b="0"/>
        </a:effectRef>
        <a:fontRef idx="minor"/>
      </dsp:style>
    </dsp:sp>
    <dsp:sp modelId="{03D20B28-5927-114C-B5BD-C64B9ECE6E9F}">
      <dsp:nvSpPr>
        <dsp:cNvPr id="0" name=""/>
        <dsp:cNvSpPr/>
      </dsp:nvSpPr>
      <dsp:spPr>
        <a:xfrm>
          <a:off x="480568" y="4146266"/>
          <a:ext cx="7267456" cy="638107"/>
        </a:xfrm>
        <a:prstGeom prst="rect">
          <a:avLst/>
        </a:prstGeom>
        <a:solidFill>
          <a:schemeClr val="accent5">
            <a:hueOff val="-6059576"/>
            <a:satOff val="-17891"/>
            <a:lumOff val="-2451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649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t>Ranked 1st in Forbes best companies</a:t>
          </a:r>
        </a:p>
      </dsp:txBody>
      <dsp:txXfrm>
        <a:off x="480568" y="4146266"/>
        <a:ext cx="7267456" cy="638107"/>
      </dsp:txXfrm>
    </dsp:sp>
    <dsp:sp modelId="{2F96B649-CAAD-EF49-9CB7-4CEB05573CD0}">
      <dsp:nvSpPr>
        <dsp:cNvPr id="0" name=""/>
        <dsp:cNvSpPr/>
      </dsp:nvSpPr>
      <dsp:spPr>
        <a:xfrm>
          <a:off x="81751" y="4066503"/>
          <a:ext cx="797633" cy="797633"/>
        </a:xfrm>
        <a:prstGeom prst="ellipse">
          <a:avLst/>
        </a:prstGeom>
        <a:solidFill>
          <a:schemeClr val="lt1">
            <a:hueOff val="0"/>
            <a:satOff val="0"/>
            <a:lumOff val="0"/>
            <a:alphaOff val="0"/>
          </a:schemeClr>
        </a:solidFill>
        <a:ln w="12700" cap="flat" cmpd="sng" algn="in">
          <a:solidFill>
            <a:schemeClr val="accent5">
              <a:hueOff val="-6059576"/>
              <a:satOff val="-17891"/>
              <a:lumOff val="-2451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0.86834</cdr:x>
      <cdr:y>0.44243</cdr:y>
    </cdr:from>
    <cdr:to>
      <cdr:x>0.91709</cdr:x>
      <cdr:y>0.55757</cdr:y>
    </cdr:to>
    <cdr:sp macro="" textlink="">
      <cdr:nvSpPr>
        <cdr:cNvPr id="3" name="Down Arrow 2">
          <a:extLst xmlns:a="http://schemas.openxmlformats.org/drawingml/2006/main">
            <a:ext uri="{FF2B5EF4-FFF2-40B4-BE49-F238E27FC236}">
              <a16:creationId xmlns:a16="http://schemas.microsoft.com/office/drawing/2014/main" id="{D4040095-EAFB-5646-4114-BE80683C9D09}"/>
            </a:ext>
          </a:extLst>
        </cdr:cNvPr>
        <cdr:cNvSpPr/>
      </cdr:nvSpPr>
      <cdr:spPr>
        <a:xfrm xmlns:a="http://schemas.openxmlformats.org/drawingml/2006/main" rot="16200000" flipH="1">
          <a:off x="5097519" y="1180167"/>
          <a:ext cx="304800" cy="286660"/>
        </a:xfrm>
        <a:prstGeom xmlns:a="http://schemas.openxmlformats.org/drawingml/2006/main" prst="downArrow">
          <a:avLst/>
        </a:prstGeom>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0.15252</cdr:x>
      <cdr:y>0.43895</cdr:y>
    </cdr:from>
    <cdr:to>
      <cdr:x>0.20127</cdr:x>
      <cdr:y>0.5541</cdr:y>
    </cdr:to>
    <cdr:sp macro="" textlink="">
      <cdr:nvSpPr>
        <cdr:cNvPr id="5" name="Down Arrow 4">
          <a:extLst xmlns:a="http://schemas.openxmlformats.org/drawingml/2006/main">
            <a:ext uri="{FF2B5EF4-FFF2-40B4-BE49-F238E27FC236}">
              <a16:creationId xmlns:a16="http://schemas.microsoft.com/office/drawing/2014/main" id="{D4040095-EAFB-5646-4114-BE80683C9D09}"/>
            </a:ext>
          </a:extLst>
        </cdr:cNvPr>
        <cdr:cNvSpPr/>
      </cdr:nvSpPr>
      <cdr:spPr>
        <a:xfrm xmlns:a="http://schemas.openxmlformats.org/drawingml/2006/main" rot="5400000" flipH="1">
          <a:off x="911098" y="1097746"/>
          <a:ext cx="288296" cy="290780"/>
        </a:xfrm>
        <a:prstGeom xmlns:a="http://schemas.openxmlformats.org/drawingml/2006/main" prst="downArrow">
          <a:avLst/>
        </a:prstGeom>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3601F-6E1C-4A29-9CBB-FA9448F748CB}" type="datetimeFigureOut">
              <a:rPr lang="en-US" smtClean="0"/>
              <a:t>2/27/2025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92E9F-4147-45B6-8287-CCC0DC39C906}" type="slidenum">
              <a:rPr lang="en-US" smtClean="0"/>
              <a:t>‹#›</a:t>
            </a:fld>
            <a:endParaRPr lang="en-US"/>
          </a:p>
        </p:txBody>
      </p:sp>
    </p:spTree>
    <p:extLst>
      <p:ext uri="{BB962C8B-B14F-4D97-AF65-F5344CB8AC3E}">
        <p14:creationId xmlns:p14="http://schemas.microsoft.com/office/powerpoint/2010/main" val="346143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Founded in 1993 by Jensen Huang, Chris </a:t>
            </a:r>
            <a:r>
              <a:rPr lang="en-US" err="1"/>
              <a:t>Malachowsky</a:t>
            </a:r>
            <a:r>
              <a:rPr lang="en-US"/>
              <a:t>, and Curtis Priem, and headquartered in Santa Clara, California, Nvidia</a:t>
            </a:r>
          </a:p>
        </p:txBody>
      </p:sp>
      <p:sp>
        <p:nvSpPr>
          <p:cNvPr id="4" name="Slide Number Placeholder 3"/>
          <p:cNvSpPr>
            <a:spLocks noGrp="1"/>
          </p:cNvSpPr>
          <p:nvPr>
            <p:ph type="sldNum" sz="quarter" idx="5"/>
          </p:nvPr>
        </p:nvSpPr>
        <p:spPr/>
        <p:txBody>
          <a:bodyPr/>
          <a:lstStyle/>
          <a:p>
            <a:fld id="{83F92E9F-4147-45B6-8287-CCC0DC39C906}" type="slidenum">
              <a:rPr lang="en-US" smtClean="0"/>
              <a:t>1</a:t>
            </a:fld>
            <a:endParaRPr lang="en-US"/>
          </a:p>
        </p:txBody>
      </p:sp>
    </p:spTree>
    <p:extLst>
      <p:ext uri="{BB962C8B-B14F-4D97-AF65-F5344CB8AC3E}">
        <p14:creationId xmlns:p14="http://schemas.microsoft.com/office/powerpoint/2010/main" val="1341052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56A7E-D72F-295F-E781-20E3B222D7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3F6829-4D9E-5B18-FBE2-8AA1087B4B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C3C918-D575-A00B-5AD1-C90AA8925DB3}"/>
              </a:ext>
            </a:extLst>
          </p:cNvPr>
          <p:cNvSpPr>
            <a:spLocks noGrp="1"/>
          </p:cNvSpPr>
          <p:nvPr>
            <p:ph type="body" idx="1"/>
          </p:nvPr>
        </p:nvSpPr>
        <p:spPr/>
        <p:txBody>
          <a:bodyPr/>
          <a:lstStyle/>
          <a:p>
            <a:r>
              <a:rPr lang="en-US"/>
              <a:t>The 3% is the projected inflation rate for the next year. </a:t>
            </a:r>
          </a:p>
          <a:p>
            <a:endParaRPr lang="en-US"/>
          </a:p>
          <a:p>
            <a:r>
              <a:rPr lang="en-US"/>
              <a:t>Why undervalued? Because in beginning 2024, 2023 had some trouble for the company in that it encountered issues with its latest graphics card at the time, low inventory of products, and the gaming industry not needing the intensity of the newest </a:t>
            </a:r>
            <a:r>
              <a:rPr lang="en-US" err="1"/>
              <a:t>gpus</a:t>
            </a:r>
            <a:r>
              <a:rPr lang="en-US"/>
              <a:t>. </a:t>
            </a:r>
          </a:p>
          <a:p>
            <a:endParaRPr lang="en-US"/>
          </a:p>
          <a:p>
            <a:r>
              <a:rPr lang="en-US"/>
              <a:t>We believe that despite the projected stock price indicating that Nvidia is overvalued, it is still worth investing in stock. Through analysis of the financial, economic, and social factors that surround AI and its integration into society and its applications for the future, we believe that Nvidia will be able to capitalize on this AI market for at least the next 3 years. </a:t>
            </a:r>
          </a:p>
        </p:txBody>
      </p:sp>
      <p:sp>
        <p:nvSpPr>
          <p:cNvPr id="4" name="Slide Number Placeholder 3">
            <a:extLst>
              <a:ext uri="{FF2B5EF4-FFF2-40B4-BE49-F238E27FC236}">
                <a16:creationId xmlns:a16="http://schemas.microsoft.com/office/drawing/2014/main" id="{6F691178-933A-EFC0-B166-E7FACDF5C321}"/>
              </a:ext>
            </a:extLst>
          </p:cNvPr>
          <p:cNvSpPr>
            <a:spLocks noGrp="1"/>
          </p:cNvSpPr>
          <p:nvPr>
            <p:ph type="sldNum" sz="quarter" idx="5"/>
          </p:nvPr>
        </p:nvSpPr>
        <p:spPr/>
        <p:txBody>
          <a:bodyPr/>
          <a:lstStyle/>
          <a:p>
            <a:fld id="{83F92E9F-4147-45B6-8287-CCC0DC39C906}" type="slidenum">
              <a:rPr lang="en-US" smtClean="0"/>
              <a:t>17</a:t>
            </a:fld>
            <a:endParaRPr lang="en-US"/>
          </a:p>
        </p:txBody>
      </p:sp>
    </p:spTree>
    <p:extLst>
      <p:ext uri="{BB962C8B-B14F-4D97-AF65-F5344CB8AC3E}">
        <p14:creationId xmlns:p14="http://schemas.microsoft.com/office/powerpoint/2010/main" val="2199264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000000"/>
                </a:solidFill>
                <a:effectLst/>
                <a:latin typeface="-webkit-standard"/>
              </a:rPr>
              <a:t>Based on the analyzed data, our </a:t>
            </a:r>
            <a:r>
              <a:rPr lang="en-US" b="1" i="0" u="none" strike="noStrike">
                <a:solidFill>
                  <a:srgbClr val="000000"/>
                </a:solidFill>
                <a:effectLst/>
              </a:rPr>
              <a:t>investment recommendation for Nvidia</a:t>
            </a:r>
            <a:r>
              <a:rPr lang="en-US" b="0" i="0" u="none" strike="noStrike">
                <a:solidFill>
                  <a:srgbClr val="000000"/>
                </a:solidFill>
                <a:effectLst/>
                <a:latin typeface="-webkit-standard"/>
              </a:rPr>
              <a:t>, advising investors to </a:t>
            </a:r>
            <a:r>
              <a:rPr lang="en-US" b="0" i="0" u="none" strike="noStrike">
                <a:solidFill>
                  <a:srgbClr val="000000"/>
                </a:solidFill>
                <a:effectLst/>
              </a:rPr>
              <a:t>hold the shares for the next three years</a:t>
            </a:r>
            <a:r>
              <a:rPr lang="en-US" b="0" i="0" u="none" strike="noStrike">
                <a:solidFill>
                  <a:srgbClr val="000000"/>
                </a:solidFill>
                <a:effectLst/>
                <a:latin typeface="-webkit-standard"/>
              </a:rPr>
              <a:t> before deciding whether to sell or retain them further, depending on market conditions. </a:t>
            </a:r>
          </a:p>
          <a:p>
            <a:r>
              <a:rPr lang="en-US" b="0" i="0" u="none" strike="noStrike">
                <a:solidFill>
                  <a:srgbClr val="000000"/>
                </a:solidFill>
                <a:effectLst/>
                <a:latin typeface="-webkit-standard"/>
              </a:rPr>
              <a:t>Given the anticipated rise in competition, a long-term holding strategy will allow for </a:t>
            </a:r>
            <a:r>
              <a:rPr lang="en-US" b="0" i="0" u="none" strike="noStrike">
                <a:solidFill>
                  <a:srgbClr val="000000"/>
                </a:solidFill>
                <a:effectLst/>
              </a:rPr>
              <a:t>potential growth and stability</a:t>
            </a:r>
            <a:r>
              <a:rPr lang="en-US" b="0" i="0" u="none" strike="noStrike">
                <a:solidFill>
                  <a:srgbClr val="000000"/>
                </a:solidFill>
                <a:effectLst/>
                <a:latin typeface="-webkit-standard"/>
              </a:rPr>
              <a:t>, ensuring an informed decision at the appropriate time.</a:t>
            </a:r>
            <a:endParaRPr lang="en-US" b="0"/>
          </a:p>
        </p:txBody>
      </p:sp>
      <p:sp>
        <p:nvSpPr>
          <p:cNvPr id="4" name="Slide Number Placeholder 3"/>
          <p:cNvSpPr>
            <a:spLocks noGrp="1"/>
          </p:cNvSpPr>
          <p:nvPr>
            <p:ph type="sldNum" sz="quarter" idx="5"/>
          </p:nvPr>
        </p:nvSpPr>
        <p:spPr/>
        <p:txBody>
          <a:bodyPr/>
          <a:lstStyle/>
          <a:p>
            <a:fld id="{83F92E9F-4147-45B6-8287-CCC0DC39C906}" type="slidenum">
              <a:rPr lang="en-US" smtClean="0"/>
              <a:t>21</a:t>
            </a:fld>
            <a:endParaRPr lang="en-US"/>
          </a:p>
        </p:txBody>
      </p:sp>
    </p:spTree>
    <p:extLst>
      <p:ext uri="{BB962C8B-B14F-4D97-AF65-F5344CB8AC3E}">
        <p14:creationId xmlns:p14="http://schemas.microsoft.com/office/powerpoint/2010/main" val="11823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Pioneering GPU, continues to develop platforms to help enhance physical AI and simulations</a:t>
            </a:r>
          </a:p>
        </p:txBody>
      </p:sp>
      <p:sp>
        <p:nvSpPr>
          <p:cNvPr id="4" name="Slide Number Placeholder 3"/>
          <p:cNvSpPr>
            <a:spLocks noGrp="1"/>
          </p:cNvSpPr>
          <p:nvPr>
            <p:ph type="sldNum" sz="quarter" idx="5"/>
          </p:nvPr>
        </p:nvSpPr>
        <p:spPr/>
        <p:txBody>
          <a:bodyPr/>
          <a:lstStyle/>
          <a:p>
            <a:fld id="{83F92E9F-4147-45B6-8287-CCC0DC39C906}" type="slidenum">
              <a:rPr lang="en-US" smtClean="0"/>
              <a:t>2</a:t>
            </a:fld>
            <a:endParaRPr lang="en-US"/>
          </a:p>
        </p:txBody>
      </p:sp>
    </p:spTree>
    <p:extLst>
      <p:ext uri="{BB962C8B-B14F-4D97-AF65-F5344CB8AC3E}">
        <p14:creationId xmlns:p14="http://schemas.microsoft.com/office/powerpoint/2010/main" val="572609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Pioneering GPU, continues to develop platforms to help enhance physical AI and simulations</a:t>
            </a:r>
          </a:p>
        </p:txBody>
      </p:sp>
      <p:sp>
        <p:nvSpPr>
          <p:cNvPr id="4" name="Slide Number Placeholder 3"/>
          <p:cNvSpPr>
            <a:spLocks noGrp="1"/>
          </p:cNvSpPr>
          <p:nvPr>
            <p:ph type="sldNum" sz="quarter" idx="5"/>
          </p:nvPr>
        </p:nvSpPr>
        <p:spPr/>
        <p:txBody>
          <a:bodyPr/>
          <a:lstStyle/>
          <a:p>
            <a:fld id="{83F92E9F-4147-45B6-8287-CCC0DC39C906}" type="slidenum">
              <a:rPr lang="en-US" smtClean="0"/>
              <a:t>3</a:t>
            </a:fld>
            <a:endParaRPr lang="en-US"/>
          </a:p>
        </p:txBody>
      </p:sp>
    </p:spTree>
    <p:extLst>
      <p:ext uri="{BB962C8B-B14F-4D97-AF65-F5344CB8AC3E}">
        <p14:creationId xmlns:p14="http://schemas.microsoft.com/office/powerpoint/2010/main" val="3597935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Pioneered the GPU and since then, it has become a paragon for what it means provide exceptional quality products and services, especially in the gaming sphere. Moreover, this computational process has also been recognize in fields outside of just game and their products have been used for heavy computational analysis. Their continued innovations and emphasis on RD has lead to continued AI development, as demonstrated by their platforms for physical AI and simulations. </a:t>
            </a:r>
            <a:br>
              <a:rPr lang="en-US">
                <a:latin typeface="Calibri"/>
                <a:ea typeface="Calibri"/>
                <a:cs typeface="Calibri"/>
              </a:rPr>
            </a:br>
            <a:br>
              <a:rPr lang="en-US">
                <a:latin typeface="Calibri"/>
                <a:ea typeface="Calibri"/>
                <a:cs typeface="Calibri"/>
              </a:rPr>
            </a:br>
            <a:r>
              <a:rPr lang="en-US"/>
              <a:t>Compute Unified Device Architecture) is a parallel computing platform that allows developers to use GPUs for general computing.</a:t>
            </a:r>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83F92E9F-4147-45B6-8287-CCC0DC39C906}" type="slidenum">
              <a:rPr lang="en-US" smtClean="0"/>
              <a:t>7</a:t>
            </a:fld>
            <a:endParaRPr lang="en-US"/>
          </a:p>
        </p:txBody>
      </p:sp>
    </p:spTree>
    <p:extLst>
      <p:ext uri="{BB962C8B-B14F-4D97-AF65-F5344CB8AC3E}">
        <p14:creationId xmlns:p14="http://schemas.microsoft.com/office/powerpoint/2010/main" val="2640499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a:solidFill>
                  <a:srgbClr val="000000"/>
                </a:solidFill>
                <a:effectLst/>
                <a:latin typeface="-webkit-standard"/>
              </a:rPr>
              <a:t>I’m going to go over Nvidia’s financial analysis. </a:t>
            </a:r>
          </a:p>
          <a:p>
            <a:pPr algn="l"/>
            <a:endParaRPr lang="en-US" sz="1200" b="0" i="0" u="none" strike="noStrike">
              <a:solidFill>
                <a:srgbClr val="000000"/>
              </a:solidFill>
              <a:effectLst/>
              <a:latin typeface="-webkit-standard"/>
            </a:endParaRPr>
          </a:p>
          <a:p>
            <a:pPr algn="l"/>
            <a:r>
              <a:rPr lang="en-US" sz="1200" b="0" i="0" u="none" strike="noStrike">
                <a:solidFill>
                  <a:srgbClr val="000000"/>
                </a:solidFill>
                <a:effectLst/>
                <a:latin typeface="-webkit-standard"/>
              </a:rPr>
              <a:t>Nvidia experienced </a:t>
            </a:r>
            <a:r>
              <a:rPr lang="en-US" sz="1200" b="0" i="0" u="none" strike="noStrike">
                <a:solidFill>
                  <a:srgbClr val="000000"/>
                </a:solidFill>
                <a:effectLst/>
              </a:rPr>
              <a:t>exceptional financial growth in 2024</a:t>
            </a:r>
            <a:r>
              <a:rPr lang="en-US" sz="1200" b="0" i="0" u="none" strike="noStrike">
                <a:solidFill>
                  <a:srgbClr val="000000"/>
                </a:solidFill>
                <a:effectLst/>
                <a:latin typeface="-webkit-standard"/>
              </a:rPr>
              <a:t>, with a </a:t>
            </a:r>
            <a:r>
              <a:rPr lang="en-US" sz="1200" b="0" i="0" u="none" strike="noStrike">
                <a:solidFill>
                  <a:srgbClr val="000000"/>
                </a:solidFill>
                <a:effectLst/>
              </a:rPr>
              <a:t>126% surge in revenue</a:t>
            </a:r>
            <a:r>
              <a:rPr lang="en-US" sz="1200" b="0" i="0" u="none" strike="noStrike">
                <a:solidFill>
                  <a:srgbClr val="000000"/>
                </a:solidFill>
                <a:effectLst/>
                <a:latin typeface="-webkit-standard"/>
              </a:rPr>
              <a:t> fueled by its dominance in </a:t>
            </a:r>
            <a:r>
              <a:rPr lang="en-US" sz="1200" b="0" i="0" u="none" strike="noStrike">
                <a:solidFill>
                  <a:srgbClr val="000000"/>
                </a:solidFill>
                <a:effectLst/>
              </a:rPr>
              <a:t>GPUs and AI chips</a:t>
            </a:r>
            <a:r>
              <a:rPr lang="en-US" sz="1200" b="0" i="0" u="none" strike="noStrike">
                <a:solidFill>
                  <a:srgbClr val="000000"/>
                </a:solidFill>
                <a:effectLst/>
                <a:latin typeface="-webkit-standard"/>
              </a:rPr>
              <a:t>. </a:t>
            </a:r>
          </a:p>
          <a:p>
            <a:pPr algn="l"/>
            <a:r>
              <a:rPr lang="en-US" sz="1200" b="0" i="0" u="none" strike="noStrike">
                <a:solidFill>
                  <a:srgbClr val="000000"/>
                </a:solidFill>
                <a:effectLst/>
                <a:latin typeface="-webkit-standard"/>
              </a:rPr>
              <a:t>This led to a </a:t>
            </a:r>
            <a:r>
              <a:rPr lang="en-US" sz="1200" b="0" i="0" u="none" strike="noStrike">
                <a:solidFill>
                  <a:srgbClr val="000000"/>
                </a:solidFill>
                <a:effectLst/>
              </a:rPr>
              <a:t>581% increase in net income</a:t>
            </a:r>
            <a:r>
              <a:rPr lang="en-US" sz="1200" b="0" i="0" u="none" strike="noStrike">
                <a:solidFill>
                  <a:srgbClr val="000000"/>
                </a:solidFill>
                <a:effectLst/>
                <a:latin typeface="-webkit-standard"/>
              </a:rPr>
              <a:t> from 2023, reflecting strong profitability. </a:t>
            </a:r>
          </a:p>
          <a:p>
            <a:pPr algn="l"/>
            <a:r>
              <a:rPr lang="en-US" sz="1200" b="0" i="0" u="none" strike="noStrike">
                <a:solidFill>
                  <a:srgbClr val="000000"/>
                </a:solidFill>
                <a:effectLst/>
                <a:latin typeface="-webkit-standard"/>
              </a:rPr>
              <a:t>The company effectively </a:t>
            </a:r>
            <a:r>
              <a:rPr lang="en-US" sz="1200" b="0" i="0" u="none" strike="noStrike">
                <a:solidFill>
                  <a:srgbClr val="000000"/>
                </a:solidFill>
                <a:effectLst/>
              </a:rPr>
              <a:t>managed indirect expenses</a:t>
            </a:r>
            <a:r>
              <a:rPr lang="en-US" sz="1200" b="0" i="0" u="none" strike="noStrike">
                <a:solidFill>
                  <a:srgbClr val="000000"/>
                </a:solidFill>
                <a:effectLst/>
                <a:latin typeface="-webkit-standard"/>
              </a:rPr>
              <a:t> while </a:t>
            </a:r>
            <a:r>
              <a:rPr lang="en-US" sz="1200" b="0" i="0" u="none" strike="noStrike">
                <a:solidFill>
                  <a:srgbClr val="000000"/>
                </a:solidFill>
                <a:effectLst/>
              </a:rPr>
              <a:t>direct costs increased by 43%</a:t>
            </a:r>
            <a:r>
              <a:rPr lang="en-US" sz="1200" b="0" i="0" u="none" strike="noStrike">
                <a:solidFill>
                  <a:srgbClr val="000000"/>
                </a:solidFill>
                <a:effectLst/>
                <a:latin typeface="-webkit-standard"/>
              </a:rPr>
              <a:t>, aligning with its revenue expansion. </a:t>
            </a:r>
          </a:p>
          <a:p>
            <a:pPr algn="l"/>
            <a:r>
              <a:rPr lang="en-US" sz="1200" b="0" i="0" u="none" strike="noStrike">
                <a:solidFill>
                  <a:srgbClr val="000000"/>
                </a:solidFill>
                <a:effectLst/>
                <a:latin typeface="-webkit-standard"/>
              </a:rPr>
              <a:t>As you can see in the </a:t>
            </a:r>
            <a:r>
              <a:rPr lang="en-US" sz="1200" b="0" i="0" u="none" strike="noStrike">
                <a:solidFill>
                  <a:srgbClr val="000000"/>
                </a:solidFill>
                <a:effectLst/>
              </a:rPr>
              <a:t>left chart</a:t>
            </a:r>
            <a:r>
              <a:rPr lang="en-US" sz="1200" b="0" i="0" u="none" strike="noStrike">
                <a:solidFill>
                  <a:srgbClr val="000000"/>
                </a:solidFill>
                <a:effectLst/>
                <a:latin typeface="-webkit-standard"/>
              </a:rPr>
              <a:t>, it shows a </a:t>
            </a:r>
            <a:r>
              <a:rPr lang="en-US" sz="1200" b="0" i="0" u="none" strike="noStrike">
                <a:solidFill>
                  <a:srgbClr val="000000"/>
                </a:solidFill>
                <a:effectLst/>
              </a:rPr>
              <a:t>steady rise in total revenue and net income from 2015 up to 2022</a:t>
            </a:r>
            <a:r>
              <a:rPr lang="en-US" sz="1200" b="0" i="0" u="none" strike="noStrike">
                <a:solidFill>
                  <a:srgbClr val="000000"/>
                </a:solidFill>
                <a:effectLst/>
                <a:latin typeface="-webkit-standard"/>
              </a:rPr>
              <a:t>, with a significant spike in 2024, indicating </a:t>
            </a:r>
            <a:r>
              <a:rPr lang="en-US" sz="1200" b="0" i="0" u="none" strike="noStrike">
                <a:solidFill>
                  <a:srgbClr val="000000"/>
                </a:solidFill>
                <a:effectLst/>
              </a:rPr>
              <a:t>accelerated growth</a:t>
            </a:r>
            <a:r>
              <a:rPr lang="en-US" sz="1200" b="0" i="0" u="none" strike="noStrike">
                <a:solidFill>
                  <a:srgbClr val="000000"/>
                </a:solidFill>
                <a:effectLst/>
                <a:latin typeface="-webkit-standard"/>
              </a:rPr>
              <a:t>. </a:t>
            </a:r>
          </a:p>
          <a:p>
            <a:pPr algn="l"/>
            <a:r>
              <a:rPr lang="en-US" sz="1200" b="0" i="0" u="none" strike="noStrike">
                <a:solidFill>
                  <a:srgbClr val="000000"/>
                </a:solidFill>
                <a:effectLst/>
                <a:latin typeface="-webkit-standard"/>
              </a:rPr>
              <a:t>And the </a:t>
            </a:r>
            <a:r>
              <a:rPr lang="en-US" sz="1200" b="0" i="0" u="none" strike="noStrike">
                <a:solidFill>
                  <a:srgbClr val="000000"/>
                </a:solidFill>
                <a:effectLst/>
              </a:rPr>
              <a:t>right chart,</a:t>
            </a:r>
            <a:r>
              <a:rPr lang="en-US" sz="1200" b="0" i="0" u="none" strike="noStrike">
                <a:solidFill>
                  <a:srgbClr val="000000"/>
                </a:solidFill>
                <a:effectLst/>
                <a:latin typeface="-webkit-standard"/>
              </a:rPr>
              <a:t> highlights the </a:t>
            </a:r>
            <a:r>
              <a:rPr lang="en-US" sz="1200" b="0" i="0" u="none" strike="noStrike">
                <a:solidFill>
                  <a:srgbClr val="000000"/>
                </a:solidFill>
                <a:effectLst/>
              </a:rPr>
              <a:t>breakdown of direct and indirect costs in 2024</a:t>
            </a:r>
            <a:r>
              <a:rPr lang="en-US" sz="1200" b="0" i="0" u="none" strike="noStrike">
                <a:solidFill>
                  <a:srgbClr val="000000"/>
                </a:solidFill>
                <a:effectLst/>
                <a:latin typeface="-webkit-standard"/>
              </a:rPr>
              <a:t>, demonstrating </a:t>
            </a:r>
            <a:r>
              <a:rPr lang="en-US" sz="1200" b="0" i="0" u="none" strike="noStrike">
                <a:solidFill>
                  <a:srgbClr val="000000"/>
                </a:solidFill>
                <a:effectLst/>
              </a:rPr>
              <a:t>cost efficiency despite rising expenses</a:t>
            </a:r>
            <a:r>
              <a:rPr lang="en-US" sz="1200" b="0" i="0" u="none" strike="noStrike">
                <a:solidFill>
                  <a:srgbClr val="000000"/>
                </a:solidFill>
                <a:effectLst/>
                <a:latin typeface="-webkit-standard"/>
              </a:rPr>
              <a:t>. </a:t>
            </a:r>
          </a:p>
          <a:p>
            <a:pPr algn="l"/>
            <a:r>
              <a:rPr lang="en-US" sz="1200" b="0" i="0" u="none" strike="noStrike">
                <a:solidFill>
                  <a:srgbClr val="000000"/>
                </a:solidFill>
                <a:effectLst/>
                <a:latin typeface="-webkit-standard"/>
              </a:rPr>
              <a:t>Nvidia's financial strategy </a:t>
            </a:r>
            <a:r>
              <a:rPr lang="en-US" sz="1200" b="0" i="0" u="none" strike="noStrike">
                <a:solidFill>
                  <a:srgbClr val="000000"/>
                </a:solidFill>
                <a:effectLst/>
              </a:rPr>
              <a:t>enabled sustainable expansion</a:t>
            </a:r>
            <a:r>
              <a:rPr lang="en-US" sz="1200" b="0" i="0" u="none" strike="noStrike">
                <a:solidFill>
                  <a:srgbClr val="000000"/>
                </a:solidFill>
                <a:effectLst/>
                <a:latin typeface="-webkit-standard"/>
              </a:rPr>
              <a:t>, reinforcing its </a:t>
            </a:r>
            <a:r>
              <a:rPr lang="en-US" sz="1200" b="0" i="0" u="none" strike="noStrike">
                <a:solidFill>
                  <a:srgbClr val="000000"/>
                </a:solidFill>
                <a:effectLst/>
              </a:rPr>
              <a:t>market leadership and innovation-driven success</a:t>
            </a:r>
            <a:r>
              <a:rPr lang="en-US" sz="1200" b="0" i="0" u="none" strike="noStrike">
                <a:solidFill>
                  <a:srgbClr val="000000"/>
                </a:solidFill>
                <a:effectLst/>
                <a:latin typeface="-webkit-standard"/>
              </a:rPr>
              <a:t>.</a:t>
            </a:r>
            <a:endParaRPr lang="en-US" sz="1200" b="0"/>
          </a:p>
        </p:txBody>
      </p:sp>
      <p:sp>
        <p:nvSpPr>
          <p:cNvPr id="4" name="Slide Number Placeholder 3"/>
          <p:cNvSpPr>
            <a:spLocks noGrp="1"/>
          </p:cNvSpPr>
          <p:nvPr>
            <p:ph type="sldNum" sz="quarter" idx="5"/>
          </p:nvPr>
        </p:nvSpPr>
        <p:spPr/>
        <p:txBody>
          <a:bodyPr/>
          <a:lstStyle/>
          <a:p>
            <a:fld id="{83F92E9F-4147-45B6-8287-CCC0DC39C906}" type="slidenum">
              <a:rPr lang="en-US" smtClean="0"/>
              <a:t>8</a:t>
            </a:fld>
            <a:endParaRPr lang="en-US"/>
          </a:p>
        </p:txBody>
      </p:sp>
    </p:spTree>
    <p:extLst>
      <p:ext uri="{BB962C8B-B14F-4D97-AF65-F5344CB8AC3E}">
        <p14:creationId xmlns:p14="http://schemas.microsoft.com/office/powerpoint/2010/main" val="3108918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a:solidFill>
                  <a:srgbClr val="000000"/>
                </a:solidFill>
                <a:effectLst/>
                <a:latin typeface="-webkit-standard"/>
              </a:rPr>
              <a:t>Nvidia has demonstrated </a:t>
            </a:r>
            <a:r>
              <a:rPr lang="en-US" b="0" i="0" u="none" strike="noStrike">
                <a:solidFill>
                  <a:srgbClr val="000000"/>
                </a:solidFill>
                <a:effectLst/>
              </a:rPr>
              <a:t>consistent profitability growth</a:t>
            </a:r>
            <a:r>
              <a:rPr lang="en-US" b="0" i="0" u="none" strike="noStrike">
                <a:solidFill>
                  <a:srgbClr val="000000"/>
                </a:solidFill>
                <a:effectLst/>
                <a:latin typeface="-webkit-standard"/>
              </a:rPr>
              <a:t>, with </a:t>
            </a:r>
            <a:r>
              <a:rPr lang="en-US" b="0" i="0" u="none" strike="noStrike">
                <a:solidFill>
                  <a:srgbClr val="000000"/>
                </a:solidFill>
                <a:effectLst/>
              </a:rPr>
              <a:t>record-breaking margins in 2024</a:t>
            </a:r>
            <a:r>
              <a:rPr lang="en-US" b="0" i="0" u="none" strike="noStrike">
                <a:solidFill>
                  <a:srgbClr val="000000"/>
                </a:solidFill>
                <a:effectLst/>
                <a:latin typeface="-webkit-standard"/>
              </a:rPr>
              <a:t> due to strong </a:t>
            </a:r>
            <a:r>
              <a:rPr lang="en-US" b="0" i="0" u="none" strike="noStrike">
                <a:solidFill>
                  <a:srgbClr val="000000"/>
                </a:solidFill>
                <a:effectLst/>
              </a:rPr>
              <a:t>cost management and operational efficiency</a:t>
            </a:r>
            <a:r>
              <a:rPr lang="en-US" b="0" i="0" u="none" strike="noStrike">
                <a:solidFill>
                  <a:srgbClr val="000000"/>
                </a:solidFill>
                <a:effectLst/>
                <a:latin typeface="-webkit-standard"/>
              </a:rPr>
              <a:t>. </a:t>
            </a:r>
          </a:p>
          <a:p>
            <a:pPr algn="l"/>
            <a:r>
              <a:rPr lang="en-US" b="0" i="0" u="none" strike="noStrike">
                <a:solidFill>
                  <a:srgbClr val="000000"/>
                </a:solidFill>
                <a:effectLst/>
                <a:latin typeface="-webkit-standard"/>
              </a:rPr>
              <a:t>The </a:t>
            </a:r>
            <a:r>
              <a:rPr lang="en-US" b="0" i="0" u="none" strike="noStrike">
                <a:solidFill>
                  <a:srgbClr val="000000"/>
                </a:solidFill>
                <a:effectLst/>
              </a:rPr>
              <a:t>Gross Profit Margin remained high</a:t>
            </a:r>
            <a:r>
              <a:rPr lang="en-US" b="0" i="0" u="none" strike="noStrike">
                <a:solidFill>
                  <a:srgbClr val="000000"/>
                </a:solidFill>
                <a:effectLst/>
                <a:latin typeface="-webkit-standard"/>
              </a:rPr>
              <a:t>, while </a:t>
            </a:r>
            <a:r>
              <a:rPr lang="en-US" b="0" i="0" u="none" strike="noStrike">
                <a:solidFill>
                  <a:srgbClr val="000000"/>
                </a:solidFill>
                <a:effectLst/>
              </a:rPr>
              <a:t>Operating and Net Profit Margins showed steady improvement</a:t>
            </a:r>
            <a:r>
              <a:rPr lang="en-US" b="0" i="0" u="none" strike="noStrike">
                <a:solidFill>
                  <a:srgbClr val="000000"/>
                </a:solidFill>
                <a:effectLst/>
                <a:latin typeface="-webkit-standard"/>
              </a:rPr>
              <a:t>, reflecting increased profitability. </a:t>
            </a:r>
          </a:p>
          <a:p>
            <a:pPr algn="l"/>
            <a:r>
              <a:rPr lang="en-US" b="0" i="0" u="none" strike="noStrike">
                <a:solidFill>
                  <a:srgbClr val="000000"/>
                </a:solidFill>
                <a:effectLst/>
                <a:latin typeface="-webkit-standard"/>
              </a:rPr>
              <a:t>The company experienced </a:t>
            </a:r>
            <a:r>
              <a:rPr lang="en-US" b="0" i="0" u="none" strike="noStrike">
                <a:solidFill>
                  <a:srgbClr val="000000"/>
                </a:solidFill>
                <a:effectLst/>
              </a:rPr>
              <a:t>a sharp rise in Return on Assets (ROA), Return on Equity (ROE), and Return on Investment (ROI) in 2024</a:t>
            </a:r>
            <a:r>
              <a:rPr lang="en-US" b="0" i="0" u="none" strike="noStrike">
                <a:solidFill>
                  <a:srgbClr val="000000"/>
                </a:solidFill>
                <a:effectLst/>
                <a:latin typeface="-webkit-standard"/>
              </a:rPr>
              <a:t>, indicating enhanced returns on investments. </a:t>
            </a:r>
          </a:p>
          <a:p>
            <a:pPr algn="l"/>
            <a:r>
              <a:rPr lang="en-US" b="0" i="0" u="none" strike="noStrike">
                <a:solidFill>
                  <a:srgbClr val="000000"/>
                </a:solidFill>
                <a:effectLst/>
                <a:latin typeface="-webkit-standard"/>
              </a:rPr>
              <a:t>Despite </a:t>
            </a:r>
            <a:r>
              <a:rPr lang="en-US" b="0" i="0" u="none" strike="noStrike">
                <a:solidFill>
                  <a:srgbClr val="000000"/>
                </a:solidFill>
                <a:effectLst/>
              </a:rPr>
              <a:t>pandemic-related setbacks (2020-2021) and legal challenges in 2023</a:t>
            </a:r>
            <a:r>
              <a:rPr lang="en-US" b="0" i="0" u="none" strike="noStrike">
                <a:solidFill>
                  <a:srgbClr val="000000"/>
                </a:solidFill>
                <a:effectLst/>
                <a:latin typeface="-webkit-standard"/>
              </a:rPr>
              <a:t>, </a:t>
            </a:r>
          </a:p>
          <a:p>
            <a:pPr algn="l"/>
            <a:r>
              <a:rPr lang="en-US" b="0" i="0" u="none" strike="noStrike">
                <a:solidFill>
                  <a:srgbClr val="000000"/>
                </a:solidFill>
                <a:effectLst/>
                <a:latin typeface="-webkit-standard"/>
              </a:rPr>
              <a:t>Nvidia rebounded strongly, surpassing its </a:t>
            </a:r>
            <a:r>
              <a:rPr lang="en-US" b="0" i="0" u="none" strike="noStrike">
                <a:solidFill>
                  <a:srgbClr val="000000"/>
                </a:solidFill>
                <a:effectLst/>
              </a:rPr>
              <a:t>2022 performance records</a:t>
            </a:r>
            <a:r>
              <a:rPr lang="en-US" b="0" i="0" u="none" strike="noStrike">
                <a:solidFill>
                  <a:srgbClr val="000000"/>
                </a:solidFill>
                <a:effectLst/>
                <a:latin typeface="-webkit-standard"/>
              </a:rPr>
              <a:t>. </a:t>
            </a:r>
          </a:p>
          <a:p>
            <a:pPr algn="l"/>
            <a:r>
              <a:rPr lang="en-US" b="0" i="0" u="none" strike="noStrike">
                <a:solidFill>
                  <a:srgbClr val="000000"/>
                </a:solidFill>
                <a:effectLst/>
                <a:latin typeface="-webkit-standard"/>
              </a:rPr>
              <a:t>This </a:t>
            </a:r>
            <a:r>
              <a:rPr lang="en-US" b="0" i="0" u="none" strike="noStrike">
                <a:solidFill>
                  <a:srgbClr val="000000"/>
                </a:solidFill>
                <a:effectLst/>
              </a:rPr>
              <a:t>explosive growth</a:t>
            </a:r>
            <a:r>
              <a:rPr lang="en-US" b="0" i="0" u="none" strike="noStrike">
                <a:solidFill>
                  <a:srgbClr val="000000"/>
                </a:solidFill>
                <a:effectLst/>
                <a:latin typeface="-webkit-standard"/>
              </a:rPr>
              <a:t> was driven by </a:t>
            </a:r>
            <a:r>
              <a:rPr lang="en-US" b="0" i="0" u="none" strike="noStrike">
                <a:solidFill>
                  <a:srgbClr val="000000"/>
                </a:solidFill>
                <a:effectLst/>
              </a:rPr>
              <a:t>innovation, market leadership, and strategic financial management</a:t>
            </a:r>
            <a:r>
              <a:rPr lang="en-US" b="0" i="0" u="none" strike="noStrike">
                <a:solidFill>
                  <a:srgbClr val="000000"/>
                </a:solidFill>
                <a:effectLst/>
                <a:latin typeface="-webkit-standard"/>
              </a:rPr>
              <a:t>, solidifying its dominance in the AI and GPU sectors.</a:t>
            </a:r>
            <a:endParaRPr lang="en-US" b="0"/>
          </a:p>
        </p:txBody>
      </p:sp>
      <p:sp>
        <p:nvSpPr>
          <p:cNvPr id="4" name="Slide Number Placeholder 3"/>
          <p:cNvSpPr>
            <a:spLocks noGrp="1"/>
          </p:cNvSpPr>
          <p:nvPr>
            <p:ph type="sldNum" sz="quarter" idx="5"/>
          </p:nvPr>
        </p:nvSpPr>
        <p:spPr/>
        <p:txBody>
          <a:bodyPr/>
          <a:lstStyle/>
          <a:p>
            <a:fld id="{83F92E9F-4147-45B6-8287-CCC0DC39C906}" type="slidenum">
              <a:rPr lang="en-US" smtClean="0"/>
              <a:t>9</a:t>
            </a:fld>
            <a:endParaRPr lang="en-US"/>
          </a:p>
        </p:txBody>
      </p:sp>
    </p:spTree>
    <p:extLst>
      <p:ext uri="{BB962C8B-B14F-4D97-AF65-F5344CB8AC3E}">
        <p14:creationId xmlns:p14="http://schemas.microsoft.com/office/powerpoint/2010/main" val="309764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000000"/>
                </a:solidFill>
                <a:effectLst/>
                <a:latin typeface="-webkit-standard"/>
              </a:rPr>
              <a:t>Nvidia strategically </a:t>
            </a:r>
            <a:r>
              <a:rPr lang="en-US" b="0" i="0" u="none" strike="noStrike">
                <a:solidFill>
                  <a:srgbClr val="000000"/>
                </a:solidFill>
                <a:effectLst/>
              </a:rPr>
              <a:t>increased leverage over the past five years</a:t>
            </a:r>
            <a:r>
              <a:rPr lang="en-US" b="0" i="0" u="none" strike="noStrike">
                <a:solidFill>
                  <a:srgbClr val="000000"/>
                </a:solidFill>
                <a:effectLst/>
                <a:latin typeface="-webkit-standard"/>
              </a:rPr>
              <a:t>, using </a:t>
            </a:r>
            <a:r>
              <a:rPr lang="en-US" b="0" i="0" u="none" strike="noStrike">
                <a:solidFill>
                  <a:srgbClr val="000000"/>
                </a:solidFill>
                <a:effectLst/>
              </a:rPr>
              <a:t>debt to finance expansion</a:t>
            </a:r>
            <a:r>
              <a:rPr lang="en-US" b="0" i="0" u="none" strike="noStrike">
                <a:solidFill>
                  <a:srgbClr val="000000"/>
                </a:solidFill>
                <a:effectLst/>
                <a:latin typeface="-webkit-standard"/>
              </a:rPr>
              <a:t>, except in </a:t>
            </a:r>
            <a:r>
              <a:rPr lang="en-US" b="0" i="0" u="none" strike="noStrike">
                <a:solidFill>
                  <a:srgbClr val="000000"/>
                </a:solidFill>
                <a:effectLst/>
              </a:rPr>
              <a:t>2024</a:t>
            </a:r>
            <a:r>
              <a:rPr lang="en-US" b="0" i="0" u="none" strike="noStrike">
                <a:solidFill>
                  <a:srgbClr val="000000"/>
                </a:solidFill>
                <a:effectLst/>
                <a:latin typeface="-webkit-standard"/>
              </a:rPr>
              <a:t>, when </a:t>
            </a:r>
            <a:r>
              <a:rPr lang="en-US" b="0" i="0" u="none" strike="noStrike">
                <a:solidFill>
                  <a:srgbClr val="000000"/>
                </a:solidFill>
                <a:effectLst/>
              </a:rPr>
              <a:t>asset growth outpaced equity</a:t>
            </a:r>
            <a:r>
              <a:rPr lang="en-US" b="0" i="0" u="none" strike="noStrike">
                <a:solidFill>
                  <a:srgbClr val="000000"/>
                </a:solidFill>
                <a:effectLst/>
                <a:latin typeface="-webkit-standard"/>
              </a:rPr>
              <a:t>. </a:t>
            </a:r>
          </a:p>
          <a:p>
            <a:r>
              <a:rPr lang="en-US" b="0" i="0" u="none" strike="noStrike">
                <a:solidFill>
                  <a:srgbClr val="000000"/>
                </a:solidFill>
                <a:effectLst/>
                <a:latin typeface="-webkit-standard"/>
              </a:rPr>
              <a:t>The </a:t>
            </a:r>
            <a:r>
              <a:rPr lang="en-US" b="0" i="0" u="none" strike="noStrike">
                <a:solidFill>
                  <a:srgbClr val="000000"/>
                </a:solidFill>
                <a:effectLst/>
              </a:rPr>
              <a:t>left chart</a:t>
            </a:r>
            <a:r>
              <a:rPr lang="en-US" b="0" i="0" u="none" strike="noStrike">
                <a:solidFill>
                  <a:srgbClr val="000000"/>
                </a:solidFill>
                <a:effectLst/>
                <a:latin typeface="-webkit-standard"/>
              </a:rPr>
              <a:t> shows fluctuations in </a:t>
            </a:r>
            <a:r>
              <a:rPr lang="en-US" b="0" i="0" u="none" strike="noStrike">
                <a:solidFill>
                  <a:srgbClr val="000000"/>
                </a:solidFill>
                <a:effectLst/>
              </a:rPr>
              <a:t>long-term and total debt-to-equity ratios</a:t>
            </a:r>
            <a:r>
              <a:rPr lang="en-US" b="0" i="0" u="none" strike="noStrike">
                <a:solidFill>
                  <a:srgbClr val="000000"/>
                </a:solidFill>
                <a:effectLst/>
                <a:latin typeface="-webkit-standard"/>
              </a:rPr>
              <a:t>, with a </a:t>
            </a:r>
            <a:r>
              <a:rPr lang="en-US" b="0" i="0" u="none" strike="noStrike">
                <a:solidFill>
                  <a:srgbClr val="000000"/>
                </a:solidFill>
                <a:effectLst/>
              </a:rPr>
              <a:t>decline in 2024</a:t>
            </a:r>
            <a:r>
              <a:rPr lang="en-US" b="0" i="0" u="none" strike="noStrike">
                <a:solidFill>
                  <a:srgbClr val="000000"/>
                </a:solidFill>
                <a:effectLst/>
                <a:latin typeface="-webkit-standard"/>
              </a:rPr>
              <a:t>, suggesting a shift towards asset-driven growth. </a:t>
            </a:r>
          </a:p>
          <a:p>
            <a:r>
              <a:rPr lang="en-US" b="0" i="0" u="none" strike="noStrike">
                <a:solidFill>
                  <a:srgbClr val="000000"/>
                </a:solidFill>
                <a:effectLst/>
                <a:latin typeface="-webkit-standard"/>
              </a:rPr>
              <a:t>The </a:t>
            </a:r>
            <a:r>
              <a:rPr lang="en-US" b="0" i="0" u="none" strike="noStrike">
                <a:solidFill>
                  <a:srgbClr val="000000"/>
                </a:solidFill>
                <a:effectLst/>
              </a:rPr>
              <a:t>right chart</a:t>
            </a:r>
            <a:r>
              <a:rPr lang="en-US" b="0" i="0" u="none" strike="noStrike">
                <a:solidFill>
                  <a:srgbClr val="000000"/>
                </a:solidFill>
                <a:effectLst/>
                <a:latin typeface="-webkit-standard"/>
              </a:rPr>
              <a:t> presents </a:t>
            </a:r>
            <a:r>
              <a:rPr lang="en-US" b="0" i="0" u="none" strike="noStrike">
                <a:solidFill>
                  <a:srgbClr val="000000"/>
                </a:solidFill>
                <a:effectLst/>
              </a:rPr>
              <a:t>DuPont Analysis</a:t>
            </a:r>
            <a:r>
              <a:rPr lang="en-US" b="0" i="0" u="none" strike="noStrike">
                <a:solidFill>
                  <a:srgbClr val="000000"/>
                </a:solidFill>
                <a:effectLst/>
                <a:latin typeface="-webkit-standard"/>
              </a:rPr>
              <a:t>, highlighting improvements in </a:t>
            </a:r>
            <a:r>
              <a:rPr lang="en-US" b="0" i="0" u="none" strike="noStrike">
                <a:solidFill>
                  <a:srgbClr val="000000"/>
                </a:solidFill>
                <a:effectLst/>
              </a:rPr>
              <a:t>profit margin (colored in yellow), total asset turnover (blue), and equity multiplier(Green)</a:t>
            </a:r>
            <a:r>
              <a:rPr lang="en-US" b="0" i="0" u="none" strike="noStrike">
                <a:solidFill>
                  <a:srgbClr val="000000"/>
                </a:solidFill>
                <a:effectLst/>
                <a:latin typeface="-webkit-standard"/>
              </a:rPr>
              <a:t>, all contributing to </a:t>
            </a:r>
            <a:r>
              <a:rPr lang="en-US" b="0" i="0" u="none" strike="noStrike">
                <a:solidFill>
                  <a:srgbClr val="000000"/>
                </a:solidFill>
                <a:effectLst/>
              </a:rPr>
              <a:t>strong financial performance</a:t>
            </a:r>
            <a:r>
              <a:rPr lang="en-US" b="0" i="0" u="none" strike="noStrike">
                <a:solidFill>
                  <a:srgbClr val="000000"/>
                </a:solidFill>
                <a:effectLst/>
                <a:latin typeface="-webkit-standard"/>
              </a:rPr>
              <a:t>. </a:t>
            </a:r>
          </a:p>
          <a:p>
            <a:r>
              <a:rPr lang="en-US" b="0" i="0" u="none" strike="noStrike">
                <a:solidFill>
                  <a:srgbClr val="000000"/>
                </a:solidFill>
                <a:effectLst/>
                <a:latin typeface="-webkit-standard"/>
              </a:rPr>
              <a:t>In </a:t>
            </a:r>
            <a:r>
              <a:rPr lang="en-US" b="0" i="0" u="none" strike="noStrike">
                <a:solidFill>
                  <a:srgbClr val="000000"/>
                </a:solidFill>
                <a:effectLst/>
              </a:rPr>
              <a:t>2024, profitability surged (the yellow line in the graph)</a:t>
            </a:r>
            <a:r>
              <a:rPr lang="en-US" b="0" i="0" u="none" strike="noStrike">
                <a:solidFill>
                  <a:srgbClr val="000000"/>
                </a:solidFill>
                <a:effectLst/>
                <a:latin typeface="-webkit-standard"/>
              </a:rPr>
              <a:t>, driven by </a:t>
            </a:r>
            <a:r>
              <a:rPr lang="en-US" b="0" i="0" u="none" strike="noStrike">
                <a:solidFill>
                  <a:srgbClr val="000000"/>
                </a:solidFill>
                <a:effectLst/>
              </a:rPr>
              <a:t>higher margins and revenue growth</a:t>
            </a:r>
            <a:r>
              <a:rPr lang="en-US" b="0" i="0" u="none" strike="noStrike">
                <a:solidFill>
                  <a:srgbClr val="000000"/>
                </a:solidFill>
                <a:effectLst/>
                <a:latin typeface="-webkit-standard"/>
              </a:rPr>
              <a:t>, reinforcing </a:t>
            </a:r>
            <a:r>
              <a:rPr lang="en-US" b="0" i="0" u="none" strike="noStrike">
                <a:solidFill>
                  <a:srgbClr val="000000"/>
                </a:solidFill>
                <a:effectLst/>
              </a:rPr>
              <a:t>Nvidia’s market strength</a:t>
            </a:r>
            <a:r>
              <a:rPr lang="en-US" b="0" i="0" u="none" strike="noStrike">
                <a:solidFill>
                  <a:srgbClr val="000000"/>
                </a:solidFill>
                <a:effectLst/>
                <a:latin typeface="-webkit-standard"/>
              </a:rPr>
              <a:t> despite </a:t>
            </a:r>
            <a:r>
              <a:rPr lang="en-US" b="0" i="0" u="none" strike="noStrike">
                <a:solidFill>
                  <a:srgbClr val="000000"/>
                </a:solidFill>
                <a:effectLst/>
              </a:rPr>
              <a:t>increased financial risk</a:t>
            </a:r>
            <a:r>
              <a:rPr lang="en-US" b="0" i="0" u="none" strike="noStrike">
                <a:solidFill>
                  <a:srgbClr val="000000"/>
                </a:solidFill>
                <a:effectLst/>
                <a:latin typeface="-webkit-standard"/>
              </a:rPr>
              <a:t>. </a:t>
            </a:r>
          </a:p>
          <a:p>
            <a:r>
              <a:rPr lang="en-US" b="0" i="0" u="none" strike="noStrike">
                <a:solidFill>
                  <a:srgbClr val="000000"/>
                </a:solidFill>
                <a:effectLst/>
                <a:latin typeface="-webkit-standard"/>
              </a:rPr>
              <a:t>This trend reflects </a:t>
            </a:r>
            <a:r>
              <a:rPr lang="en-US" b="0" i="0" u="none" strike="noStrike">
                <a:solidFill>
                  <a:srgbClr val="000000"/>
                </a:solidFill>
                <a:effectLst/>
              </a:rPr>
              <a:t>efficient asset utilization</a:t>
            </a:r>
            <a:r>
              <a:rPr lang="en-US" b="0" i="0" u="none" strike="noStrike">
                <a:solidFill>
                  <a:srgbClr val="000000"/>
                </a:solidFill>
                <a:effectLst/>
                <a:latin typeface="-webkit-standard"/>
              </a:rPr>
              <a:t> and </a:t>
            </a:r>
            <a:r>
              <a:rPr lang="en-US" b="0" i="0" u="none" strike="noStrike">
                <a:solidFill>
                  <a:srgbClr val="000000"/>
                </a:solidFill>
                <a:effectLst/>
              </a:rPr>
              <a:t>a solid return on equity strategy</a:t>
            </a:r>
            <a:r>
              <a:rPr lang="en-US" b="0" i="0" u="none" strike="noStrike">
                <a:solidFill>
                  <a:srgbClr val="000000"/>
                </a:solidFill>
                <a:effectLst/>
                <a:latin typeface="-webkit-standard"/>
              </a:rPr>
              <a:t>.</a:t>
            </a:r>
            <a:endParaRPr lang="en-US" b="0"/>
          </a:p>
        </p:txBody>
      </p:sp>
      <p:sp>
        <p:nvSpPr>
          <p:cNvPr id="4" name="Slide Number Placeholder 3"/>
          <p:cNvSpPr>
            <a:spLocks noGrp="1"/>
          </p:cNvSpPr>
          <p:nvPr>
            <p:ph type="sldNum" sz="quarter" idx="5"/>
          </p:nvPr>
        </p:nvSpPr>
        <p:spPr/>
        <p:txBody>
          <a:bodyPr/>
          <a:lstStyle/>
          <a:p>
            <a:fld id="{83F92E9F-4147-45B6-8287-CCC0DC39C906}" type="slidenum">
              <a:rPr lang="en-US" smtClean="0"/>
              <a:t>10</a:t>
            </a:fld>
            <a:endParaRPr lang="en-US"/>
          </a:p>
        </p:txBody>
      </p:sp>
    </p:spTree>
    <p:extLst>
      <p:ext uri="{BB962C8B-B14F-4D97-AF65-F5344CB8AC3E}">
        <p14:creationId xmlns:p14="http://schemas.microsoft.com/office/powerpoint/2010/main" val="3691974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000000"/>
                </a:solidFill>
                <a:effectLst/>
                <a:latin typeface="-webkit-standard"/>
              </a:rPr>
              <a:t>Nvidia has maintained </a:t>
            </a:r>
            <a:r>
              <a:rPr lang="en-US" b="0" i="0" u="none" strike="noStrike">
                <a:solidFill>
                  <a:srgbClr val="000000"/>
                </a:solidFill>
                <a:effectLst/>
              </a:rPr>
              <a:t>strong investor confidence</a:t>
            </a:r>
            <a:r>
              <a:rPr lang="en-US" b="0" i="0" u="none" strike="noStrike">
                <a:solidFill>
                  <a:srgbClr val="000000"/>
                </a:solidFill>
                <a:effectLst/>
                <a:latin typeface="-webkit-standard"/>
              </a:rPr>
              <a:t>, with </a:t>
            </a:r>
            <a:r>
              <a:rPr lang="en-US" b="0" i="0" u="none" strike="noStrike">
                <a:solidFill>
                  <a:srgbClr val="000000"/>
                </a:solidFill>
                <a:effectLst/>
              </a:rPr>
              <a:t>consistent growth in book value (BV) and earnings per share (EPS)</a:t>
            </a:r>
            <a:r>
              <a:rPr lang="en-US" b="0" i="0" u="none" strike="noStrike">
                <a:solidFill>
                  <a:srgbClr val="000000"/>
                </a:solidFill>
                <a:effectLst/>
                <a:latin typeface="-webkit-standard"/>
              </a:rPr>
              <a:t>, reflecting </a:t>
            </a:r>
            <a:r>
              <a:rPr lang="en-US" b="0" i="0" u="none" strike="noStrike">
                <a:solidFill>
                  <a:srgbClr val="000000"/>
                </a:solidFill>
                <a:effectLst/>
              </a:rPr>
              <a:t>effective financial management</a:t>
            </a:r>
            <a:r>
              <a:rPr lang="en-US" b="0" i="0" u="none" strike="noStrike">
                <a:solidFill>
                  <a:srgbClr val="000000"/>
                </a:solidFill>
                <a:effectLst/>
                <a:latin typeface="-webkit-standard"/>
              </a:rPr>
              <a:t>. </a:t>
            </a:r>
          </a:p>
          <a:p>
            <a:r>
              <a:rPr lang="en-US" b="0" i="0" u="none" strike="noStrike">
                <a:solidFill>
                  <a:srgbClr val="000000"/>
                </a:solidFill>
                <a:effectLst/>
                <a:latin typeface="-webkit-standard"/>
              </a:rPr>
              <a:t>The </a:t>
            </a:r>
            <a:r>
              <a:rPr lang="en-US" b="0" i="0" u="none" strike="noStrike">
                <a:solidFill>
                  <a:srgbClr val="000000"/>
                </a:solidFill>
                <a:effectLst/>
              </a:rPr>
              <a:t>Price-to-Book Value (P/BV) ratio</a:t>
            </a:r>
            <a:r>
              <a:rPr lang="en-US" b="0" i="0" u="none" strike="noStrike">
                <a:solidFill>
                  <a:srgbClr val="000000"/>
                </a:solidFill>
                <a:effectLst/>
                <a:latin typeface="-webkit-standard"/>
              </a:rPr>
              <a:t> indicates that </a:t>
            </a:r>
            <a:r>
              <a:rPr lang="en-US" b="0" i="0" u="none" strike="noStrike">
                <a:solidFill>
                  <a:srgbClr val="000000"/>
                </a:solidFill>
                <a:effectLst/>
              </a:rPr>
              <a:t>Nvidia’s market value exceeds its book value</a:t>
            </a:r>
            <a:r>
              <a:rPr lang="en-US" b="0" i="0" u="none" strike="noStrike">
                <a:solidFill>
                  <a:srgbClr val="000000"/>
                </a:solidFill>
                <a:effectLst/>
                <a:latin typeface="-webkit-standard"/>
              </a:rPr>
              <a:t>, showing that investors value its </a:t>
            </a:r>
            <a:r>
              <a:rPr lang="en-US" b="0" i="0" u="none" strike="noStrike">
                <a:solidFill>
                  <a:srgbClr val="000000"/>
                </a:solidFill>
                <a:effectLst/>
              </a:rPr>
              <a:t>intangible assets</a:t>
            </a:r>
            <a:r>
              <a:rPr lang="en-US" b="0" i="0" u="none" strike="noStrike">
                <a:solidFill>
                  <a:srgbClr val="000000"/>
                </a:solidFill>
                <a:effectLst/>
                <a:latin typeface="-webkit-standard"/>
              </a:rPr>
              <a:t>, such as its </a:t>
            </a:r>
            <a:r>
              <a:rPr lang="en-US" b="0" i="0" u="none" strike="noStrike">
                <a:solidFill>
                  <a:srgbClr val="000000"/>
                </a:solidFill>
                <a:effectLst/>
              </a:rPr>
              <a:t>brand and intellectual property</a:t>
            </a:r>
            <a:r>
              <a:rPr lang="en-US" b="0" i="0" u="none" strike="noStrike">
                <a:solidFill>
                  <a:srgbClr val="000000"/>
                </a:solidFill>
                <a:effectLst/>
                <a:latin typeface="-webkit-standard"/>
              </a:rPr>
              <a:t>. </a:t>
            </a:r>
          </a:p>
          <a:p>
            <a:r>
              <a:rPr lang="en-US" b="0" i="0" u="none" strike="noStrike">
                <a:solidFill>
                  <a:srgbClr val="000000"/>
                </a:solidFill>
                <a:effectLst/>
                <a:latin typeface="-webkit-standard"/>
              </a:rPr>
              <a:t>The </a:t>
            </a:r>
            <a:r>
              <a:rPr lang="en-US" b="0" i="0" u="none" strike="noStrike">
                <a:solidFill>
                  <a:srgbClr val="000000"/>
                </a:solidFill>
                <a:effectLst/>
              </a:rPr>
              <a:t>Valuation Ratios chart</a:t>
            </a:r>
            <a:r>
              <a:rPr lang="en-US" b="0" i="0" u="none" strike="noStrike">
                <a:solidFill>
                  <a:srgbClr val="000000"/>
                </a:solidFill>
                <a:effectLst/>
                <a:latin typeface="-webkit-standard"/>
              </a:rPr>
              <a:t> highlights a </a:t>
            </a:r>
            <a:r>
              <a:rPr lang="en-US" b="0" i="0" u="none" strike="noStrike">
                <a:solidFill>
                  <a:srgbClr val="000000"/>
                </a:solidFill>
                <a:effectLst/>
              </a:rPr>
              <a:t>significant increase in Price to Book Value and Price-to-Cash-Flow (P/CF) ratios</a:t>
            </a:r>
            <a:r>
              <a:rPr lang="en-US" b="0" i="0" u="none" strike="noStrike">
                <a:solidFill>
                  <a:srgbClr val="000000"/>
                </a:solidFill>
                <a:effectLst/>
                <a:latin typeface="-webkit-standard"/>
              </a:rPr>
              <a:t>, suggesting </a:t>
            </a:r>
            <a:r>
              <a:rPr lang="en-US" b="0" i="0" u="none" strike="noStrike">
                <a:solidFill>
                  <a:srgbClr val="000000"/>
                </a:solidFill>
                <a:effectLst/>
              </a:rPr>
              <a:t>investors are willing to pay a premium</a:t>
            </a:r>
            <a:r>
              <a:rPr lang="en-US" b="0" i="0" u="none" strike="noStrike">
                <a:solidFill>
                  <a:srgbClr val="000000"/>
                </a:solidFill>
                <a:effectLst/>
                <a:latin typeface="-webkit-standard"/>
              </a:rPr>
              <a:t> based on </a:t>
            </a:r>
            <a:r>
              <a:rPr lang="en-US" b="0" i="0" u="none" strike="noStrike">
                <a:solidFill>
                  <a:srgbClr val="000000"/>
                </a:solidFill>
                <a:effectLst/>
              </a:rPr>
              <a:t>expectations of strong future growth and profitability</a:t>
            </a:r>
            <a:r>
              <a:rPr lang="en-US" b="0" i="0" u="none" strike="noStrike">
                <a:solidFill>
                  <a:srgbClr val="000000"/>
                </a:solidFill>
                <a:effectLst/>
                <a:latin typeface="-webkit-standard"/>
              </a:rPr>
              <a:t>. </a:t>
            </a:r>
          </a:p>
          <a:p>
            <a:r>
              <a:rPr lang="en-US" b="0" i="0" u="none" strike="noStrike">
                <a:solidFill>
                  <a:srgbClr val="000000"/>
                </a:solidFill>
                <a:effectLst/>
                <a:latin typeface="-webkit-standard"/>
              </a:rPr>
              <a:t>However, the </a:t>
            </a:r>
            <a:r>
              <a:rPr lang="en-US" b="0" i="0" u="none" strike="noStrike">
                <a:solidFill>
                  <a:srgbClr val="000000"/>
                </a:solidFill>
                <a:effectLst/>
              </a:rPr>
              <a:t>Price-to-Earnings (P/E) ratio</a:t>
            </a:r>
            <a:r>
              <a:rPr lang="en-US" b="0" i="0" u="none" strike="noStrike">
                <a:solidFill>
                  <a:srgbClr val="000000"/>
                </a:solidFill>
                <a:effectLst/>
                <a:latin typeface="-webkit-standard"/>
              </a:rPr>
              <a:t> suggests the stock </a:t>
            </a:r>
            <a:r>
              <a:rPr lang="en-US" b="0" i="0" u="none" strike="noStrike">
                <a:solidFill>
                  <a:srgbClr val="000000"/>
                </a:solidFill>
                <a:effectLst/>
              </a:rPr>
              <a:t>may be overvalued</a:t>
            </a:r>
            <a:r>
              <a:rPr lang="en-US" b="0" i="0" u="none" strike="noStrike">
                <a:solidFill>
                  <a:srgbClr val="000000"/>
                </a:solidFill>
                <a:effectLst/>
                <a:latin typeface="-webkit-standard"/>
              </a:rPr>
              <a:t>, indicating </a:t>
            </a:r>
            <a:r>
              <a:rPr lang="en-US" b="0" i="0" u="none" strike="noStrike">
                <a:solidFill>
                  <a:srgbClr val="000000"/>
                </a:solidFill>
                <a:effectLst/>
              </a:rPr>
              <a:t>high market optimism and potential risks</a:t>
            </a:r>
            <a:r>
              <a:rPr lang="en-US" b="0" i="0" u="none" strike="noStrike">
                <a:solidFill>
                  <a:srgbClr val="000000"/>
                </a:solidFill>
                <a:effectLst/>
                <a:latin typeface="-webkit-standard"/>
              </a:rPr>
              <a:t> associated with </a:t>
            </a:r>
            <a:r>
              <a:rPr lang="en-US" b="0" i="0" u="none" strike="noStrike">
                <a:solidFill>
                  <a:srgbClr val="000000"/>
                </a:solidFill>
                <a:effectLst/>
              </a:rPr>
              <a:t>future earnings expectations</a:t>
            </a:r>
            <a:r>
              <a:rPr lang="en-US" b="0" i="0" u="none" strike="noStrike">
                <a:solidFill>
                  <a:srgbClr val="000000"/>
                </a:solidFill>
                <a:effectLst/>
                <a:latin typeface="-webkit-standard"/>
              </a:rPr>
              <a:t>.</a:t>
            </a:r>
            <a:endParaRPr lang="en-US" b="0"/>
          </a:p>
        </p:txBody>
      </p:sp>
      <p:sp>
        <p:nvSpPr>
          <p:cNvPr id="4" name="Slide Number Placeholder 3"/>
          <p:cNvSpPr>
            <a:spLocks noGrp="1"/>
          </p:cNvSpPr>
          <p:nvPr>
            <p:ph type="sldNum" sz="quarter" idx="5"/>
          </p:nvPr>
        </p:nvSpPr>
        <p:spPr/>
        <p:txBody>
          <a:bodyPr/>
          <a:lstStyle/>
          <a:p>
            <a:fld id="{83F92E9F-4147-45B6-8287-CCC0DC39C906}" type="slidenum">
              <a:rPr lang="en-US" smtClean="0"/>
              <a:t>11</a:t>
            </a:fld>
            <a:endParaRPr lang="en-US"/>
          </a:p>
        </p:txBody>
      </p:sp>
    </p:spTree>
    <p:extLst>
      <p:ext uri="{BB962C8B-B14F-4D97-AF65-F5344CB8AC3E}">
        <p14:creationId xmlns:p14="http://schemas.microsoft.com/office/powerpoint/2010/main" val="3874368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F92E9F-4147-45B6-8287-CCC0DC39C906}" type="slidenum">
              <a:rPr lang="en-US" smtClean="0"/>
              <a:t>16</a:t>
            </a:fld>
            <a:endParaRPr lang="en-US"/>
          </a:p>
        </p:txBody>
      </p:sp>
    </p:spTree>
    <p:extLst>
      <p:ext uri="{BB962C8B-B14F-4D97-AF65-F5344CB8AC3E}">
        <p14:creationId xmlns:p14="http://schemas.microsoft.com/office/powerpoint/2010/main" val="3281421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6E0F474-89C2-4E01-811D-7A90E1ECD6C7}" type="datetimeFigureOut">
              <a:rPr lang="en-US" smtClean="0"/>
              <a:t>2/27/2025</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32FCC1C-1A84-44D3-9320-F0363330DCC3}"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8606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E0F474-89C2-4E01-811D-7A90E1ECD6C7}"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FCC1C-1A84-44D3-9320-F0363330DCC3}" type="slidenum">
              <a:rPr lang="en-US" smtClean="0"/>
              <a:t>‹#›</a:t>
            </a:fld>
            <a:endParaRPr lang="en-US"/>
          </a:p>
        </p:txBody>
      </p:sp>
    </p:spTree>
    <p:extLst>
      <p:ext uri="{BB962C8B-B14F-4D97-AF65-F5344CB8AC3E}">
        <p14:creationId xmlns:p14="http://schemas.microsoft.com/office/powerpoint/2010/main" val="297342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E0F474-89C2-4E01-811D-7A90E1ECD6C7}"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FCC1C-1A84-44D3-9320-F0363330DCC3}" type="slidenum">
              <a:rPr lang="en-US" smtClean="0"/>
              <a:t>‹#›</a:t>
            </a:fld>
            <a:endParaRPr lang="en-US"/>
          </a:p>
        </p:txBody>
      </p:sp>
    </p:spTree>
    <p:extLst>
      <p:ext uri="{BB962C8B-B14F-4D97-AF65-F5344CB8AC3E}">
        <p14:creationId xmlns:p14="http://schemas.microsoft.com/office/powerpoint/2010/main" val="307847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E0F474-89C2-4E01-811D-7A90E1ECD6C7}"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FCC1C-1A84-44D3-9320-F0363330DCC3}" type="slidenum">
              <a:rPr lang="en-US" smtClean="0"/>
              <a:t>‹#›</a:t>
            </a:fld>
            <a:endParaRPr lang="en-US"/>
          </a:p>
        </p:txBody>
      </p:sp>
    </p:spTree>
    <p:extLst>
      <p:ext uri="{BB962C8B-B14F-4D97-AF65-F5344CB8AC3E}">
        <p14:creationId xmlns:p14="http://schemas.microsoft.com/office/powerpoint/2010/main" val="137227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6E0F474-89C2-4E01-811D-7A90E1ECD6C7}" type="datetimeFigureOut">
              <a:rPr lang="en-US" smtClean="0"/>
              <a:t>2/27/2025</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32FCC1C-1A84-44D3-9320-F0363330DCC3}"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225334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E0F474-89C2-4E01-811D-7A90E1ECD6C7}"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2FCC1C-1A84-44D3-9320-F0363330DCC3}" type="slidenum">
              <a:rPr lang="en-US" smtClean="0"/>
              <a:t>‹#›</a:t>
            </a:fld>
            <a:endParaRPr lang="en-US"/>
          </a:p>
        </p:txBody>
      </p:sp>
    </p:spTree>
    <p:extLst>
      <p:ext uri="{BB962C8B-B14F-4D97-AF65-F5344CB8AC3E}">
        <p14:creationId xmlns:p14="http://schemas.microsoft.com/office/powerpoint/2010/main" val="17478435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E0F474-89C2-4E01-811D-7A90E1ECD6C7}"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2FCC1C-1A84-44D3-9320-F0363330DCC3}" type="slidenum">
              <a:rPr lang="en-US" smtClean="0"/>
              <a:t>‹#›</a:t>
            </a:fld>
            <a:endParaRPr lang="en-US"/>
          </a:p>
        </p:txBody>
      </p:sp>
    </p:spTree>
    <p:extLst>
      <p:ext uri="{BB962C8B-B14F-4D97-AF65-F5344CB8AC3E}">
        <p14:creationId xmlns:p14="http://schemas.microsoft.com/office/powerpoint/2010/main" val="233664588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E0F474-89C2-4E01-811D-7A90E1ECD6C7}"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2FCC1C-1A84-44D3-9320-F0363330DCC3}" type="slidenum">
              <a:rPr lang="en-US" smtClean="0"/>
              <a:t>‹#›</a:t>
            </a:fld>
            <a:endParaRPr lang="en-US"/>
          </a:p>
        </p:txBody>
      </p:sp>
    </p:spTree>
    <p:extLst>
      <p:ext uri="{BB962C8B-B14F-4D97-AF65-F5344CB8AC3E}">
        <p14:creationId xmlns:p14="http://schemas.microsoft.com/office/powerpoint/2010/main" val="1174687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0F474-89C2-4E01-811D-7A90E1ECD6C7}"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2FCC1C-1A84-44D3-9320-F0363330DCC3}" type="slidenum">
              <a:rPr lang="en-US" smtClean="0"/>
              <a:t>‹#›</a:t>
            </a:fld>
            <a:endParaRPr lang="en-US"/>
          </a:p>
        </p:txBody>
      </p:sp>
    </p:spTree>
    <p:extLst>
      <p:ext uri="{BB962C8B-B14F-4D97-AF65-F5344CB8AC3E}">
        <p14:creationId xmlns:p14="http://schemas.microsoft.com/office/powerpoint/2010/main" val="296011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6E0F474-89C2-4E01-811D-7A90E1ECD6C7}" type="datetimeFigureOut">
              <a:rPr lang="en-US" smtClean="0"/>
              <a:t>2/27/2025</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32FCC1C-1A84-44D3-9320-F0363330DCC3}"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357072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6E0F474-89C2-4E01-811D-7A90E1ECD6C7}" type="datetimeFigureOut">
              <a:rPr lang="en-US" smtClean="0"/>
              <a:t>2/27/2025</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32FCC1C-1A84-44D3-9320-F0363330DCC3}" type="slidenum">
              <a:rPr lang="en-US" smtClean="0"/>
              <a:t>‹#›</a:t>
            </a:fld>
            <a:endParaRPr lang="en-US"/>
          </a:p>
        </p:txBody>
      </p:sp>
    </p:spTree>
    <p:extLst>
      <p:ext uri="{BB962C8B-B14F-4D97-AF65-F5344CB8AC3E}">
        <p14:creationId xmlns:p14="http://schemas.microsoft.com/office/powerpoint/2010/main" val="375667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6E0F474-89C2-4E01-811D-7A90E1ECD6C7}" type="datetimeFigureOut">
              <a:rPr lang="en-US" smtClean="0"/>
              <a:t>2/27/2025</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32FCC1C-1A84-44D3-9320-F0363330DCC3}"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506417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13.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chart" Target="../charts/chart17.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chart" Target="../charts/chart14.xml"/></Relationships>
</file>

<file path=ppt/slides/_rels/slide14.xml.rels><?xml version="1.0" encoding="UTF-8" standalone="yes"?>
<Relationships xmlns="http://schemas.openxmlformats.org/package/2006/relationships"><Relationship Id="rId3" Type="http://schemas.openxmlformats.org/officeDocument/2006/relationships/chart" Target="../charts/chart19.xml"/><Relationship Id="rId7" Type="http://schemas.openxmlformats.org/officeDocument/2006/relationships/image" Target="../media/image21.svg"/><Relationship Id="rId2" Type="http://schemas.openxmlformats.org/officeDocument/2006/relationships/chart" Target="../charts/chart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hart" Target="../charts/chart21.xml"/><Relationship Id="rId4" Type="http://schemas.openxmlformats.org/officeDocument/2006/relationships/chart" Target="../charts/char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chart" Target="../charts/chart22.xml"/></Relationships>
</file>

<file path=ppt/slides/_rels/slide16.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hart" Target="../charts/chart4.xml"/><Relationship Id="rId7" Type="http://schemas.openxmlformats.org/officeDocument/2006/relationships/image" Target="../media/image5.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15DEDD7-7B31-4EF1-B7C7-5AEE3208C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9F9A85-265C-EFB2-FF8A-D657AD3B094C}"/>
              </a:ext>
            </a:extLst>
          </p:cNvPr>
          <p:cNvSpPr>
            <a:spLocks noGrp="1"/>
          </p:cNvSpPr>
          <p:nvPr>
            <p:ph type="ctrTitle"/>
          </p:nvPr>
        </p:nvSpPr>
        <p:spPr>
          <a:xfrm>
            <a:off x="643157" y="459601"/>
            <a:ext cx="5875694" cy="4504620"/>
          </a:xfrm>
        </p:spPr>
        <p:txBody>
          <a:bodyPr>
            <a:normAutofit/>
          </a:bodyPr>
          <a:lstStyle/>
          <a:p>
            <a:r>
              <a:rPr lang="en-US" sz="5300"/>
              <a:t>In-Depth Analysis of Nvidia Corporation’s Success</a:t>
            </a:r>
          </a:p>
        </p:txBody>
      </p:sp>
      <p:sp>
        <p:nvSpPr>
          <p:cNvPr id="3" name="Subtitle 2">
            <a:extLst>
              <a:ext uri="{FF2B5EF4-FFF2-40B4-BE49-F238E27FC236}">
                <a16:creationId xmlns:a16="http://schemas.microsoft.com/office/drawing/2014/main" id="{ACA2F3D9-427E-CE5E-953A-F7E47BAD5873}"/>
              </a:ext>
            </a:extLst>
          </p:cNvPr>
          <p:cNvSpPr>
            <a:spLocks noGrp="1"/>
          </p:cNvSpPr>
          <p:nvPr>
            <p:ph type="subTitle" idx="1"/>
          </p:nvPr>
        </p:nvSpPr>
        <p:spPr>
          <a:xfrm>
            <a:off x="643157" y="5572664"/>
            <a:ext cx="5877385" cy="841803"/>
          </a:xfrm>
        </p:spPr>
        <p:txBody>
          <a:bodyPr>
            <a:normAutofit fontScale="25000" lnSpcReduction="20000"/>
          </a:bodyPr>
          <a:lstStyle/>
          <a:p>
            <a:pPr marL="0" marR="0">
              <a:lnSpc>
                <a:spcPct val="90000"/>
              </a:lnSpc>
              <a:spcAft>
                <a:spcPts val="800"/>
              </a:spcAft>
            </a:pPr>
            <a:r>
              <a:rPr lang="en-US" sz="500" kern="100">
                <a:solidFill>
                  <a:schemeClr val="bg2"/>
                </a:solidFill>
                <a:effectLst/>
                <a:latin typeface="Aptos" panose="020B0004020202020204" pitchFamily="34" charset="0"/>
                <a:ea typeface="Aptos" panose="020B0004020202020204" pitchFamily="34" charset="0"/>
                <a:cs typeface="Arial" panose="020B0604020202020204" pitchFamily="34" charset="0"/>
              </a:rPr>
              <a:t>By:</a:t>
            </a:r>
          </a:p>
          <a:p>
            <a:pPr marL="0" marR="0">
              <a:lnSpc>
                <a:spcPct val="90000"/>
              </a:lnSpc>
              <a:spcAft>
                <a:spcPts val="800"/>
              </a:spcAft>
            </a:pPr>
            <a:r>
              <a:rPr lang="en-US" sz="500" kern="100">
                <a:solidFill>
                  <a:schemeClr val="bg2"/>
                </a:solidFill>
                <a:effectLst/>
                <a:latin typeface="Aptos" panose="020B0004020202020204" pitchFamily="34" charset="0"/>
                <a:ea typeface="Aptos" panose="020B0004020202020204" pitchFamily="34" charset="0"/>
                <a:cs typeface="Arial" panose="020B0604020202020204" pitchFamily="34" charset="0"/>
              </a:rPr>
              <a:t>Mazen </a:t>
            </a:r>
            <a:r>
              <a:rPr lang="en-US" sz="500" kern="100" err="1">
                <a:solidFill>
                  <a:schemeClr val="bg2"/>
                </a:solidFill>
                <a:effectLst/>
                <a:latin typeface="Aptos" panose="020B0004020202020204" pitchFamily="34" charset="0"/>
                <a:ea typeface="Aptos" panose="020B0004020202020204" pitchFamily="34" charset="0"/>
                <a:cs typeface="Arial" panose="020B0604020202020204" pitchFamily="34" charset="0"/>
              </a:rPr>
              <a:t>Alhaffar</a:t>
            </a:r>
            <a:endParaRPr lang="en-US" sz="500" kern="100">
              <a:solidFill>
                <a:schemeClr val="bg2"/>
              </a:solidFill>
              <a:effectLst/>
              <a:latin typeface="Aptos" panose="020B0004020202020204" pitchFamily="34" charset="0"/>
              <a:ea typeface="Aptos" panose="020B0004020202020204" pitchFamily="34" charset="0"/>
              <a:cs typeface="Arial" panose="020B0604020202020204" pitchFamily="34" charset="0"/>
            </a:endParaRPr>
          </a:p>
          <a:p>
            <a:pPr marL="0" marR="0">
              <a:lnSpc>
                <a:spcPct val="90000"/>
              </a:lnSpc>
              <a:spcAft>
                <a:spcPts val="800"/>
              </a:spcAft>
            </a:pPr>
            <a:r>
              <a:rPr lang="en-US" sz="500" kern="100">
                <a:solidFill>
                  <a:schemeClr val="bg2"/>
                </a:solidFill>
                <a:effectLst/>
                <a:latin typeface="Aptos" panose="020B0004020202020204" pitchFamily="34" charset="0"/>
                <a:ea typeface="Aptos" panose="020B0004020202020204" pitchFamily="34" charset="0"/>
                <a:cs typeface="Arial" panose="020B0604020202020204" pitchFamily="34" charset="0"/>
              </a:rPr>
              <a:t>Jun Ming Li</a:t>
            </a:r>
          </a:p>
          <a:p>
            <a:pPr marL="0" marR="0">
              <a:lnSpc>
                <a:spcPct val="90000"/>
              </a:lnSpc>
              <a:spcAft>
                <a:spcPts val="800"/>
              </a:spcAft>
            </a:pPr>
            <a:r>
              <a:rPr lang="en-US" sz="500" kern="100">
                <a:solidFill>
                  <a:schemeClr val="bg2"/>
                </a:solidFill>
                <a:effectLst/>
                <a:latin typeface="Aptos" panose="020B0004020202020204" pitchFamily="34" charset="0"/>
                <a:ea typeface="Aptos" panose="020B0004020202020204" pitchFamily="34" charset="0"/>
                <a:cs typeface="Arial" panose="020B0604020202020204" pitchFamily="34" charset="0"/>
              </a:rPr>
              <a:t>Neha Chowke</a:t>
            </a:r>
          </a:p>
          <a:p>
            <a:pPr>
              <a:lnSpc>
                <a:spcPct val="90000"/>
              </a:lnSpc>
            </a:pPr>
            <a:endParaRPr lang="en-US" sz="500">
              <a:solidFill>
                <a:schemeClr val="bg2"/>
              </a:solidFill>
            </a:endParaRPr>
          </a:p>
        </p:txBody>
      </p:sp>
      <p:sp>
        <p:nvSpPr>
          <p:cNvPr id="20" name="Freeform: Shape 19">
            <a:extLst>
              <a:ext uri="{FF2B5EF4-FFF2-40B4-BE49-F238E27FC236}">
                <a16:creationId xmlns:a16="http://schemas.microsoft.com/office/drawing/2014/main" id="{3242CC7A-3D6E-47A4-B9D1-860978459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174" y="0"/>
            <a:ext cx="5282519" cy="6858000"/>
          </a:xfrm>
          <a:custGeom>
            <a:avLst/>
            <a:gdLst>
              <a:gd name="connsiteX0" fmla="*/ 189795 w 5282519"/>
              <a:gd name="connsiteY0" fmla="*/ 0 h 6858000"/>
              <a:gd name="connsiteX1" fmla="*/ 5282519 w 5282519"/>
              <a:gd name="connsiteY1" fmla="*/ 0 h 6858000"/>
              <a:gd name="connsiteX2" fmla="*/ 5282519 w 5282519"/>
              <a:gd name="connsiteY2" fmla="*/ 6858000 h 6858000"/>
              <a:gd name="connsiteX3" fmla="*/ 189795 w 5282519"/>
              <a:gd name="connsiteY3" fmla="*/ 6858000 h 6858000"/>
              <a:gd name="connsiteX4" fmla="*/ 184756 w 5282519"/>
              <a:gd name="connsiteY4" fmla="*/ 6791325 h 6858000"/>
              <a:gd name="connsiteX5" fmla="*/ 176358 w 5282519"/>
              <a:gd name="connsiteY5" fmla="*/ 6735762 h 6858000"/>
              <a:gd name="connsiteX6" fmla="*/ 166281 w 5282519"/>
              <a:gd name="connsiteY6" fmla="*/ 6683375 h 6858000"/>
              <a:gd name="connsiteX7" fmla="*/ 149485 w 5282519"/>
              <a:gd name="connsiteY7" fmla="*/ 6640512 h 6858000"/>
              <a:gd name="connsiteX8" fmla="*/ 132689 w 5282519"/>
              <a:gd name="connsiteY8" fmla="*/ 6597650 h 6858000"/>
              <a:gd name="connsiteX9" fmla="*/ 112534 w 5282519"/>
              <a:gd name="connsiteY9" fmla="*/ 6561137 h 6858000"/>
              <a:gd name="connsiteX10" fmla="*/ 92379 w 5282519"/>
              <a:gd name="connsiteY10" fmla="*/ 6523037 h 6858000"/>
              <a:gd name="connsiteX11" fmla="*/ 73903 w 5282519"/>
              <a:gd name="connsiteY11" fmla="*/ 6488112 h 6858000"/>
              <a:gd name="connsiteX12" fmla="*/ 55427 w 5282519"/>
              <a:gd name="connsiteY12" fmla="*/ 6448425 h 6858000"/>
              <a:gd name="connsiteX13" fmla="*/ 38632 w 5282519"/>
              <a:gd name="connsiteY13" fmla="*/ 6407150 h 6858000"/>
              <a:gd name="connsiteX14" fmla="*/ 23515 w 5282519"/>
              <a:gd name="connsiteY14" fmla="*/ 6361112 h 6858000"/>
              <a:gd name="connsiteX15" fmla="*/ 11758 w 5282519"/>
              <a:gd name="connsiteY15" fmla="*/ 6311900 h 6858000"/>
              <a:gd name="connsiteX16" fmla="*/ 3359 w 5282519"/>
              <a:gd name="connsiteY16" fmla="*/ 6251575 h 6858000"/>
              <a:gd name="connsiteX17" fmla="*/ 0 w 5282519"/>
              <a:gd name="connsiteY17" fmla="*/ 6183312 h 6858000"/>
              <a:gd name="connsiteX18" fmla="*/ 3359 w 5282519"/>
              <a:gd name="connsiteY18" fmla="*/ 6113462 h 6858000"/>
              <a:gd name="connsiteX19" fmla="*/ 11758 w 5282519"/>
              <a:gd name="connsiteY19" fmla="*/ 6056312 h 6858000"/>
              <a:gd name="connsiteX20" fmla="*/ 23515 w 5282519"/>
              <a:gd name="connsiteY20" fmla="*/ 6003925 h 6858000"/>
              <a:gd name="connsiteX21" fmla="*/ 38632 w 5282519"/>
              <a:gd name="connsiteY21" fmla="*/ 5956300 h 6858000"/>
              <a:gd name="connsiteX22" fmla="*/ 55427 w 5282519"/>
              <a:gd name="connsiteY22" fmla="*/ 5915025 h 6858000"/>
              <a:gd name="connsiteX23" fmla="*/ 75583 w 5282519"/>
              <a:gd name="connsiteY23" fmla="*/ 5876925 h 6858000"/>
              <a:gd name="connsiteX24" fmla="*/ 95738 w 5282519"/>
              <a:gd name="connsiteY24" fmla="*/ 5840412 h 6858000"/>
              <a:gd name="connsiteX25" fmla="*/ 115893 w 5282519"/>
              <a:gd name="connsiteY25" fmla="*/ 5802312 h 6858000"/>
              <a:gd name="connsiteX26" fmla="*/ 134368 w 5282519"/>
              <a:gd name="connsiteY26" fmla="*/ 5762625 h 6858000"/>
              <a:gd name="connsiteX27" fmla="*/ 152844 w 5282519"/>
              <a:gd name="connsiteY27" fmla="*/ 5721350 h 6858000"/>
              <a:gd name="connsiteX28" fmla="*/ 167960 w 5282519"/>
              <a:gd name="connsiteY28" fmla="*/ 5675312 h 6858000"/>
              <a:gd name="connsiteX29" fmla="*/ 178038 w 5282519"/>
              <a:gd name="connsiteY29" fmla="*/ 5622925 h 6858000"/>
              <a:gd name="connsiteX30" fmla="*/ 188115 w 5282519"/>
              <a:gd name="connsiteY30" fmla="*/ 5562600 h 6858000"/>
              <a:gd name="connsiteX31" fmla="*/ 189795 w 5282519"/>
              <a:gd name="connsiteY31" fmla="*/ 5494337 h 6858000"/>
              <a:gd name="connsiteX32" fmla="*/ 188115 w 5282519"/>
              <a:gd name="connsiteY32" fmla="*/ 5426075 h 6858000"/>
              <a:gd name="connsiteX33" fmla="*/ 178038 w 5282519"/>
              <a:gd name="connsiteY33" fmla="*/ 5365750 h 6858000"/>
              <a:gd name="connsiteX34" fmla="*/ 167960 w 5282519"/>
              <a:gd name="connsiteY34" fmla="*/ 5313362 h 6858000"/>
              <a:gd name="connsiteX35" fmla="*/ 152844 w 5282519"/>
              <a:gd name="connsiteY35" fmla="*/ 5268912 h 6858000"/>
              <a:gd name="connsiteX36" fmla="*/ 134368 w 5282519"/>
              <a:gd name="connsiteY36" fmla="*/ 5226050 h 6858000"/>
              <a:gd name="connsiteX37" fmla="*/ 115893 w 5282519"/>
              <a:gd name="connsiteY37" fmla="*/ 5186362 h 6858000"/>
              <a:gd name="connsiteX38" fmla="*/ 95738 w 5282519"/>
              <a:gd name="connsiteY38" fmla="*/ 5149850 h 6858000"/>
              <a:gd name="connsiteX39" fmla="*/ 75583 w 5282519"/>
              <a:gd name="connsiteY39" fmla="*/ 5114925 h 6858000"/>
              <a:gd name="connsiteX40" fmla="*/ 55427 w 5282519"/>
              <a:gd name="connsiteY40" fmla="*/ 5075237 h 6858000"/>
              <a:gd name="connsiteX41" fmla="*/ 38632 w 5282519"/>
              <a:gd name="connsiteY41" fmla="*/ 5033962 h 6858000"/>
              <a:gd name="connsiteX42" fmla="*/ 23515 w 5282519"/>
              <a:gd name="connsiteY42" fmla="*/ 4987925 h 6858000"/>
              <a:gd name="connsiteX43" fmla="*/ 11758 w 5282519"/>
              <a:gd name="connsiteY43" fmla="*/ 4935537 h 6858000"/>
              <a:gd name="connsiteX44" fmla="*/ 3359 w 5282519"/>
              <a:gd name="connsiteY44" fmla="*/ 4875212 h 6858000"/>
              <a:gd name="connsiteX45" fmla="*/ 0 w 5282519"/>
              <a:gd name="connsiteY45" fmla="*/ 4806950 h 6858000"/>
              <a:gd name="connsiteX46" fmla="*/ 3359 w 5282519"/>
              <a:gd name="connsiteY46" fmla="*/ 4738687 h 6858000"/>
              <a:gd name="connsiteX47" fmla="*/ 11758 w 5282519"/>
              <a:gd name="connsiteY47" fmla="*/ 4678362 h 6858000"/>
              <a:gd name="connsiteX48" fmla="*/ 23515 w 5282519"/>
              <a:gd name="connsiteY48" fmla="*/ 4625975 h 6858000"/>
              <a:gd name="connsiteX49" fmla="*/ 38632 w 5282519"/>
              <a:gd name="connsiteY49" fmla="*/ 4579937 h 6858000"/>
              <a:gd name="connsiteX50" fmla="*/ 55427 w 5282519"/>
              <a:gd name="connsiteY50" fmla="*/ 4537075 h 6858000"/>
              <a:gd name="connsiteX51" fmla="*/ 75583 w 5282519"/>
              <a:gd name="connsiteY51" fmla="*/ 4498975 h 6858000"/>
              <a:gd name="connsiteX52" fmla="*/ 115893 w 5282519"/>
              <a:gd name="connsiteY52" fmla="*/ 4424362 h 6858000"/>
              <a:gd name="connsiteX53" fmla="*/ 134368 w 5282519"/>
              <a:gd name="connsiteY53" fmla="*/ 4386262 h 6858000"/>
              <a:gd name="connsiteX54" fmla="*/ 152844 w 5282519"/>
              <a:gd name="connsiteY54" fmla="*/ 4343400 h 6858000"/>
              <a:gd name="connsiteX55" fmla="*/ 167960 w 5282519"/>
              <a:gd name="connsiteY55" fmla="*/ 4297362 h 6858000"/>
              <a:gd name="connsiteX56" fmla="*/ 178038 w 5282519"/>
              <a:gd name="connsiteY56" fmla="*/ 4244975 h 6858000"/>
              <a:gd name="connsiteX57" fmla="*/ 188115 w 5282519"/>
              <a:gd name="connsiteY57" fmla="*/ 4186237 h 6858000"/>
              <a:gd name="connsiteX58" fmla="*/ 189795 w 5282519"/>
              <a:gd name="connsiteY58" fmla="*/ 4116387 h 6858000"/>
              <a:gd name="connsiteX59" fmla="*/ 188115 w 5282519"/>
              <a:gd name="connsiteY59" fmla="*/ 4048125 h 6858000"/>
              <a:gd name="connsiteX60" fmla="*/ 178038 w 5282519"/>
              <a:gd name="connsiteY60" fmla="*/ 3987800 h 6858000"/>
              <a:gd name="connsiteX61" fmla="*/ 167960 w 5282519"/>
              <a:gd name="connsiteY61" fmla="*/ 3935412 h 6858000"/>
              <a:gd name="connsiteX62" fmla="*/ 152844 w 5282519"/>
              <a:gd name="connsiteY62" fmla="*/ 3890962 h 6858000"/>
              <a:gd name="connsiteX63" fmla="*/ 134368 w 5282519"/>
              <a:gd name="connsiteY63" fmla="*/ 3848100 h 6858000"/>
              <a:gd name="connsiteX64" fmla="*/ 115893 w 5282519"/>
              <a:gd name="connsiteY64" fmla="*/ 3811587 h 6858000"/>
              <a:gd name="connsiteX65" fmla="*/ 75583 w 5282519"/>
              <a:gd name="connsiteY65" fmla="*/ 3736975 h 6858000"/>
              <a:gd name="connsiteX66" fmla="*/ 55427 w 5282519"/>
              <a:gd name="connsiteY66" fmla="*/ 3697287 h 6858000"/>
              <a:gd name="connsiteX67" fmla="*/ 38632 w 5282519"/>
              <a:gd name="connsiteY67" fmla="*/ 3656012 h 6858000"/>
              <a:gd name="connsiteX68" fmla="*/ 23515 w 5282519"/>
              <a:gd name="connsiteY68" fmla="*/ 3609975 h 6858000"/>
              <a:gd name="connsiteX69" fmla="*/ 11758 w 5282519"/>
              <a:gd name="connsiteY69" fmla="*/ 3557587 h 6858000"/>
              <a:gd name="connsiteX70" fmla="*/ 3359 w 5282519"/>
              <a:gd name="connsiteY70" fmla="*/ 3497262 h 6858000"/>
              <a:gd name="connsiteX71" fmla="*/ 0 w 5282519"/>
              <a:gd name="connsiteY71" fmla="*/ 3427412 h 6858000"/>
              <a:gd name="connsiteX72" fmla="*/ 3359 w 5282519"/>
              <a:gd name="connsiteY72" fmla="*/ 3360737 h 6858000"/>
              <a:gd name="connsiteX73" fmla="*/ 11758 w 5282519"/>
              <a:gd name="connsiteY73" fmla="*/ 3300412 h 6858000"/>
              <a:gd name="connsiteX74" fmla="*/ 23515 w 5282519"/>
              <a:gd name="connsiteY74" fmla="*/ 3248025 h 6858000"/>
              <a:gd name="connsiteX75" fmla="*/ 38632 w 5282519"/>
              <a:gd name="connsiteY75" fmla="*/ 3201987 h 6858000"/>
              <a:gd name="connsiteX76" fmla="*/ 55427 w 5282519"/>
              <a:gd name="connsiteY76" fmla="*/ 3160712 h 6858000"/>
              <a:gd name="connsiteX77" fmla="*/ 75583 w 5282519"/>
              <a:gd name="connsiteY77" fmla="*/ 3121025 h 6858000"/>
              <a:gd name="connsiteX78" fmla="*/ 95738 w 5282519"/>
              <a:gd name="connsiteY78" fmla="*/ 3084512 h 6858000"/>
              <a:gd name="connsiteX79" fmla="*/ 115893 w 5282519"/>
              <a:gd name="connsiteY79" fmla="*/ 3046412 h 6858000"/>
              <a:gd name="connsiteX80" fmla="*/ 134368 w 5282519"/>
              <a:gd name="connsiteY80" fmla="*/ 3009900 h 6858000"/>
              <a:gd name="connsiteX81" fmla="*/ 152844 w 5282519"/>
              <a:gd name="connsiteY81" fmla="*/ 2967037 h 6858000"/>
              <a:gd name="connsiteX82" fmla="*/ 167960 w 5282519"/>
              <a:gd name="connsiteY82" fmla="*/ 2922587 h 6858000"/>
              <a:gd name="connsiteX83" fmla="*/ 178038 w 5282519"/>
              <a:gd name="connsiteY83" fmla="*/ 2868612 h 6858000"/>
              <a:gd name="connsiteX84" fmla="*/ 188115 w 5282519"/>
              <a:gd name="connsiteY84" fmla="*/ 2809875 h 6858000"/>
              <a:gd name="connsiteX85" fmla="*/ 189795 w 5282519"/>
              <a:gd name="connsiteY85" fmla="*/ 2741612 h 6858000"/>
              <a:gd name="connsiteX86" fmla="*/ 188115 w 5282519"/>
              <a:gd name="connsiteY86" fmla="*/ 2671762 h 6858000"/>
              <a:gd name="connsiteX87" fmla="*/ 178038 w 5282519"/>
              <a:gd name="connsiteY87" fmla="*/ 2613025 h 6858000"/>
              <a:gd name="connsiteX88" fmla="*/ 167960 w 5282519"/>
              <a:gd name="connsiteY88" fmla="*/ 2560637 h 6858000"/>
              <a:gd name="connsiteX89" fmla="*/ 152844 w 5282519"/>
              <a:gd name="connsiteY89" fmla="*/ 2513012 h 6858000"/>
              <a:gd name="connsiteX90" fmla="*/ 134368 w 5282519"/>
              <a:gd name="connsiteY90" fmla="*/ 2471737 h 6858000"/>
              <a:gd name="connsiteX91" fmla="*/ 115893 w 5282519"/>
              <a:gd name="connsiteY91" fmla="*/ 2433637 h 6858000"/>
              <a:gd name="connsiteX92" fmla="*/ 95738 w 5282519"/>
              <a:gd name="connsiteY92" fmla="*/ 2395537 h 6858000"/>
              <a:gd name="connsiteX93" fmla="*/ 75583 w 5282519"/>
              <a:gd name="connsiteY93" fmla="*/ 2359025 h 6858000"/>
              <a:gd name="connsiteX94" fmla="*/ 55427 w 5282519"/>
              <a:gd name="connsiteY94" fmla="*/ 2319337 h 6858000"/>
              <a:gd name="connsiteX95" fmla="*/ 38632 w 5282519"/>
              <a:gd name="connsiteY95" fmla="*/ 2278062 h 6858000"/>
              <a:gd name="connsiteX96" fmla="*/ 23515 w 5282519"/>
              <a:gd name="connsiteY96" fmla="*/ 2232025 h 6858000"/>
              <a:gd name="connsiteX97" fmla="*/ 11758 w 5282519"/>
              <a:gd name="connsiteY97" fmla="*/ 2179637 h 6858000"/>
              <a:gd name="connsiteX98" fmla="*/ 3359 w 5282519"/>
              <a:gd name="connsiteY98" fmla="*/ 2119312 h 6858000"/>
              <a:gd name="connsiteX99" fmla="*/ 0 w 5282519"/>
              <a:gd name="connsiteY99" fmla="*/ 2051050 h 6858000"/>
              <a:gd name="connsiteX100" fmla="*/ 3359 w 5282519"/>
              <a:gd name="connsiteY100" fmla="*/ 1982787 h 6858000"/>
              <a:gd name="connsiteX101" fmla="*/ 11758 w 5282519"/>
              <a:gd name="connsiteY101" fmla="*/ 1922462 h 6858000"/>
              <a:gd name="connsiteX102" fmla="*/ 23515 w 5282519"/>
              <a:gd name="connsiteY102" fmla="*/ 1870075 h 6858000"/>
              <a:gd name="connsiteX103" fmla="*/ 38632 w 5282519"/>
              <a:gd name="connsiteY103" fmla="*/ 1824037 h 6858000"/>
              <a:gd name="connsiteX104" fmla="*/ 55427 w 5282519"/>
              <a:gd name="connsiteY104" fmla="*/ 1782762 h 6858000"/>
              <a:gd name="connsiteX105" fmla="*/ 75583 w 5282519"/>
              <a:gd name="connsiteY105" fmla="*/ 1743075 h 6858000"/>
              <a:gd name="connsiteX106" fmla="*/ 95738 w 5282519"/>
              <a:gd name="connsiteY106" fmla="*/ 1708150 h 6858000"/>
              <a:gd name="connsiteX107" fmla="*/ 115893 w 5282519"/>
              <a:gd name="connsiteY107" fmla="*/ 1671637 h 6858000"/>
              <a:gd name="connsiteX108" fmla="*/ 134368 w 5282519"/>
              <a:gd name="connsiteY108" fmla="*/ 1631950 h 6858000"/>
              <a:gd name="connsiteX109" fmla="*/ 152844 w 5282519"/>
              <a:gd name="connsiteY109" fmla="*/ 1589087 h 6858000"/>
              <a:gd name="connsiteX110" fmla="*/ 167960 w 5282519"/>
              <a:gd name="connsiteY110" fmla="*/ 1544637 h 6858000"/>
              <a:gd name="connsiteX111" fmla="*/ 178038 w 5282519"/>
              <a:gd name="connsiteY111" fmla="*/ 1492250 h 6858000"/>
              <a:gd name="connsiteX112" fmla="*/ 188115 w 5282519"/>
              <a:gd name="connsiteY112" fmla="*/ 1431925 h 6858000"/>
              <a:gd name="connsiteX113" fmla="*/ 189795 w 5282519"/>
              <a:gd name="connsiteY113" fmla="*/ 1363662 h 6858000"/>
              <a:gd name="connsiteX114" fmla="*/ 188115 w 5282519"/>
              <a:gd name="connsiteY114" fmla="*/ 1295400 h 6858000"/>
              <a:gd name="connsiteX115" fmla="*/ 178038 w 5282519"/>
              <a:gd name="connsiteY115" fmla="*/ 1235075 h 6858000"/>
              <a:gd name="connsiteX116" fmla="*/ 167960 w 5282519"/>
              <a:gd name="connsiteY116" fmla="*/ 1182687 h 6858000"/>
              <a:gd name="connsiteX117" fmla="*/ 152844 w 5282519"/>
              <a:gd name="connsiteY117" fmla="*/ 1136650 h 6858000"/>
              <a:gd name="connsiteX118" fmla="*/ 134368 w 5282519"/>
              <a:gd name="connsiteY118" fmla="*/ 1095375 h 6858000"/>
              <a:gd name="connsiteX119" fmla="*/ 115893 w 5282519"/>
              <a:gd name="connsiteY119" fmla="*/ 1055687 h 6858000"/>
              <a:gd name="connsiteX120" fmla="*/ 95738 w 5282519"/>
              <a:gd name="connsiteY120" fmla="*/ 1017587 h 6858000"/>
              <a:gd name="connsiteX121" fmla="*/ 75583 w 5282519"/>
              <a:gd name="connsiteY121" fmla="*/ 981075 h 6858000"/>
              <a:gd name="connsiteX122" fmla="*/ 55427 w 5282519"/>
              <a:gd name="connsiteY122" fmla="*/ 942975 h 6858000"/>
              <a:gd name="connsiteX123" fmla="*/ 38632 w 5282519"/>
              <a:gd name="connsiteY123" fmla="*/ 901700 h 6858000"/>
              <a:gd name="connsiteX124" fmla="*/ 23515 w 5282519"/>
              <a:gd name="connsiteY124" fmla="*/ 854075 h 6858000"/>
              <a:gd name="connsiteX125" fmla="*/ 11758 w 5282519"/>
              <a:gd name="connsiteY125" fmla="*/ 801687 h 6858000"/>
              <a:gd name="connsiteX126" fmla="*/ 3359 w 5282519"/>
              <a:gd name="connsiteY126" fmla="*/ 744537 h 6858000"/>
              <a:gd name="connsiteX127" fmla="*/ 0 w 5282519"/>
              <a:gd name="connsiteY127" fmla="*/ 673100 h 6858000"/>
              <a:gd name="connsiteX128" fmla="*/ 3359 w 5282519"/>
              <a:gd name="connsiteY128" fmla="*/ 606425 h 6858000"/>
              <a:gd name="connsiteX129" fmla="*/ 11758 w 5282519"/>
              <a:gd name="connsiteY129" fmla="*/ 546100 h 6858000"/>
              <a:gd name="connsiteX130" fmla="*/ 23515 w 5282519"/>
              <a:gd name="connsiteY130" fmla="*/ 496887 h 6858000"/>
              <a:gd name="connsiteX131" fmla="*/ 38632 w 5282519"/>
              <a:gd name="connsiteY131" fmla="*/ 450850 h 6858000"/>
              <a:gd name="connsiteX132" fmla="*/ 55427 w 5282519"/>
              <a:gd name="connsiteY132" fmla="*/ 409575 h 6858000"/>
              <a:gd name="connsiteX133" fmla="*/ 73903 w 5282519"/>
              <a:gd name="connsiteY133" fmla="*/ 369887 h 6858000"/>
              <a:gd name="connsiteX134" fmla="*/ 92379 w 5282519"/>
              <a:gd name="connsiteY134" fmla="*/ 334962 h 6858000"/>
              <a:gd name="connsiteX135" fmla="*/ 112534 w 5282519"/>
              <a:gd name="connsiteY135" fmla="*/ 296862 h 6858000"/>
              <a:gd name="connsiteX136" fmla="*/ 132689 w 5282519"/>
              <a:gd name="connsiteY136" fmla="*/ 260350 h 6858000"/>
              <a:gd name="connsiteX137" fmla="*/ 149485 w 5282519"/>
              <a:gd name="connsiteY137" fmla="*/ 217487 h 6858000"/>
              <a:gd name="connsiteX138" fmla="*/ 166281 w 5282519"/>
              <a:gd name="connsiteY138" fmla="*/ 174625 h 6858000"/>
              <a:gd name="connsiteX139" fmla="*/ 176358 w 5282519"/>
              <a:gd name="connsiteY139" fmla="*/ 122237 h 6858000"/>
              <a:gd name="connsiteX140" fmla="*/ 184756 w 5282519"/>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descr="A building with a sign in front of it&#10;&#10;AI-generated content may be incorrect.">
            <a:extLst>
              <a:ext uri="{FF2B5EF4-FFF2-40B4-BE49-F238E27FC236}">
                <a16:creationId xmlns:a16="http://schemas.microsoft.com/office/drawing/2014/main" id="{716C64B8-481F-5D59-821E-45E5C9547F23}"/>
              </a:ext>
            </a:extLst>
          </p:cNvPr>
          <p:cNvPicPr>
            <a:picLocks noChangeAspect="1"/>
          </p:cNvPicPr>
          <p:nvPr/>
        </p:nvPicPr>
        <p:blipFill>
          <a:blip r:embed="rId3">
            <a:extLst>
              <a:ext uri="{28A0092B-C50C-407E-A947-70E740481C1C}">
                <a14:useLocalDpi xmlns:a14="http://schemas.microsoft.com/office/drawing/2010/main" val="0"/>
              </a:ext>
            </a:extLst>
          </a:blip>
          <a:srcRect l="48580" t="-1" r="4" b="-1"/>
          <a:stretch/>
        </p:blipFill>
        <p:spPr>
          <a:xfrm>
            <a:off x="6909481" y="10"/>
            <a:ext cx="5282519" cy="6857990"/>
          </a:xfrm>
          <a:custGeom>
            <a:avLst/>
            <a:gdLst/>
            <a:ahLst/>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p:spPr>
      </p:pic>
      <p:sp>
        <p:nvSpPr>
          <p:cNvPr id="9" name="Subtitle 2">
            <a:extLst>
              <a:ext uri="{FF2B5EF4-FFF2-40B4-BE49-F238E27FC236}">
                <a16:creationId xmlns:a16="http://schemas.microsoft.com/office/drawing/2014/main" id="{C6371068-58F3-7609-758A-A2099EEA0F51}"/>
              </a:ext>
            </a:extLst>
          </p:cNvPr>
          <p:cNvSpPr txBox="1">
            <a:spLocks/>
          </p:cNvSpPr>
          <p:nvPr/>
        </p:nvSpPr>
        <p:spPr>
          <a:xfrm>
            <a:off x="1369087" y="4894648"/>
            <a:ext cx="4425524" cy="1730880"/>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pPr>
              <a:lnSpc>
                <a:spcPct val="90000"/>
              </a:lnSpc>
            </a:pPr>
            <a:endParaRPr lang="en-US" sz="500">
              <a:solidFill>
                <a:schemeClr val="bg2"/>
              </a:solidFill>
            </a:endParaRPr>
          </a:p>
        </p:txBody>
      </p:sp>
      <p:sp>
        <p:nvSpPr>
          <p:cNvPr id="14" name="Subtitle 2">
            <a:extLst>
              <a:ext uri="{FF2B5EF4-FFF2-40B4-BE49-F238E27FC236}">
                <a16:creationId xmlns:a16="http://schemas.microsoft.com/office/drawing/2014/main" id="{88F0CE92-FD52-F2FE-79C8-DA0B34D466AB}"/>
              </a:ext>
            </a:extLst>
          </p:cNvPr>
          <p:cNvSpPr txBox="1">
            <a:spLocks/>
          </p:cNvSpPr>
          <p:nvPr/>
        </p:nvSpPr>
        <p:spPr>
          <a:xfrm>
            <a:off x="1368242" y="4707224"/>
            <a:ext cx="4425524" cy="1730880"/>
          </a:xfrm>
          <a:prstGeom prst="rect">
            <a:avLst/>
          </a:prstGeom>
        </p:spPr>
        <p:txBody>
          <a:bodyPr vert="horz" lIns="91440" tIns="45720" rIns="91440" bIns="45720" rtlCol="0" anchor="t">
            <a:normAutofit fontScale="77500" lnSpcReduction="20000"/>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pPr>
              <a:lnSpc>
                <a:spcPct val="90000"/>
              </a:lnSpc>
              <a:spcAft>
                <a:spcPts val="800"/>
              </a:spcAft>
            </a:pPr>
            <a:r>
              <a:rPr lang="en-US" sz="2800" kern="100">
                <a:solidFill>
                  <a:schemeClr val="bg2"/>
                </a:solidFill>
                <a:latin typeface="Aptos" panose="020B0004020202020204" pitchFamily="34" charset="0"/>
                <a:ea typeface="Aptos" panose="020B0004020202020204" pitchFamily="34" charset="0"/>
                <a:cs typeface="Arial" panose="020B0604020202020204" pitchFamily="34" charset="0"/>
              </a:rPr>
              <a:t>By:</a:t>
            </a:r>
          </a:p>
          <a:p>
            <a:pPr>
              <a:lnSpc>
                <a:spcPct val="90000"/>
              </a:lnSpc>
              <a:spcAft>
                <a:spcPts val="800"/>
              </a:spcAft>
            </a:pPr>
            <a:r>
              <a:rPr lang="en-US" sz="2800" kern="100">
                <a:solidFill>
                  <a:schemeClr val="bg2"/>
                </a:solidFill>
                <a:latin typeface="Aptos" panose="020B0004020202020204" pitchFamily="34" charset="0"/>
                <a:ea typeface="Aptos" panose="020B0004020202020204" pitchFamily="34" charset="0"/>
                <a:cs typeface="Arial" panose="020B0604020202020204" pitchFamily="34" charset="0"/>
              </a:rPr>
              <a:t>Mazen </a:t>
            </a:r>
            <a:r>
              <a:rPr lang="en-US" sz="2800" kern="100" err="1">
                <a:solidFill>
                  <a:schemeClr val="bg2"/>
                </a:solidFill>
                <a:latin typeface="Aptos" panose="020B0004020202020204" pitchFamily="34" charset="0"/>
                <a:ea typeface="Aptos" panose="020B0004020202020204" pitchFamily="34" charset="0"/>
                <a:cs typeface="Arial" panose="020B0604020202020204" pitchFamily="34" charset="0"/>
              </a:rPr>
              <a:t>Alhaffar</a:t>
            </a:r>
            <a:endParaRPr lang="en-US" sz="2800" kern="100">
              <a:solidFill>
                <a:schemeClr val="bg2"/>
              </a:solidFill>
              <a:latin typeface="Aptos" panose="020B0004020202020204" pitchFamily="34" charset="0"/>
              <a:ea typeface="Aptos" panose="020B0004020202020204" pitchFamily="34" charset="0"/>
              <a:cs typeface="Arial" panose="020B0604020202020204" pitchFamily="34" charset="0"/>
            </a:endParaRPr>
          </a:p>
          <a:p>
            <a:pPr>
              <a:lnSpc>
                <a:spcPct val="90000"/>
              </a:lnSpc>
              <a:spcAft>
                <a:spcPts val="800"/>
              </a:spcAft>
            </a:pPr>
            <a:r>
              <a:rPr lang="en-US" sz="2800" kern="100">
                <a:solidFill>
                  <a:schemeClr val="bg2"/>
                </a:solidFill>
                <a:latin typeface="Aptos" panose="020B0004020202020204" pitchFamily="34" charset="0"/>
                <a:ea typeface="Aptos" panose="020B0004020202020204" pitchFamily="34" charset="0"/>
                <a:cs typeface="Arial" panose="020B0604020202020204" pitchFamily="34" charset="0"/>
              </a:rPr>
              <a:t>Jun Ming Li</a:t>
            </a:r>
          </a:p>
          <a:p>
            <a:pPr>
              <a:lnSpc>
                <a:spcPct val="90000"/>
              </a:lnSpc>
              <a:spcAft>
                <a:spcPts val="800"/>
              </a:spcAft>
            </a:pPr>
            <a:r>
              <a:rPr lang="en-US" sz="2800" kern="100">
                <a:solidFill>
                  <a:schemeClr val="bg2"/>
                </a:solidFill>
                <a:latin typeface="Aptos" panose="020B0004020202020204" pitchFamily="34" charset="0"/>
                <a:ea typeface="Aptos" panose="020B0004020202020204" pitchFamily="34" charset="0"/>
                <a:cs typeface="Arial" panose="020B0604020202020204" pitchFamily="34" charset="0"/>
              </a:rPr>
              <a:t>Neha Chowke</a:t>
            </a:r>
          </a:p>
          <a:p>
            <a:pPr>
              <a:lnSpc>
                <a:spcPct val="90000"/>
              </a:lnSpc>
            </a:pPr>
            <a:endParaRPr lang="en-US" sz="500">
              <a:solidFill>
                <a:schemeClr val="bg2"/>
              </a:solidFill>
            </a:endParaRPr>
          </a:p>
        </p:txBody>
      </p:sp>
    </p:spTree>
    <p:extLst>
      <p:ext uri="{BB962C8B-B14F-4D97-AF65-F5344CB8AC3E}">
        <p14:creationId xmlns:p14="http://schemas.microsoft.com/office/powerpoint/2010/main" val="676994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B249D-4A33-3B06-8ABE-1DD4832CC6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211FB0-3B3E-765C-5024-3E07FF2600DF}"/>
              </a:ext>
            </a:extLst>
          </p:cNvPr>
          <p:cNvSpPr>
            <a:spLocks noGrp="1"/>
          </p:cNvSpPr>
          <p:nvPr>
            <p:ph type="title"/>
          </p:nvPr>
        </p:nvSpPr>
        <p:spPr/>
        <p:txBody>
          <a:bodyPr>
            <a:normAutofit/>
          </a:bodyPr>
          <a:lstStyle/>
          <a:p>
            <a:r>
              <a:rPr lang="en-US" sz="4000"/>
              <a:t>Financial Analysis – DuPont Analysis</a:t>
            </a:r>
          </a:p>
        </p:txBody>
      </p:sp>
      <p:sp>
        <p:nvSpPr>
          <p:cNvPr id="5" name="Rectangle 4" descr="Bullseye">
            <a:extLst>
              <a:ext uri="{FF2B5EF4-FFF2-40B4-BE49-F238E27FC236}">
                <a16:creationId xmlns:a16="http://schemas.microsoft.com/office/drawing/2014/main" id="{AD6EB55D-665B-0313-C8A0-EFF1DC51BBAC}"/>
              </a:ext>
            </a:extLst>
          </p:cNvPr>
          <p:cNvSpPr/>
          <p:nvPr/>
        </p:nvSpPr>
        <p:spPr>
          <a:xfrm>
            <a:off x="1043771" y="4858657"/>
            <a:ext cx="1214704" cy="106124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aphicFrame>
        <p:nvGraphicFramePr>
          <p:cNvPr id="13" name="Chart 12">
            <a:extLst>
              <a:ext uri="{FF2B5EF4-FFF2-40B4-BE49-F238E27FC236}">
                <a16:creationId xmlns:a16="http://schemas.microsoft.com/office/drawing/2014/main" id="{9506E234-4A6A-B821-9192-A2738AEF5E15}"/>
              </a:ext>
              <a:ext uri="{147F2762-F138-4A5C-976F-8EAC2B608ADB}">
                <a16:predDERef xmlns:a16="http://schemas.microsoft.com/office/drawing/2014/main" pred="{11F4C7CF-887E-2300-AD66-81AF129CABEE}"/>
              </a:ext>
            </a:extLst>
          </p:cNvPr>
          <p:cNvGraphicFramePr/>
          <p:nvPr>
            <p:extLst>
              <p:ext uri="{D42A27DB-BD31-4B8C-83A1-F6EECF244321}">
                <p14:modId xmlns:p14="http://schemas.microsoft.com/office/powerpoint/2010/main" val="4123334381"/>
              </p:ext>
            </p:extLst>
          </p:nvPr>
        </p:nvGraphicFramePr>
        <p:xfrm>
          <a:off x="1152816" y="1202105"/>
          <a:ext cx="5112575" cy="323409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26F767DB-1C32-3591-3798-9E8F494D62EF}"/>
              </a:ext>
            </a:extLst>
          </p:cNvPr>
          <p:cNvGraphicFramePr/>
          <p:nvPr>
            <p:extLst>
              <p:ext uri="{D42A27DB-BD31-4B8C-83A1-F6EECF244321}">
                <p14:modId xmlns:p14="http://schemas.microsoft.com/office/powerpoint/2010/main" val="2006524027"/>
              </p:ext>
            </p:extLst>
          </p:nvPr>
        </p:nvGraphicFramePr>
        <p:xfrm>
          <a:off x="6394381" y="1202103"/>
          <a:ext cx="5112575" cy="3234095"/>
        </p:xfrm>
        <a:graphic>
          <a:graphicData uri="http://schemas.openxmlformats.org/drawingml/2006/chart">
            <c:chart xmlns:c="http://schemas.openxmlformats.org/drawingml/2006/chart" xmlns:r="http://schemas.openxmlformats.org/officeDocument/2006/relationships" r:id="rId6"/>
          </a:graphicData>
        </a:graphic>
      </p:graphicFrame>
      <p:sp>
        <p:nvSpPr>
          <p:cNvPr id="10" name="TextBox 9">
            <a:extLst>
              <a:ext uri="{FF2B5EF4-FFF2-40B4-BE49-F238E27FC236}">
                <a16:creationId xmlns:a16="http://schemas.microsoft.com/office/drawing/2014/main" id="{982ABD2F-FFAE-3BB7-D9ED-0017586B1D21}"/>
              </a:ext>
            </a:extLst>
          </p:cNvPr>
          <p:cNvSpPr txBox="1"/>
          <p:nvPr/>
        </p:nvSpPr>
        <p:spPr>
          <a:xfrm>
            <a:off x="2343150" y="4780062"/>
            <a:ext cx="9384030" cy="1200329"/>
          </a:xfrm>
          <a:prstGeom prst="rect">
            <a:avLst/>
          </a:prstGeom>
          <a:noFill/>
        </p:spPr>
        <p:txBody>
          <a:bodyPr wrap="square" rtlCol="0">
            <a:spAutoFit/>
          </a:bodyPr>
          <a:lstStyle/>
          <a:p>
            <a:r>
              <a:rPr lang="en-US"/>
              <a:t>Nvidia has strategically increased leverage over the past five years, except in 2024, when asset growth outpaced equity, reflecting its use of debt to expand operations. Despite the higher financial risk, Nvidia's strong asset efficiency and improved profitability in 2024, driven by higher margins and revenue growth, have reinforced its market strength.</a:t>
            </a:r>
          </a:p>
        </p:txBody>
      </p:sp>
    </p:spTree>
    <p:extLst>
      <p:ext uri="{BB962C8B-B14F-4D97-AF65-F5344CB8AC3E}">
        <p14:creationId xmlns:p14="http://schemas.microsoft.com/office/powerpoint/2010/main" val="61969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65EC-B281-0D8B-AC98-FE8A08389E95}"/>
              </a:ext>
            </a:extLst>
          </p:cNvPr>
          <p:cNvSpPr>
            <a:spLocks noGrp="1"/>
          </p:cNvSpPr>
          <p:nvPr>
            <p:ph type="title"/>
          </p:nvPr>
        </p:nvSpPr>
        <p:spPr>
          <a:xfrm>
            <a:off x="1169670" y="188075"/>
            <a:ext cx="9848850" cy="790332"/>
          </a:xfrm>
        </p:spPr>
        <p:txBody>
          <a:bodyPr anchor="b">
            <a:normAutofit/>
          </a:bodyPr>
          <a:lstStyle/>
          <a:p>
            <a:r>
              <a:rPr lang="en-US" sz="4000"/>
              <a:t>Company Valuation – valuation ratios</a:t>
            </a:r>
          </a:p>
        </p:txBody>
      </p:sp>
      <p:graphicFrame>
        <p:nvGraphicFramePr>
          <p:cNvPr id="6" name="Chart 5">
            <a:extLst>
              <a:ext uri="{FF2B5EF4-FFF2-40B4-BE49-F238E27FC236}">
                <a16:creationId xmlns:a16="http://schemas.microsoft.com/office/drawing/2014/main" id="{EDE25795-A169-BF3B-A642-782F1BCBEB8D}"/>
              </a:ext>
            </a:extLst>
          </p:cNvPr>
          <p:cNvGraphicFramePr/>
          <p:nvPr>
            <p:extLst>
              <p:ext uri="{D42A27DB-BD31-4B8C-83A1-F6EECF244321}">
                <p14:modId xmlns:p14="http://schemas.microsoft.com/office/powerpoint/2010/main" val="2535072881"/>
              </p:ext>
            </p:extLst>
          </p:nvPr>
        </p:nvGraphicFramePr>
        <p:xfrm>
          <a:off x="1003162" y="3966611"/>
          <a:ext cx="4831080" cy="26730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432876B6-9C7B-0D38-B83F-E75BFCBA77D5}"/>
              </a:ext>
            </a:extLst>
          </p:cNvPr>
          <p:cNvGraphicFramePr/>
          <p:nvPr>
            <p:extLst>
              <p:ext uri="{D42A27DB-BD31-4B8C-83A1-F6EECF244321}">
                <p14:modId xmlns:p14="http://schemas.microsoft.com/office/powerpoint/2010/main" val="235509227"/>
              </p:ext>
            </p:extLst>
          </p:nvPr>
        </p:nvGraphicFramePr>
        <p:xfrm>
          <a:off x="1003162" y="1249499"/>
          <a:ext cx="4831080" cy="2446020"/>
        </p:xfrm>
        <a:graphic>
          <a:graphicData uri="http://schemas.openxmlformats.org/drawingml/2006/chart">
            <c:chart xmlns:c="http://schemas.openxmlformats.org/drawingml/2006/chart" xmlns:r="http://schemas.openxmlformats.org/officeDocument/2006/relationships" r:id="rId4"/>
          </a:graphicData>
        </a:graphic>
      </p:graphicFrame>
      <p:sp>
        <p:nvSpPr>
          <p:cNvPr id="10" name="Right Brace 9">
            <a:extLst>
              <a:ext uri="{FF2B5EF4-FFF2-40B4-BE49-F238E27FC236}">
                <a16:creationId xmlns:a16="http://schemas.microsoft.com/office/drawing/2014/main" id="{D35CB0DC-58CD-BD84-F083-8BAF1CD995E2}"/>
              </a:ext>
            </a:extLst>
          </p:cNvPr>
          <p:cNvSpPr/>
          <p:nvPr/>
        </p:nvSpPr>
        <p:spPr>
          <a:xfrm>
            <a:off x="6094095" y="1429151"/>
            <a:ext cx="932318" cy="507492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1" name="TextBox 10">
            <a:extLst>
              <a:ext uri="{FF2B5EF4-FFF2-40B4-BE49-F238E27FC236}">
                <a16:creationId xmlns:a16="http://schemas.microsoft.com/office/drawing/2014/main" id="{AB9015F5-B4A0-871B-9013-94BD7E7257FD}"/>
              </a:ext>
            </a:extLst>
          </p:cNvPr>
          <p:cNvSpPr txBox="1"/>
          <p:nvPr/>
        </p:nvSpPr>
        <p:spPr>
          <a:xfrm>
            <a:off x="7183396" y="1704453"/>
            <a:ext cx="4475204" cy="4524315"/>
          </a:xfrm>
          <a:prstGeom prst="rect">
            <a:avLst/>
          </a:prstGeom>
          <a:noFill/>
        </p:spPr>
        <p:txBody>
          <a:bodyPr wrap="square" rtlCol="0">
            <a:spAutoFit/>
          </a:bodyPr>
          <a:lstStyle/>
          <a:p>
            <a:pPr marL="285750" indent="-285750">
              <a:buFont typeface="Wingdings" pitchFamily="2" charset="2"/>
              <a:buChar char="Ø"/>
            </a:pPr>
            <a:r>
              <a:rPr lang="en-US"/>
              <a:t>Nvidia has maintained strong investor confidence, with consistent growth in book value and earnings per share, reflecting effective management and financial health.</a:t>
            </a:r>
          </a:p>
          <a:p>
            <a:pPr marL="285750" indent="-285750">
              <a:buFont typeface="Wingdings" pitchFamily="2" charset="2"/>
              <a:buChar char="Ø"/>
            </a:pPr>
            <a:endParaRPr lang="en-US"/>
          </a:p>
          <a:p>
            <a:pPr marL="285750" indent="-285750">
              <a:buFont typeface="Wingdings" pitchFamily="2" charset="2"/>
              <a:buChar char="Ø"/>
            </a:pPr>
            <a:r>
              <a:rPr lang="en-US"/>
              <a:t>The P/BV ratio indicates that Nvidia’s market value surpasses its book value, highlighting investor confidence in its intangible assets, including its brand and intellectual property.</a:t>
            </a:r>
          </a:p>
          <a:p>
            <a:pPr marL="285750" indent="-285750">
              <a:buFont typeface="Wingdings" pitchFamily="2" charset="2"/>
              <a:buChar char="Ø"/>
            </a:pPr>
            <a:endParaRPr lang="en-US"/>
          </a:p>
          <a:p>
            <a:pPr marL="285750" indent="-285750">
              <a:buFont typeface="Wingdings" pitchFamily="2" charset="2"/>
              <a:buChar char="Ø"/>
            </a:pPr>
            <a:r>
              <a:rPr lang="en-US"/>
              <a:t>While the P/E ratio suggests Nvidia's stock may be overvalued, the P/CF ratio shows investors are willing to pay a premium, driven by expectations of strong future growth and profitability.</a:t>
            </a:r>
          </a:p>
        </p:txBody>
      </p:sp>
    </p:spTree>
    <p:extLst>
      <p:ext uri="{BB962C8B-B14F-4D97-AF65-F5344CB8AC3E}">
        <p14:creationId xmlns:p14="http://schemas.microsoft.com/office/powerpoint/2010/main" val="1006978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ACA1-1B62-695D-D07A-72AEDAA5EB34}"/>
              </a:ext>
            </a:extLst>
          </p:cNvPr>
          <p:cNvSpPr>
            <a:spLocks noGrp="1"/>
          </p:cNvSpPr>
          <p:nvPr>
            <p:ph type="title"/>
          </p:nvPr>
        </p:nvSpPr>
        <p:spPr>
          <a:xfrm>
            <a:off x="1114518" y="255096"/>
            <a:ext cx="10441212" cy="668457"/>
          </a:xfrm>
        </p:spPr>
        <p:txBody>
          <a:bodyPr>
            <a:noAutofit/>
          </a:bodyPr>
          <a:lstStyle/>
          <a:p>
            <a:r>
              <a:rPr lang="en-US" sz="4000"/>
              <a:t>Industry Analysis– revenue market share</a:t>
            </a:r>
          </a:p>
        </p:txBody>
      </p:sp>
      <p:sp>
        <p:nvSpPr>
          <p:cNvPr id="5" name="TextBox 4">
            <a:extLst>
              <a:ext uri="{FF2B5EF4-FFF2-40B4-BE49-F238E27FC236}">
                <a16:creationId xmlns:a16="http://schemas.microsoft.com/office/drawing/2014/main" id="{423C813C-827A-3A0E-C4C6-4D818A78A7CE}"/>
              </a:ext>
            </a:extLst>
          </p:cNvPr>
          <p:cNvSpPr txBox="1"/>
          <p:nvPr/>
        </p:nvSpPr>
        <p:spPr>
          <a:xfrm>
            <a:off x="4000500" y="5615246"/>
            <a:ext cx="6240780" cy="923330"/>
          </a:xfrm>
          <a:prstGeom prst="rect">
            <a:avLst/>
          </a:prstGeom>
          <a:noFill/>
        </p:spPr>
        <p:txBody>
          <a:bodyPr wrap="square" rtlCol="0">
            <a:spAutoFit/>
          </a:bodyPr>
          <a:lstStyle/>
          <a:p>
            <a:r>
              <a:rPr lang="en-US"/>
              <a:t>As of 2023, Nvidia leads the semiconductor industry with a 27% revenue market share, closely followed by Intel and Broadcom, indicating fierce competition and a dynamic market.</a:t>
            </a:r>
          </a:p>
        </p:txBody>
      </p:sp>
      <p:graphicFrame>
        <p:nvGraphicFramePr>
          <p:cNvPr id="10" name="Chart 9">
            <a:extLst>
              <a:ext uri="{FF2B5EF4-FFF2-40B4-BE49-F238E27FC236}">
                <a16:creationId xmlns:a16="http://schemas.microsoft.com/office/drawing/2014/main" id="{6B81B393-4C07-48FA-90B8-0D8DD5BDE65D}"/>
              </a:ext>
            </a:extLst>
          </p:cNvPr>
          <p:cNvGraphicFramePr/>
          <p:nvPr>
            <p:extLst>
              <p:ext uri="{D42A27DB-BD31-4B8C-83A1-F6EECF244321}">
                <p14:modId xmlns:p14="http://schemas.microsoft.com/office/powerpoint/2010/main" val="80908731"/>
              </p:ext>
            </p:extLst>
          </p:nvPr>
        </p:nvGraphicFramePr>
        <p:xfrm>
          <a:off x="1740366" y="1172262"/>
          <a:ext cx="8711267" cy="4194275"/>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a:extLst>
              <a:ext uri="{FF2B5EF4-FFF2-40B4-BE49-F238E27FC236}">
                <a16:creationId xmlns:a16="http://schemas.microsoft.com/office/drawing/2014/main" id="{0FFA6D94-BB8D-502B-96B5-4369451EE2E7}"/>
              </a:ext>
            </a:extLst>
          </p:cNvPr>
          <p:cNvGrpSpPr/>
          <p:nvPr/>
        </p:nvGrpSpPr>
        <p:grpSpPr>
          <a:xfrm>
            <a:off x="2623278" y="5487957"/>
            <a:ext cx="1160052" cy="1177908"/>
            <a:chOff x="2674620" y="2640330"/>
            <a:chExt cx="1840230" cy="1840230"/>
          </a:xfrm>
        </p:grpSpPr>
        <p:sp>
          <p:nvSpPr>
            <p:cNvPr id="7" name="Oval 6">
              <a:extLst>
                <a:ext uri="{FF2B5EF4-FFF2-40B4-BE49-F238E27FC236}">
                  <a16:creationId xmlns:a16="http://schemas.microsoft.com/office/drawing/2014/main" id="{AFFE03E4-406C-E19F-1F9A-C05AA90F3253}"/>
                </a:ext>
              </a:extLst>
            </p:cNvPr>
            <p:cNvSpPr/>
            <p:nvPr/>
          </p:nvSpPr>
          <p:spPr>
            <a:xfrm>
              <a:off x="2674620" y="2640330"/>
              <a:ext cx="1840230" cy="18402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descr="Upward trend">
              <a:extLst>
                <a:ext uri="{FF2B5EF4-FFF2-40B4-BE49-F238E27FC236}">
                  <a16:creationId xmlns:a16="http://schemas.microsoft.com/office/drawing/2014/main" id="{25D3397C-1F25-7ABA-85AB-31E00EAFE645}"/>
                </a:ext>
              </a:extLst>
            </p:cNvPr>
            <p:cNvSpPr/>
            <p:nvPr/>
          </p:nvSpPr>
          <p:spPr>
            <a:xfrm>
              <a:off x="3063173" y="3028883"/>
              <a:ext cx="1063124" cy="1063124"/>
            </a:xfrm>
            <a:prstGeom prst="rect">
              <a:avLst/>
            </a:prstGeom>
            <a:blipFill>
              <a:blip r:embed="rId3">
                <a:biLevel thresh="2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spTree>
    <p:extLst>
      <p:ext uri="{BB962C8B-B14F-4D97-AF65-F5344CB8AC3E}">
        <p14:creationId xmlns:p14="http://schemas.microsoft.com/office/powerpoint/2010/main" val="1444705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E5586-1001-2FA2-BB73-88828343B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68DCD2-F7CA-0F82-D900-F3ADADE8807B}"/>
              </a:ext>
            </a:extLst>
          </p:cNvPr>
          <p:cNvSpPr>
            <a:spLocks noGrp="1"/>
          </p:cNvSpPr>
          <p:nvPr>
            <p:ph type="title"/>
          </p:nvPr>
        </p:nvSpPr>
        <p:spPr>
          <a:xfrm>
            <a:off x="1114518" y="255096"/>
            <a:ext cx="10178322" cy="668457"/>
          </a:xfrm>
        </p:spPr>
        <p:txBody>
          <a:bodyPr>
            <a:noAutofit/>
          </a:bodyPr>
          <a:lstStyle/>
          <a:p>
            <a:r>
              <a:rPr lang="en-US" sz="4000"/>
              <a:t>Industry Analysis – liquidity measures</a:t>
            </a:r>
          </a:p>
        </p:txBody>
      </p:sp>
      <p:sp>
        <p:nvSpPr>
          <p:cNvPr id="5" name="TextBox 4">
            <a:extLst>
              <a:ext uri="{FF2B5EF4-FFF2-40B4-BE49-F238E27FC236}">
                <a16:creationId xmlns:a16="http://schemas.microsoft.com/office/drawing/2014/main" id="{DFD787ED-89B6-D11B-58E9-F57C83C97DD3}"/>
              </a:ext>
            </a:extLst>
          </p:cNvPr>
          <p:cNvSpPr txBox="1"/>
          <p:nvPr/>
        </p:nvSpPr>
        <p:spPr>
          <a:xfrm>
            <a:off x="2300528" y="5679574"/>
            <a:ext cx="9420844" cy="923330"/>
          </a:xfrm>
          <a:prstGeom prst="rect">
            <a:avLst/>
          </a:prstGeom>
          <a:noFill/>
        </p:spPr>
        <p:txBody>
          <a:bodyPr wrap="square" rtlCol="0">
            <a:spAutoFit/>
          </a:bodyPr>
          <a:lstStyle/>
          <a:p>
            <a:r>
              <a:rPr lang="en-US"/>
              <a:t>Nvidia’s current ratio is below the industry average, suggesting insufficient assets to cover short-term liabilities, while its declining cash reserves and slower accounts receivable collection indicate a weakening liquidity position and reliance on debt.</a:t>
            </a:r>
          </a:p>
        </p:txBody>
      </p:sp>
      <p:grpSp>
        <p:nvGrpSpPr>
          <p:cNvPr id="9" name="Group 8">
            <a:extLst>
              <a:ext uri="{FF2B5EF4-FFF2-40B4-BE49-F238E27FC236}">
                <a16:creationId xmlns:a16="http://schemas.microsoft.com/office/drawing/2014/main" id="{C0985DAD-0845-D377-158B-2A701CB80FC1}"/>
              </a:ext>
            </a:extLst>
          </p:cNvPr>
          <p:cNvGrpSpPr/>
          <p:nvPr/>
        </p:nvGrpSpPr>
        <p:grpSpPr>
          <a:xfrm>
            <a:off x="1114518" y="5638830"/>
            <a:ext cx="1088349" cy="1088349"/>
            <a:chOff x="5551825" y="2884825"/>
            <a:chExt cx="1088349" cy="1088349"/>
          </a:xfrm>
        </p:grpSpPr>
        <p:sp>
          <p:nvSpPr>
            <p:cNvPr id="6" name="Oval 5">
              <a:extLst>
                <a:ext uri="{FF2B5EF4-FFF2-40B4-BE49-F238E27FC236}">
                  <a16:creationId xmlns:a16="http://schemas.microsoft.com/office/drawing/2014/main" id="{50B1CB58-5614-521C-AB1C-7F2CCCE93FDA}"/>
                </a:ext>
              </a:extLst>
            </p:cNvPr>
            <p:cNvSpPr/>
            <p:nvPr/>
          </p:nvSpPr>
          <p:spPr>
            <a:xfrm>
              <a:off x="5551825" y="2884825"/>
              <a:ext cx="1088349" cy="1088349"/>
            </a:xfrm>
            <a:prstGeom prst="ellipse">
              <a:avLst/>
            </a:prstGeom>
            <a:solidFill>
              <a:schemeClr val="accent1"/>
            </a:solidFill>
            <a:ln>
              <a:solidFill>
                <a:schemeClr val="tx1"/>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7" name="Rectangle 6" descr="Water">
              <a:extLst>
                <a:ext uri="{FF2B5EF4-FFF2-40B4-BE49-F238E27FC236}">
                  <a16:creationId xmlns:a16="http://schemas.microsoft.com/office/drawing/2014/main" id="{D7DF6F67-669F-538D-C594-F80DA94BFE9A}"/>
                </a:ext>
              </a:extLst>
            </p:cNvPr>
            <p:cNvSpPr/>
            <p:nvPr/>
          </p:nvSpPr>
          <p:spPr>
            <a:xfrm>
              <a:off x="5783768" y="3116768"/>
              <a:ext cx="624462" cy="624462"/>
            </a:xfrm>
            <a:prstGeom prst="rect">
              <a:avLst/>
            </a:prstGeom>
            <a:blipFill>
              <a:blip r:embed="rId2">
                <a:biLevel thresh="5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solidFill>
                  <a:schemeClr val="bg1"/>
                </a:solidFill>
              </a:endParaRPr>
            </a:p>
          </p:txBody>
        </p:sp>
      </p:grpSp>
      <p:graphicFrame>
        <p:nvGraphicFramePr>
          <p:cNvPr id="11" name="Chart 10">
            <a:extLst>
              <a:ext uri="{FF2B5EF4-FFF2-40B4-BE49-F238E27FC236}">
                <a16:creationId xmlns:a16="http://schemas.microsoft.com/office/drawing/2014/main" id="{6F182FFD-41D2-F60F-017E-C4E8C7612581}"/>
              </a:ext>
              <a:ext uri="{147F2762-F138-4A5C-976F-8EAC2B608ADB}">
                <a16:predDERef xmlns:a16="http://schemas.microsoft.com/office/drawing/2014/main" pred="{944835F3-A035-61DA-D93D-0E3264DBB0CF}"/>
              </a:ext>
            </a:extLst>
          </p:cNvPr>
          <p:cNvGraphicFramePr/>
          <p:nvPr>
            <p:extLst>
              <p:ext uri="{D42A27DB-BD31-4B8C-83A1-F6EECF244321}">
                <p14:modId xmlns:p14="http://schemas.microsoft.com/office/powerpoint/2010/main" val="4087808833"/>
              </p:ext>
            </p:extLst>
          </p:nvPr>
        </p:nvGraphicFramePr>
        <p:xfrm>
          <a:off x="6537960" y="3226939"/>
          <a:ext cx="5183412" cy="20777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1140081B-ECE9-A7A1-B6C5-EDC80E6F2397}"/>
              </a:ext>
              <a:ext uri="{147F2762-F138-4A5C-976F-8EAC2B608ADB}">
                <a16:predDERef xmlns:a16="http://schemas.microsoft.com/office/drawing/2014/main" pred="{6B81B393-4C07-48FA-90B8-0D8DD5BDE65D}"/>
              </a:ext>
            </a:extLst>
          </p:cNvPr>
          <p:cNvGraphicFramePr/>
          <p:nvPr>
            <p:extLst>
              <p:ext uri="{D42A27DB-BD31-4B8C-83A1-F6EECF244321}">
                <p14:modId xmlns:p14="http://schemas.microsoft.com/office/powerpoint/2010/main" val="4050090877"/>
              </p:ext>
            </p:extLst>
          </p:nvPr>
        </p:nvGraphicFramePr>
        <p:xfrm>
          <a:off x="1114518" y="947544"/>
          <a:ext cx="5183412" cy="207772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984FB9C4-8CA8-A92D-CFD1-E7E93123579C}"/>
              </a:ext>
            </a:extLst>
          </p:cNvPr>
          <p:cNvGraphicFramePr/>
          <p:nvPr>
            <p:extLst>
              <p:ext uri="{D42A27DB-BD31-4B8C-83A1-F6EECF244321}">
                <p14:modId xmlns:p14="http://schemas.microsoft.com/office/powerpoint/2010/main" val="2572938093"/>
              </p:ext>
            </p:extLst>
          </p:nvPr>
        </p:nvGraphicFramePr>
        <p:xfrm>
          <a:off x="6537960" y="947544"/>
          <a:ext cx="5183412" cy="20777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944835F3-A035-61DA-D93D-0E3264DBB0CF}"/>
              </a:ext>
              <a:ext uri="{147F2762-F138-4A5C-976F-8EAC2B608ADB}">
                <a16:predDERef xmlns:a16="http://schemas.microsoft.com/office/drawing/2014/main" pred="{984FB9C4-8CA8-A92D-CFD1-E7E93123579C}"/>
              </a:ext>
            </a:extLst>
          </p:cNvPr>
          <p:cNvGraphicFramePr/>
          <p:nvPr>
            <p:extLst>
              <p:ext uri="{D42A27DB-BD31-4B8C-83A1-F6EECF244321}">
                <p14:modId xmlns:p14="http://schemas.microsoft.com/office/powerpoint/2010/main" val="4145203304"/>
              </p:ext>
            </p:extLst>
          </p:nvPr>
        </p:nvGraphicFramePr>
        <p:xfrm>
          <a:off x="1114518" y="3226939"/>
          <a:ext cx="5183412" cy="207772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87782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5E25B-7477-CDFF-E70A-4191772CD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0650C-DC34-8243-5FF7-4E0218321150}"/>
              </a:ext>
            </a:extLst>
          </p:cNvPr>
          <p:cNvSpPr>
            <a:spLocks noGrp="1"/>
          </p:cNvSpPr>
          <p:nvPr>
            <p:ph type="title"/>
          </p:nvPr>
        </p:nvSpPr>
        <p:spPr>
          <a:xfrm>
            <a:off x="1114518" y="255096"/>
            <a:ext cx="10784112" cy="668457"/>
          </a:xfrm>
        </p:spPr>
        <p:txBody>
          <a:bodyPr>
            <a:noAutofit/>
          </a:bodyPr>
          <a:lstStyle/>
          <a:p>
            <a:r>
              <a:rPr lang="en-US" sz="4000"/>
              <a:t>Industry Analysis – profitability measures</a:t>
            </a:r>
          </a:p>
        </p:txBody>
      </p:sp>
      <p:sp>
        <p:nvSpPr>
          <p:cNvPr id="5" name="TextBox 4">
            <a:extLst>
              <a:ext uri="{FF2B5EF4-FFF2-40B4-BE49-F238E27FC236}">
                <a16:creationId xmlns:a16="http://schemas.microsoft.com/office/drawing/2014/main" id="{557C9FED-8806-9F2C-579C-D50C374972C2}"/>
              </a:ext>
            </a:extLst>
          </p:cNvPr>
          <p:cNvSpPr txBox="1"/>
          <p:nvPr/>
        </p:nvSpPr>
        <p:spPr>
          <a:xfrm>
            <a:off x="2300528" y="5541073"/>
            <a:ext cx="9420844" cy="1200329"/>
          </a:xfrm>
          <a:prstGeom prst="rect">
            <a:avLst/>
          </a:prstGeom>
          <a:noFill/>
        </p:spPr>
        <p:txBody>
          <a:bodyPr wrap="square" rtlCol="0">
            <a:spAutoFit/>
          </a:bodyPr>
          <a:lstStyle/>
          <a:p>
            <a:r>
              <a:rPr lang="en-US"/>
              <a:t>Nvidia’s underperformance in Return on Assets (ROA) and Return on Equity (ROE) compared to industry competitors raises concerns about profitability and operational efficiency, but its strong operating income margin and improving net income margin, especially in 2023, demonstrate effective scaling and cost management, likely driven by its leadership in AI and GPU markets.</a:t>
            </a:r>
          </a:p>
        </p:txBody>
      </p:sp>
      <p:graphicFrame>
        <p:nvGraphicFramePr>
          <p:cNvPr id="3" name="Chart 2">
            <a:extLst>
              <a:ext uri="{FF2B5EF4-FFF2-40B4-BE49-F238E27FC236}">
                <a16:creationId xmlns:a16="http://schemas.microsoft.com/office/drawing/2014/main" id="{A80EFA33-5C88-4024-2C96-B8D81186FAE9}"/>
              </a:ext>
            </a:extLst>
          </p:cNvPr>
          <p:cNvGraphicFramePr/>
          <p:nvPr>
            <p:extLst>
              <p:ext uri="{D42A27DB-BD31-4B8C-83A1-F6EECF244321}">
                <p14:modId xmlns:p14="http://schemas.microsoft.com/office/powerpoint/2010/main" val="3306273728"/>
              </p:ext>
            </p:extLst>
          </p:nvPr>
        </p:nvGraphicFramePr>
        <p:xfrm>
          <a:off x="1114518" y="923553"/>
          <a:ext cx="5183412" cy="20777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83F89608-1DAB-18F0-3473-28F289E79B1B}"/>
              </a:ext>
            </a:extLst>
          </p:cNvPr>
          <p:cNvGraphicFramePr/>
          <p:nvPr>
            <p:extLst>
              <p:ext uri="{D42A27DB-BD31-4B8C-83A1-F6EECF244321}">
                <p14:modId xmlns:p14="http://schemas.microsoft.com/office/powerpoint/2010/main" val="3213093294"/>
              </p:ext>
            </p:extLst>
          </p:nvPr>
        </p:nvGraphicFramePr>
        <p:xfrm>
          <a:off x="6537960" y="923553"/>
          <a:ext cx="5183412" cy="20777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DAF91901-9CF4-5417-A11E-5C80EE173D9E}"/>
              </a:ext>
            </a:extLst>
          </p:cNvPr>
          <p:cNvGraphicFramePr/>
          <p:nvPr>
            <p:extLst>
              <p:ext uri="{D42A27DB-BD31-4B8C-83A1-F6EECF244321}">
                <p14:modId xmlns:p14="http://schemas.microsoft.com/office/powerpoint/2010/main" val="1153594667"/>
              </p:ext>
            </p:extLst>
          </p:nvPr>
        </p:nvGraphicFramePr>
        <p:xfrm>
          <a:off x="1114518" y="3210356"/>
          <a:ext cx="5183412" cy="20777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EF1CDB5C-D421-8848-1852-F69255759A13}"/>
              </a:ext>
            </a:extLst>
          </p:cNvPr>
          <p:cNvGraphicFramePr/>
          <p:nvPr>
            <p:extLst>
              <p:ext uri="{D42A27DB-BD31-4B8C-83A1-F6EECF244321}">
                <p14:modId xmlns:p14="http://schemas.microsoft.com/office/powerpoint/2010/main" val="2815328208"/>
              </p:ext>
            </p:extLst>
          </p:nvPr>
        </p:nvGraphicFramePr>
        <p:xfrm>
          <a:off x="6537960" y="3210356"/>
          <a:ext cx="5183412" cy="2077085"/>
        </p:xfrm>
        <a:graphic>
          <a:graphicData uri="http://schemas.openxmlformats.org/drawingml/2006/chart">
            <c:chart xmlns:c="http://schemas.openxmlformats.org/drawingml/2006/chart" xmlns:r="http://schemas.openxmlformats.org/officeDocument/2006/relationships" r:id="rId5"/>
          </a:graphicData>
        </a:graphic>
      </p:graphicFrame>
      <p:grpSp>
        <p:nvGrpSpPr>
          <p:cNvPr id="15" name="Group 14">
            <a:extLst>
              <a:ext uri="{FF2B5EF4-FFF2-40B4-BE49-F238E27FC236}">
                <a16:creationId xmlns:a16="http://schemas.microsoft.com/office/drawing/2014/main" id="{FB280774-B9B2-C928-EB9F-68C8FC756293}"/>
              </a:ext>
            </a:extLst>
          </p:cNvPr>
          <p:cNvGrpSpPr/>
          <p:nvPr/>
        </p:nvGrpSpPr>
        <p:grpSpPr>
          <a:xfrm>
            <a:off x="1114518" y="5597064"/>
            <a:ext cx="1088349" cy="1088349"/>
            <a:chOff x="4248805" y="1536084"/>
            <a:chExt cx="1088349" cy="1088349"/>
          </a:xfrm>
        </p:grpSpPr>
        <p:sp>
          <p:nvSpPr>
            <p:cNvPr id="16" name="Oval 15">
              <a:extLst>
                <a:ext uri="{FF2B5EF4-FFF2-40B4-BE49-F238E27FC236}">
                  <a16:creationId xmlns:a16="http://schemas.microsoft.com/office/drawing/2014/main" id="{9696F0F1-AF3C-25F1-13AA-3E2BD71D14B6}"/>
                </a:ext>
              </a:extLst>
            </p:cNvPr>
            <p:cNvSpPr/>
            <p:nvPr/>
          </p:nvSpPr>
          <p:spPr>
            <a:xfrm>
              <a:off x="4248805" y="1536084"/>
              <a:ext cx="1088349" cy="1088349"/>
            </a:xfrm>
            <a:prstGeom prst="ellipse">
              <a:avLst/>
            </a:prstGeom>
            <a:solidFill>
              <a:schemeClr val="accent1"/>
            </a:solidFill>
            <a:ln>
              <a:solidFill>
                <a:schemeClr val="tx1"/>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7" name="Rectangle 16" descr="Money">
              <a:extLst>
                <a:ext uri="{FF2B5EF4-FFF2-40B4-BE49-F238E27FC236}">
                  <a16:creationId xmlns:a16="http://schemas.microsoft.com/office/drawing/2014/main" id="{79716A6D-565B-DE84-F8F4-0674F5EC3E53}"/>
                </a:ext>
              </a:extLst>
            </p:cNvPr>
            <p:cNvSpPr/>
            <p:nvPr/>
          </p:nvSpPr>
          <p:spPr>
            <a:xfrm>
              <a:off x="4480748" y="1768027"/>
              <a:ext cx="624462" cy="624462"/>
            </a:xfrm>
            <a:prstGeom prst="rect">
              <a:avLst/>
            </a:prstGeom>
            <a:blipFill>
              <a:blip r:embed="rId6">
                <a:biLevel thresh="50000"/>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spTree>
    <p:extLst>
      <p:ext uri="{BB962C8B-B14F-4D97-AF65-F5344CB8AC3E}">
        <p14:creationId xmlns:p14="http://schemas.microsoft.com/office/powerpoint/2010/main" val="338431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8CD25-9825-2247-DC44-9DD74A4D79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FE354A-6638-41D1-8342-464AF6F67A63}"/>
              </a:ext>
            </a:extLst>
          </p:cNvPr>
          <p:cNvSpPr>
            <a:spLocks noGrp="1"/>
          </p:cNvSpPr>
          <p:nvPr>
            <p:ph type="title"/>
          </p:nvPr>
        </p:nvSpPr>
        <p:spPr>
          <a:xfrm>
            <a:off x="858534" y="255096"/>
            <a:ext cx="11040096" cy="668457"/>
          </a:xfrm>
        </p:spPr>
        <p:txBody>
          <a:bodyPr>
            <a:noAutofit/>
          </a:bodyPr>
          <a:lstStyle/>
          <a:p>
            <a:r>
              <a:rPr lang="en-US" sz="4000"/>
              <a:t>Industry Analysis – asset quality measures</a:t>
            </a:r>
          </a:p>
        </p:txBody>
      </p:sp>
      <p:sp>
        <p:nvSpPr>
          <p:cNvPr id="5" name="TextBox 4">
            <a:extLst>
              <a:ext uri="{FF2B5EF4-FFF2-40B4-BE49-F238E27FC236}">
                <a16:creationId xmlns:a16="http://schemas.microsoft.com/office/drawing/2014/main" id="{B6279449-1E8B-D693-C08C-ECF2E862F65F}"/>
              </a:ext>
            </a:extLst>
          </p:cNvPr>
          <p:cNvSpPr txBox="1"/>
          <p:nvPr/>
        </p:nvSpPr>
        <p:spPr>
          <a:xfrm>
            <a:off x="2300528" y="5541073"/>
            <a:ext cx="9420844" cy="1200329"/>
          </a:xfrm>
          <a:prstGeom prst="rect">
            <a:avLst/>
          </a:prstGeom>
          <a:noFill/>
        </p:spPr>
        <p:txBody>
          <a:bodyPr wrap="square" rtlCol="0">
            <a:spAutoFit/>
          </a:bodyPr>
          <a:lstStyle/>
          <a:p>
            <a:r>
              <a:rPr lang="en-US"/>
              <a:t>Nvidia’s higher Total Asset Turnover (TAT) compared to its peers reflects strong efficiency in generating revenue per dollar of assets, but its slower inventory turnover and higher Days Inventory highlight inefficiencies in product management, potentially hindered by pricing strategies and reliance on a few semiconductor factories.</a:t>
            </a:r>
          </a:p>
        </p:txBody>
      </p:sp>
      <p:grpSp>
        <p:nvGrpSpPr>
          <p:cNvPr id="6" name="Group 5">
            <a:extLst>
              <a:ext uri="{FF2B5EF4-FFF2-40B4-BE49-F238E27FC236}">
                <a16:creationId xmlns:a16="http://schemas.microsoft.com/office/drawing/2014/main" id="{F9F62CD4-1597-CF88-CF1E-92C6BB761AF8}"/>
              </a:ext>
            </a:extLst>
          </p:cNvPr>
          <p:cNvGrpSpPr/>
          <p:nvPr/>
        </p:nvGrpSpPr>
        <p:grpSpPr>
          <a:xfrm>
            <a:off x="1114518" y="5597062"/>
            <a:ext cx="1088349" cy="1088349"/>
            <a:chOff x="5940446" y="1536084"/>
            <a:chExt cx="1088349" cy="1088349"/>
          </a:xfrm>
        </p:grpSpPr>
        <p:sp>
          <p:nvSpPr>
            <p:cNvPr id="7" name="Oval 6">
              <a:extLst>
                <a:ext uri="{FF2B5EF4-FFF2-40B4-BE49-F238E27FC236}">
                  <a16:creationId xmlns:a16="http://schemas.microsoft.com/office/drawing/2014/main" id="{D27AB4E9-9075-8DEF-826F-1CF58CC656C5}"/>
                </a:ext>
              </a:extLst>
            </p:cNvPr>
            <p:cNvSpPr/>
            <p:nvPr/>
          </p:nvSpPr>
          <p:spPr>
            <a:xfrm>
              <a:off x="5940446" y="1536084"/>
              <a:ext cx="1088349" cy="1088349"/>
            </a:xfrm>
            <a:prstGeom prst="ellipse">
              <a:avLst/>
            </a:prstGeom>
            <a:solidFill>
              <a:schemeClr val="accent1"/>
            </a:solidFill>
            <a:ln>
              <a:solidFill>
                <a:schemeClr val="tx1"/>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Rectangle 8" descr="City">
              <a:extLst>
                <a:ext uri="{FF2B5EF4-FFF2-40B4-BE49-F238E27FC236}">
                  <a16:creationId xmlns:a16="http://schemas.microsoft.com/office/drawing/2014/main" id="{54C65AE9-FD9C-04BB-81CE-A8F7D658C7D5}"/>
                </a:ext>
              </a:extLst>
            </p:cNvPr>
            <p:cNvSpPr/>
            <p:nvPr/>
          </p:nvSpPr>
          <p:spPr>
            <a:xfrm>
              <a:off x="6172389" y="1768027"/>
              <a:ext cx="624462" cy="624462"/>
            </a:xfrm>
            <a:prstGeom prst="rect">
              <a:avLst/>
            </a:prstGeom>
            <a:blipFill>
              <a:blip r:embed="rId2">
                <a:biLevel thresh="5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graphicFrame>
        <p:nvGraphicFramePr>
          <p:cNvPr id="11" name="Chart 10">
            <a:extLst>
              <a:ext uri="{FF2B5EF4-FFF2-40B4-BE49-F238E27FC236}">
                <a16:creationId xmlns:a16="http://schemas.microsoft.com/office/drawing/2014/main" id="{E1547D37-B4D2-584B-121E-1794BF4AB64B}"/>
              </a:ext>
            </a:extLst>
          </p:cNvPr>
          <p:cNvGraphicFramePr/>
          <p:nvPr>
            <p:extLst>
              <p:ext uri="{D42A27DB-BD31-4B8C-83A1-F6EECF244321}">
                <p14:modId xmlns:p14="http://schemas.microsoft.com/office/powerpoint/2010/main" val="134667156"/>
              </p:ext>
            </p:extLst>
          </p:nvPr>
        </p:nvGraphicFramePr>
        <p:xfrm>
          <a:off x="1114518" y="923553"/>
          <a:ext cx="5183412" cy="207708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6C2FDF16-E70E-F499-AA3D-A4C2E056BF22}"/>
              </a:ext>
            </a:extLst>
          </p:cNvPr>
          <p:cNvGraphicFramePr/>
          <p:nvPr>
            <p:extLst>
              <p:ext uri="{D42A27DB-BD31-4B8C-83A1-F6EECF244321}">
                <p14:modId xmlns:p14="http://schemas.microsoft.com/office/powerpoint/2010/main" val="2641131161"/>
              </p:ext>
            </p:extLst>
          </p:nvPr>
        </p:nvGraphicFramePr>
        <p:xfrm>
          <a:off x="6537960" y="923553"/>
          <a:ext cx="5183412" cy="207708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A27CF8E4-E60F-52F0-D560-E6402F459433}"/>
              </a:ext>
            </a:extLst>
          </p:cNvPr>
          <p:cNvGraphicFramePr/>
          <p:nvPr>
            <p:extLst>
              <p:ext uri="{D42A27DB-BD31-4B8C-83A1-F6EECF244321}">
                <p14:modId xmlns:p14="http://schemas.microsoft.com/office/powerpoint/2010/main" val="1851817936"/>
              </p:ext>
            </p:extLst>
          </p:nvPr>
        </p:nvGraphicFramePr>
        <p:xfrm>
          <a:off x="3329034" y="3145507"/>
          <a:ext cx="6123576" cy="230668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18253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C455E42-A3E6-2C40-E34F-D79ECDB9498D}"/>
            </a:ext>
          </a:extLst>
        </p:cNvPr>
        <p:cNvGrpSpPr/>
        <p:nvPr/>
      </p:nvGrpSpPr>
      <p:grpSpPr>
        <a:xfrm>
          <a:off x="0" y="0"/>
          <a:ext cx="0" cy="0"/>
          <a:chOff x="0" y="0"/>
          <a:chExt cx="0" cy="0"/>
        </a:xfrm>
      </p:grpSpPr>
      <p:sp>
        <p:nvSpPr>
          <p:cNvPr id="41" name="Freeform 10">
            <a:extLst>
              <a:ext uri="{FF2B5EF4-FFF2-40B4-BE49-F238E27FC236}">
                <a16:creationId xmlns:a16="http://schemas.microsoft.com/office/drawing/2014/main" id="{AF8F021D-E17C-4692-BC36-88810FC4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DA7D2E11-90B2-DB6F-F450-1FDA2E5854B1}"/>
              </a:ext>
            </a:extLst>
          </p:cNvPr>
          <p:cNvSpPr>
            <a:spLocks noGrp="1"/>
          </p:cNvSpPr>
          <p:nvPr>
            <p:ph type="title"/>
          </p:nvPr>
        </p:nvSpPr>
        <p:spPr>
          <a:xfrm>
            <a:off x="754144" y="484631"/>
            <a:ext cx="6340519" cy="1638469"/>
          </a:xfrm>
        </p:spPr>
        <p:txBody>
          <a:bodyPr vert="horz" lIns="91440" tIns="45720" rIns="91440" bIns="45720" rtlCol="0" anchor="t">
            <a:normAutofit/>
          </a:bodyPr>
          <a:lstStyle/>
          <a:p>
            <a:r>
              <a:rPr lang="en-US"/>
              <a:t>Company Valuation – dcf model</a:t>
            </a:r>
          </a:p>
        </p:txBody>
      </p:sp>
      <p:sp>
        <p:nvSpPr>
          <p:cNvPr id="43" name="Rectangle 42">
            <a:extLst>
              <a:ext uri="{FF2B5EF4-FFF2-40B4-BE49-F238E27FC236}">
                <a16:creationId xmlns:a16="http://schemas.microsoft.com/office/drawing/2014/main" id="{F3734912-26F1-4F15-9124-B7468676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0E1121D5-D6E8-7DB8-92D7-0E37B4677215}"/>
              </a:ext>
            </a:extLst>
          </p:cNvPr>
          <p:cNvSpPr txBox="1"/>
          <p:nvPr/>
        </p:nvSpPr>
        <p:spPr>
          <a:xfrm>
            <a:off x="631445" y="2284910"/>
            <a:ext cx="6306309" cy="3930227"/>
          </a:xfrm>
          <a:prstGeom prst="rect">
            <a:avLst/>
          </a:prstGeom>
        </p:spPr>
        <p:txBody>
          <a:bodyPr vert="horz" lIns="91440" tIns="45720" rIns="91440" bIns="45720" rtlCol="0">
            <a:normAutofit/>
          </a:bodyPr>
          <a:lstStyle/>
          <a:p>
            <a:pPr marL="285750" indent="-228600" defTabSz="914400">
              <a:spcBef>
                <a:spcPts val="700"/>
              </a:spcBef>
              <a:buClr>
                <a:schemeClr val="tx2"/>
              </a:buClr>
              <a:buFont typeface="Wingdings" pitchFamily="2" charset="2"/>
              <a:buChar char="q"/>
            </a:pPr>
            <a:r>
              <a:rPr lang="en-US" sz="1600">
                <a:solidFill>
                  <a:srgbClr val="000000"/>
                </a:solidFill>
              </a:rPr>
              <a:t>A discounted cash flow analysis was used to determine Nvidia's intrinsic stock value, projecting a price of $42.88, based on a 5-year forecast and adjusted for the volatility and market sensitivity.</a:t>
            </a:r>
          </a:p>
          <a:p>
            <a:pPr marL="285750" indent="-228600" defTabSz="914400">
              <a:spcBef>
                <a:spcPts val="700"/>
              </a:spcBef>
              <a:buClr>
                <a:schemeClr val="tx2"/>
              </a:buClr>
              <a:buFont typeface="Wingdings" pitchFamily="2" charset="2"/>
              <a:buChar char="q"/>
            </a:pPr>
            <a:endParaRPr lang="en-US" sz="1600">
              <a:solidFill>
                <a:srgbClr val="000000"/>
              </a:solidFill>
            </a:endParaRPr>
          </a:p>
          <a:p>
            <a:pPr marL="285750" indent="-228600" defTabSz="914400">
              <a:spcBef>
                <a:spcPts val="700"/>
              </a:spcBef>
              <a:buClr>
                <a:schemeClr val="tx2"/>
              </a:buClr>
              <a:buFont typeface="Wingdings" pitchFamily="2" charset="2"/>
              <a:buChar char="q"/>
            </a:pPr>
            <a:r>
              <a:rPr lang="en-US" sz="1600">
                <a:solidFill>
                  <a:srgbClr val="000000"/>
                </a:solidFill>
              </a:rPr>
              <a:t>The WACC of 8.14% was calculated by averaging the total stock return of the historical and most recent year, reflecting Nvidia's significant growth in 2023, and the perpetual growth rate of 3% was set in line with the projected inflation rate by FRED.</a:t>
            </a:r>
          </a:p>
          <a:p>
            <a:pPr marL="285750" indent="-228600" defTabSz="914400">
              <a:spcBef>
                <a:spcPts val="700"/>
              </a:spcBef>
              <a:buClr>
                <a:schemeClr val="tx2"/>
              </a:buClr>
              <a:buFont typeface="Wingdings" pitchFamily="2" charset="2"/>
              <a:buChar char="q"/>
            </a:pPr>
            <a:endParaRPr lang="en-US" sz="1600">
              <a:solidFill>
                <a:srgbClr val="000000"/>
              </a:solidFill>
            </a:endParaRPr>
          </a:p>
          <a:p>
            <a:pPr marL="285750" indent="-228600" defTabSz="914400">
              <a:spcBef>
                <a:spcPts val="700"/>
              </a:spcBef>
              <a:buClr>
                <a:schemeClr val="tx2"/>
              </a:buClr>
              <a:buFont typeface="Wingdings" pitchFamily="2" charset="2"/>
              <a:buChar char="q"/>
            </a:pPr>
            <a:r>
              <a:rPr lang="en-US" sz="1600">
                <a:solidFill>
                  <a:srgbClr val="000000"/>
                </a:solidFill>
              </a:rPr>
              <a:t>While the projected price of $42.88 indicates that Nvidia's stock may be overvalued at $61.53 in 2024, the current market price is supported by the growing importance of AI technology, Nvidia's role in supporting major competitors, and its expected continued growth in the tech sector.</a:t>
            </a:r>
          </a:p>
        </p:txBody>
      </p:sp>
      <p:graphicFrame>
        <p:nvGraphicFramePr>
          <p:cNvPr id="7" name="Chart 6">
            <a:extLst>
              <a:ext uri="{FF2B5EF4-FFF2-40B4-BE49-F238E27FC236}">
                <a16:creationId xmlns:a16="http://schemas.microsoft.com/office/drawing/2014/main" id="{09F23BCB-CB2F-1912-CDAB-3B444543CF05}"/>
              </a:ext>
            </a:extLst>
          </p:cNvPr>
          <p:cNvGraphicFramePr/>
          <p:nvPr>
            <p:extLst>
              <p:ext uri="{D42A27DB-BD31-4B8C-83A1-F6EECF244321}">
                <p14:modId xmlns:p14="http://schemas.microsoft.com/office/powerpoint/2010/main" val="381719930"/>
              </p:ext>
            </p:extLst>
          </p:nvPr>
        </p:nvGraphicFramePr>
        <p:xfrm>
          <a:off x="7187260" y="232710"/>
          <a:ext cx="4785666" cy="3225605"/>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90A37726-4FDB-B062-1672-8A8A4C6F7577}"/>
              </a:ext>
            </a:extLst>
          </p:cNvPr>
          <p:cNvSpPr txBox="1"/>
          <p:nvPr/>
        </p:nvSpPr>
        <p:spPr>
          <a:xfrm>
            <a:off x="7917181" y="4250023"/>
            <a:ext cx="3877519" cy="2554545"/>
          </a:xfrm>
          <a:prstGeom prst="rect">
            <a:avLst/>
          </a:prstGeom>
          <a:noFill/>
        </p:spPr>
        <p:txBody>
          <a:bodyPr wrap="square" rtlCol="0">
            <a:spAutoFit/>
          </a:bodyPr>
          <a:lstStyle/>
          <a:p>
            <a:r>
              <a:rPr lang="en-US" sz="1600"/>
              <a:t>Nvidia’s financial projections indicate strong operational growth and an efficient investment strategy. The company is expected to experience high operating cash flow growth, enabling it to sustain heavy capital investments in the near term while ensuring positive free cash flow over time. This suggests a financially stable and growth-oriented company that is strengthening its market position while maintaining liquidity.</a:t>
            </a:r>
          </a:p>
        </p:txBody>
      </p:sp>
      <p:sp>
        <p:nvSpPr>
          <p:cNvPr id="13" name="Right Brace 12">
            <a:extLst>
              <a:ext uri="{FF2B5EF4-FFF2-40B4-BE49-F238E27FC236}">
                <a16:creationId xmlns:a16="http://schemas.microsoft.com/office/drawing/2014/main" id="{71F4DE65-D099-E8D3-6E3F-109DF8F2AD21}"/>
              </a:ext>
            </a:extLst>
          </p:cNvPr>
          <p:cNvSpPr/>
          <p:nvPr/>
        </p:nvSpPr>
        <p:spPr>
          <a:xfrm rot="5400000">
            <a:off x="9541488" y="2230957"/>
            <a:ext cx="556708" cy="348142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49872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AA985-5734-74C3-5E59-4727254D01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3B758D-6153-1CB5-8801-225264D60D8A}"/>
              </a:ext>
            </a:extLst>
          </p:cNvPr>
          <p:cNvSpPr>
            <a:spLocks noGrp="1"/>
          </p:cNvSpPr>
          <p:nvPr>
            <p:ph type="title"/>
          </p:nvPr>
        </p:nvSpPr>
        <p:spPr>
          <a:xfrm>
            <a:off x="1076050" y="335838"/>
            <a:ext cx="10639700" cy="612852"/>
          </a:xfrm>
        </p:spPr>
        <p:txBody>
          <a:bodyPr vert="horz" lIns="91440" tIns="45720" rIns="91440" bIns="45720" rtlCol="0" anchor="t">
            <a:normAutofit fontScale="90000"/>
          </a:bodyPr>
          <a:lstStyle/>
          <a:p>
            <a:r>
              <a:rPr lang="en-US" sz="4000"/>
              <a:t>Company Valuation – relative valuation model</a:t>
            </a:r>
          </a:p>
        </p:txBody>
      </p:sp>
      <p:sp>
        <p:nvSpPr>
          <p:cNvPr id="11" name="TextBox 10">
            <a:extLst>
              <a:ext uri="{FF2B5EF4-FFF2-40B4-BE49-F238E27FC236}">
                <a16:creationId xmlns:a16="http://schemas.microsoft.com/office/drawing/2014/main" id="{19F722CE-A4AE-326F-90BF-085EEBC6E754}"/>
              </a:ext>
            </a:extLst>
          </p:cNvPr>
          <p:cNvSpPr txBox="1"/>
          <p:nvPr/>
        </p:nvSpPr>
        <p:spPr>
          <a:xfrm>
            <a:off x="1076050" y="1268926"/>
            <a:ext cx="10719710" cy="2731574"/>
          </a:xfrm>
          <a:prstGeom prst="rect">
            <a:avLst/>
          </a:prstGeom>
        </p:spPr>
        <p:txBody>
          <a:bodyPr vert="horz" lIns="91440" tIns="45720" rIns="91440" bIns="45720" rtlCol="0">
            <a:normAutofit/>
          </a:bodyPr>
          <a:lstStyle/>
          <a:p>
            <a:pPr marL="342900" indent="-285750" defTabSz="914400">
              <a:spcBef>
                <a:spcPts val="700"/>
              </a:spcBef>
              <a:buClr>
                <a:schemeClr val="tx2"/>
              </a:buClr>
              <a:buFont typeface="Wingdings" pitchFamily="2" charset="2"/>
              <a:buChar char="v"/>
            </a:pPr>
            <a:r>
              <a:rPr lang="en-US"/>
              <a:t>A linear regression analysis shows that Nvidia's stock moves with the Nasdaq index but at a higher rate, with a 1% increase in Nasdaq returns leading to a 1.27% increase in Nvidia’s returns.</a:t>
            </a:r>
          </a:p>
          <a:p>
            <a:pPr marL="342900" indent="-285750" defTabSz="914400">
              <a:spcBef>
                <a:spcPts val="700"/>
              </a:spcBef>
              <a:buClr>
                <a:schemeClr val="tx2"/>
              </a:buClr>
              <a:buFont typeface="Wingdings" pitchFamily="2" charset="2"/>
              <a:buChar char="v"/>
            </a:pPr>
            <a:r>
              <a:rPr lang="en-US"/>
              <a:t>A relative valuation based on January 2024 peer averages estimates Nvidia’s stock price at $72.79, suggesting it may be undervalued compared to its semiconductor industry peers.</a:t>
            </a:r>
          </a:p>
          <a:p>
            <a:pPr marL="342900" indent="-285750" defTabSz="914400">
              <a:spcBef>
                <a:spcPts val="700"/>
              </a:spcBef>
              <a:buClr>
                <a:schemeClr val="tx2"/>
              </a:buClr>
              <a:buFont typeface="Wingdings" pitchFamily="2" charset="2"/>
              <a:buChar char="v"/>
            </a:pPr>
            <a:r>
              <a:rPr lang="en-US"/>
              <a:t>Despite concerns of overvaluation, Nvidia remains a strong investment due to its dominance in AI, with market confidence reflected in its current stock price of $135, driven by expectations of sustained growth and innovation.</a:t>
            </a:r>
          </a:p>
        </p:txBody>
      </p:sp>
      <p:pic>
        <p:nvPicPr>
          <p:cNvPr id="7" name="Picture 6" descr="A table with numbers and symbols&#10;&#10;AI-generated content may be incorrect.">
            <a:extLst>
              <a:ext uri="{FF2B5EF4-FFF2-40B4-BE49-F238E27FC236}">
                <a16:creationId xmlns:a16="http://schemas.microsoft.com/office/drawing/2014/main" id="{77F4B85A-BC31-31A5-92DE-1B1344CB7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807" y="3631124"/>
            <a:ext cx="7788186" cy="2798739"/>
          </a:xfrm>
          <a:prstGeom prst="rect">
            <a:avLst/>
          </a:prstGeom>
        </p:spPr>
      </p:pic>
    </p:spTree>
    <p:extLst>
      <p:ext uri="{BB962C8B-B14F-4D97-AF65-F5344CB8AC3E}">
        <p14:creationId xmlns:p14="http://schemas.microsoft.com/office/powerpoint/2010/main" val="31910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B8628-2E09-40A5-9D8B-B1FD45BD49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EBC983-8013-1E1F-C75B-C11A711CDE8B}"/>
              </a:ext>
            </a:extLst>
          </p:cNvPr>
          <p:cNvSpPr>
            <a:spLocks noGrp="1"/>
          </p:cNvSpPr>
          <p:nvPr>
            <p:ph type="title"/>
          </p:nvPr>
        </p:nvSpPr>
        <p:spPr>
          <a:xfrm>
            <a:off x="1240321" y="135233"/>
            <a:ext cx="9986531" cy="918534"/>
          </a:xfrm>
        </p:spPr>
        <p:txBody>
          <a:bodyPr anchor="b">
            <a:normAutofit fontScale="90000"/>
          </a:bodyPr>
          <a:lstStyle/>
          <a:p>
            <a:pPr algn="ctr"/>
            <a:r>
              <a:rPr lang="en-US" sz="4000"/>
              <a:t>Projected Financials – Income Statement</a:t>
            </a:r>
          </a:p>
        </p:txBody>
      </p:sp>
      <p:graphicFrame>
        <p:nvGraphicFramePr>
          <p:cNvPr id="7" name="Chart 6">
            <a:extLst>
              <a:ext uri="{FF2B5EF4-FFF2-40B4-BE49-F238E27FC236}">
                <a16:creationId xmlns:a16="http://schemas.microsoft.com/office/drawing/2014/main" id="{A98533F8-C953-4975-B16F-82A84B8C96BB}"/>
              </a:ext>
            </a:extLst>
          </p:cNvPr>
          <p:cNvGraphicFramePr/>
          <p:nvPr>
            <p:extLst>
              <p:ext uri="{D42A27DB-BD31-4B8C-83A1-F6EECF244321}">
                <p14:modId xmlns:p14="http://schemas.microsoft.com/office/powerpoint/2010/main" val="3520050247"/>
              </p:ext>
            </p:extLst>
          </p:nvPr>
        </p:nvGraphicFramePr>
        <p:xfrm>
          <a:off x="1055679" y="1931943"/>
          <a:ext cx="5368710" cy="349107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A6C29B52-6D37-F8F9-D57F-78702409295D}"/>
              </a:ext>
            </a:extLst>
          </p:cNvPr>
          <p:cNvSpPr txBox="1"/>
          <p:nvPr/>
        </p:nvSpPr>
        <p:spPr>
          <a:xfrm>
            <a:off x="6565091" y="1587921"/>
            <a:ext cx="4869444" cy="4247317"/>
          </a:xfrm>
          <a:prstGeom prst="rect">
            <a:avLst/>
          </a:prstGeom>
          <a:noFill/>
        </p:spPr>
        <p:txBody>
          <a:bodyPr wrap="square" rtlCol="0">
            <a:spAutoFit/>
          </a:bodyPr>
          <a:lstStyle/>
          <a:p>
            <a:pPr marL="285750" indent="-285750">
              <a:buFont typeface="Arial" panose="020B0604020202020204" pitchFamily="34" charset="0"/>
              <a:buChar char="•"/>
            </a:pPr>
            <a:r>
              <a:rPr lang="en-US"/>
              <a:t>Based on historical growth patterns, we project 30% growth from 2026-2028, tapering to 15% and 10% beyond 2028 as competition increases and market share declines.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Direct Cost expected to remain low for the next three years, then rise to 33% as production scales to meet demand and competition.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R&amp;D expenditure is projected to increase to 15% by 2028 and 20% by 2030.</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SGA expenses expected to trend toward the historical rate of 9%. </a:t>
            </a:r>
          </a:p>
        </p:txBody>
      </p:sp>
    </p:spTree>
    <p:extLst>
      <p:ext uri="{BB962C8B-B14F-4D97-AF65-F5344CB8AC3E}">
        <p14:creationId xmlns:p14="http://schemas.microsoft.com/office/powerpoint/2010/main" val="2719424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CA76E-3659-6636-6427-3FAD12D2D8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7BDB59-15A5-2B17-72F0-6C7B8648A63B}"/>
              </a:ext>
            </a:extLst>
          </p:cNvPr>
          <p:cNvSpPr>
            <a:spLocks noGrp="1"/>
          </p:cNvSpPr>
          <p:nvPr>
            <p:ph type="title"/>
          </p:nvPr>
        </p:nvSpPr>
        <p:spPr>
          <a:xfrm>
            <a:off x="1736761" y="135233"/>
            <a:ext cx="8534399" cy="918534"/>
          </a:xfrm>
        </p:spPr>
        <p:txBody>
          <a:bodyPr anchor="b">
            <a:normAutofit fontScale="90000"/>
          </a:bodyPr>
          <a:lstStyle/>
          <a:p>
            <a:pPr algn="ctr"/>
            <a:r>
              <a:rPr lang="en-US" sz="4000"/>
              <a:t>Projected Financials – Balance Sheet</a:t>
            </a:r>
          </a:p>
        </p:txBody>
      </p:sp>
      <p:sp>
        <p:nvSpPr>
          <p:cNvPr id="8" name="TextBox 7">
            <a:extLst>
              <a:ext uri="{FF2B5EF4-FFF2-40B4-BE49-F238E27FC236}">
                <a16:creationId xmlns:a16="http://schemas.microsoft.com/office/drawing/2014/main" id="{436C7885-9120-37BB-E727-627B93AD73CE}"/>
              </a:ext>
            </a:extLst>
          </p:cNvPr>
          <p:cNvSpPr txBox="1"/>
          <p:nvPr/>
        </p:nvSpPr>
        <p:spPr>
          <a:xfrm>
            <a:off x="985130" y="4752899"/>
            <a:ext cx="10814474" cy="1815882"/>
          </a:xfrm>
          <a:prstGeom prst="rect">
            <a:avLst/>
          </a:prstGeom>
          <a:noFill/>
        </p:spPr>
        <p:txBody>
          <a:bodyPr wrap="square" rtlCol="0">
            <a:spAutoFit/>
          </a:bodyPr>
          <a:lstStyle/>
          <a:p>
            <a:pPr marL="285750" indent="-285750">
              <a:buFont typeface="Arial" panose="020B0604020202020204" pitchFamily="34" charset="0"/>
              <a:buChar char="•"/>
            </a:pPr>
            <a:r>
              <a:rPr lang="en-US" sz="1600"/>
              <a:t>Cash is projected to stay at the historical average level of 13% as Nvidia keeps its strategy to invest in short-term investments and fixed assets over holding cash.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Accounts receivable is projected to grow from 15% to 20% of total revenue by 2028, but increasing competition is expected to reduce business volume, leading to a decline in subsequent years.</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Gross PPE is projected to grow 20% annually, reflecting Nvidia’s AI infrastructure expansion. </a:t>
            </a:r>
          </a:p>
        </p:txBody>
      </p:sp>
      <p:graphicFrame>
        <p:nvGraphicFramePr>
          <p:cNvPr id="9" name="Chart 8">
            <a:extLst>
              <a:ext uri="{FF2B5EF4-FFF2-40B4-BE49-F238E27FC236}">
                <a16:creationId xmlns:a16="http://schemas.microsoft.com/office/drawing/2014/main" id="{09560211-E8D2-C5F9-5183-AB469F37CA1D}"/>
              </a:ext>
            </a:extLst>
          </p:cNvPr>
          <p:cNvGraphicFramePr/>
          <p:nvPr>
            <p:extLst>
              <p:ext uri="{D42A27DB-BD31-4B8C-83A1-F6EECF244321}">
                <p14:modId xmlns:p14="http://schemas.microsoft.com/office/powerpoint/2010/main" val="817630700"/>
              </p:ext>
            </p:extLst>
          </p:nvPr>
        </p:nvGraphicFramePr>
        <p:xfrm>
          <a:off x="985130" y="1198621"/>
          <a:ext cx="5352505" cy="30474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A8E00EDA-601D-6985-06C8-1D32406CD8A1}"/>
              </a:ext>
            </a:extLst>
          </p:cNvPr>
          <p:cNvGraphicFramePr>
            <a:graphicFrameLocks/>
          </p:cNvGraphicFramePr>
          <p:nvPr>
            <p:extLst>
              <p:ext uri="{D42A27DB-BD31-4B8C-83A1-F6EECF244321}">
                <p14:modId xmlns:p14="http://schemas.microsoft.com/office/powerpoint/2010/main" val="1290216336"/>
              </p:ext>
            </p:extLst>
          </p:nvPr>
        </p:nvGraphicFramePr>
        <p:xfrm>
          <a:off x="6447098" y="1198621"/>
          <a:ext cx="5352505" cy="30474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545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A236B-0453-9252-1D10-23C9B1E6E62D}"/>
              </a:ext>
            </a:extLst>
          </p:cNvPr>
          <p:cNvSpPr>
            <a:spLocks noGrp="1"/>
          </p:cNvSpPr>
          <p:nvPr>
            <p:ph type="title"/>
          </p:nvPr>
        </p:nvSpPr>
        <p:spPr>
          <a:xfrm>
            <a:off x="1251678" y="382385"/>
            <a:ext cx="10178322" cy="1492132"/>
          </a:xfrm>
        </p:spPr>
        <p:txBody>
          <a:bodyPr anchor="ctr">
            <a:normAutofit/>
          </a:bodyPr>
          <a:lstStyle/>
          <a:p>
            <a:pPr algn="ctr"/>
            <a:r>
              <a:rPr lang="en-US"/>
              <a:t>About the company</a:t>
            </a:r>
          </a:p>
        </p:txBody>
      </p:sp>
      <p:graphicFrame>
        <p:nvGraphicFramePr>
          <p:cNvPr id="5" name="Content Placeholder 2">
            <a:extLst>
              <a:ext uri="{FF2B5EF4-FFF2-40B4-BE49-F238E27FC236}">
                <a16:creationId xmlns:a16="http://schemas.microsoft.com/office/drawing/2014/main" id="{95FD18EB-E234-68A9-3EA6-3DBCBD897970}"/>
              </a:ext>
            </a:extLst>
          </p:cNvPr>
          <p:cNvGraphicFramePr>
            <a:graphicFrameLocks noGrp="1"/>
          </p:cNvGraphicFramePr>
          <p:nvPr>
            <p:ph idx="1"/>
            <p:extLst>
              <p:ext uri="{D42A27DB-BD31-4B8C-83A1-F6EECF244321}">
                <p14:modId xmlns:p14="http://schemas.microsoft.com/office/powerpoint/2010/main" val="166018519"/>
              </p:ext>
            </p:extLst>
          </p:nvPr>
        </p:nvGraphicFramePr>
        <p:xfrm>
          <a:off x="1244304" y="1035337"/>
          <a:ext cx="10179050" cy="5852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4387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68600-751B-70F5-8814-C3A2745230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3BE5EF-A094-7FC8-E3D2-811ED78FFE62}"/>
              </a:ext>
            </a:extLst>
          </p:cNvPr>
          <p:cNvSpPr>
            <a:spLocks noGrp="1"/>
          </p:cNvSpPr>
          <p:nvPr>
            <p:ph type="title"/>
          </p:nvPr>
        </p:nvSpPr>
        <p:spPr>
          <a:xfrm>
            <a:off x="1736761" y="-109211"/>
            <a:ext cx="8534399" cy="918534"/>
          </a:xfrm>
        </p:spPr>
        <p:txBody>
          <a:bodyPr anchor="b">
            <a:normAutofit fontScale="90000"/>
          </a:bodyPr>
          <a:lstStyle/>
          <a:p>
            <a:pPr algn="ctr"/>
            <a:r>
              <a:rPr lang="en-US" sz="4000"/>
              <a:t>Projected Financials – Balance Sheet</a:t>
            </a:r>
          </a:p>
        </p:txBody>
      </p:sp>
      <p:sp>
        <p:nvSpPr>
          <p:cNvPr id="8" name="TextBox 7">
            <a:extLst>
              <a:ext uri="{FF2B5EF4-FFF2-40B4-BE49-F238E27FC236}">
                <a16:creationId xmlns:a16="http://schemas.microsoft.com/office/drawing/2014/main" id="{15618B36-EBBB-E9FB-2EC6-D6F2BAF0304C}"/>
              </a:ext>
            </a:extLst>
          </p:cNvPr>
          <p:cNvSpPr txBox="1"/>
          <p:nvPr/>
        </p:nvSpPr>
        <p:spPr>
          <a:xfrm>
            <a:off x="1070739" y="4314920"/>
            <a:ext cx="10814474" cy="2585323"/>
          </a:xfrm>
          <a:prstGeom prst="rect">
            <a:avLst/>
          </a:prstGeom>
          <a:noFill/>
        </p:spPr>
        <p:txBody>
          <a:bodyPr wrap="square" rtlCol="0">
            <a:spAutoFit/>
          </a:bodyPr>
          <a:lstStyle/>
          <a:p>
            <a:endParaRPr lang="en-US"/>
          </a:p>
          <a:p>
            <a:pPr marL="285750" indent="-285750">
              <a:buFont typeface="Arial" panose="020B0604020202020204" pitchFamily="34" charset="0"/>
              <a:buChar char="•"/>
            </a:pPr>
            <a:r>
              <a:rPr lang="en-US"/>
              <a:t>Accounts payable &amp; accrued expenses are projected to grow at 5.9% and 5.7% annually, respectively, as Nvidia reinvests earnings.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LT debt expected to increase after 3 years as they seek additional financing to fund their growth.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D/E is expected to decrease over time as Nvidia relies less on debt to finance product quality improvements, technological advancements, and fixed asset expansion.</a:t>
            </a:r>
          </a:p>
          <a:p>
            <a:endParaRPr lang="en-US"/>
          </a:p>
        </p:txBody>
      </p:sp>
      <p:graphicFrame>
        <p:nvGraphicFramePr>
          <p:cNvPr id="4" name="Chart 3">
            <a:extLst>
              <a:ext uri="{FF2B5EF4-FFF2-40B4-BE49-F238E27FC236}">
                <a16:creationId xmlns:a16="http://schemas.microsoft.com/office/drawing/2014/main" id="{1006838C-82DA-C8CD-1902-EE2BFB148059}"/>
              </a:ext>
              <a:ext uri="{147F2762-F138-4A5C-976F-8EAC2B608ADB}">
                <a16:predDERef xmlns:a16="http://schemas.microsoft.com/office/drawing/2014/main" pred="{168CA6A0-DC1F-2C1E-8E61-95B7E0C10ACB}"/>
              </a:ext>
            </a:extLst>
          </p:cNvPr>
          <p:cNvGraphicFramePr>
            <a:graphicFrameLocks/>
          </p:cNvGraphicFramePr>
          <p:nvPr>
            <p:extLst>
              <p:ext uri="{D42A27DB-BD31-4B8C-83A1-F6EECF244321}">
                <p14:modId xmlns:p14="http://schemas.microsoft.com/office/powerpoint/2010/main" val="3862302093"/>
              </p:ext>
            </p:extLst>
          </p:nvPr>
        </p:nvGraphicFramePr>
        <p:xfrm>
          <a:off x="2084002" y="886165"/>
          <a:ext cx="7858650" cy="34595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3522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12" name="Rectangle 11">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4" name="Rectangle 13">
            <a:extLst>
              <a:ext uri="{FF2B5EF4-FFF2-40B4-BE49-F238E27FC236}">
                <a16:creationId xmlns:a16="http://schemas.microsoft.com/office/drawing/2014/main" id="{D2932E9C-BCE7-4564-84F6-CBA75E8B0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AFC7A8FD-E375-431A-898D-F728F0948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03727-4391-65E4-FBE1-7410B3DA4B4C}"/>
              </a:ext>
            </a:extLst>
          </p:cNvPr>
          <p:cNvSpPr>
            <a:spLocks noGrp="1"/>
          </p:cNvSpPr>
          <p:nvPr>
            <p:ph type="title"/>
          </p:nvPr>
        </p:nvSpPr>
        <p:spPr>
          <a:xfrm>
            <a:off x="879096" y="635998"/>
            <a:ext cx="5235575" cy="1770047"/>
          </a:xfrm>
        </p:spPr>
        <p:txBody>
          <a:bodyPr vert="horz" lIns="91440" tIns="45720" rIns="91440" bIns="45720" rtlCol="0" anchor="ctr">
            <a:normAutofit/>
          </a:bodyPr>
          <a:lstStyle/>
          <a:p>
            <a:pPr algn="ctr"/>
            <a:r>
              <a:rPr lang="en-US" sz="3800" spc="800"/>
              <a:t>Our Recommendation</a:t>
            </a:r>
          </a:p>
        </p:txBody>
      </p:sp>
      <p:sp>
        <p:nvSpPr>
          <p:cNvPr id="18" name="Rectangle 17">
            <a:extLst>
              <a:ext uri="{FF2B5EF4-FFF2-40B4-BE49-F238E27FC236}">
                <a16:creationId xmlns:a16="http://schemas.microsoft.com/office/drawing/2014/main" id="{98C621E2-C9A1-42DB-B77B-FDEC40996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Freeform 6">
            <a:extLst>
              <a:ext uri="{FF2B5EF4-FFF2-40B4-BE49-F238E27FC236}">
                <a16:creationId xmlns:a16="http://schemas.microsoft.com/office/drawing/2014/main" id="{B85FBED9-5297-4759-B2C0-B6C973023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3" name="TextBox 2">
            <a:extLst>
              <a:ext uri="{FF2B5EF4-FFF2-40B4-BE49-F238E27FC236}">
                <a16:creationId xmlns:a16="http://schemas.microsoft.com/office/drawing/2014/main" id="{70495725-FD4B-24F6-6A08-6E9FF4C4B0E6}"/>
              </a:ext>
            </a:extLst>
          </p:cNvPr>
          <p:cNvSpPr txBox="1"/>
          <p:nvPr/>
        </p:nvSpPr>
        <p:spPr>
          <a:xfrm>
            <a:off x="7194682" y="2847703"/>
            <a:ext cx="3762103" cy="1162594"/>
          </a:xfrm>
          <a:prstGeom prst="rect">
            <a:avLst/>
          </a:prstGeom>
        </p:spPr>
        <p:txBody>
          <a:bodyPr vert="horz" lIns="91440" tIns="45720" rIns="91440" bIns="45720" rtlCol="0" anchor="t">
            <a:normAutofit fontScale="92500" lnSpcReduction="20000"/>
          </a:bodyPr>
          <a:lstStyle/>
          <a:p>
            <a:pPr algn="ctr" defTabSz="914400">
              <a:spcBef>
                <a:spcPts val="700"/>
              </a:spcBef>
              <a:buClr>
                <a:schemeClr val="tx2"/>
              </a:buClr>
            </a:pPr>
            <a:r>
              <a:rPr lang="en-US" sz="8800" b="1" cap="all" spc="400"/>
              <a:t>Hold</a:t>
            </a:r>
          </a:p>
        </p:txBody>
      </p:sp>
      <p:sp>
        <p:nvSpPr>
          <p:cNvPr id="5" name="TextBox 4">
            <a:extLst>
              <a:ext uri="{FF2B5EF4-FFF2-40B4-BE49-F238E27FC236}">
                <a16:creationId xmlns:a16="http://schemas.microsoft.com/office/drawing/2014/main" id="{183B379C-7DB9-0135-EA45-F39826B802DC}"/>
              </a:ext>
            </a:extLst>
          </p:cNvPr>
          <p:cNvSpPr txBox="1"/>
          <p:nvPr/>
        </p:nvSpPr>
        <p:spPr>
          <a:xfrm>
            <a:off x="939228" y="2534195"/>
            <a:ext cx="5235575" cy="2939266"/>
          </a:xfrm>
          <a:prstGeom prst="rect">
            <a:avLst/>
          </a:prstGeom>
          <a:noFill/>
        </p:spPr>
        <p:txBody>
          <a:bodyPr wrap="square" rtlCol="0">
            <a:spAutoFit/>
          </a:bodyPr>
          <a:lstStyle/>
          <a:p>
            <a:pPr>
              <a:spcAft>
                <a:spcPts val="600"/>
              </a:spcAft>
            </a:pPr>
            <a:r>
              <a:rPr lang="en-US" sz="2000"/>
              <a:t>We recommend holding Nvidia’s stock for the next three years, as we anticipate the company will maintain its market dominance during this period. </a:t>
            </a:r>
          </a:p>
          <a:p>
            <a:pPr>
              <a:spcAft>
                <a:spcPts val="600"/>
              </a:spcAft>
            </a:pPr>
            <a:r>
              <a:rPr lang="en-US" sz="2000"/>
              <a:t>However, given the fast-paced innovation in the industry, competitors are expected to catch up, leading to more stabilized returns. At that point, we suggest selling the stock as its growth potential may moderate.</a:t>
            </a:r>
          </a:p>
        </p:txBody>
      </p:sp>
    </p:spTree>
    <p:extLst>
      <p:ext uri="{BB962C8B-B14F-4D97-AF65-F5344CB8AC3E}">
        <p14:creationId xmlns:p14="http://schemas.microsoft.com/office/powerpoint/2010/main" val="2915254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15DEDD7-7B31-4EF1-B7C7-5AEE3208C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178E0-0CA6-5244-98F2-5C163B693C77}"/>
              </a:ext>
            </a:extLst>
          </p:cNvPr>
          <p:cNvSpPr>
            <a:spLocks noGrp="1"/>
          </p:cNvSpPr>
          <p:nvPr>
            <p:ph type="ctrTitle"/>
          </p:nvPr>
        </p:nvSpPr>
        <p:spPr>
          <a:xfrm>
            <a:off x="644849" y="954923"/>
            <a:ext cx="5875694" cy="4504620"/>
          </a:xfrm>
        </p:spPr>
        <p:txBody>
          <a:bodyPr>
            <a:normAutofit/>
          </a:bodyPr>
          <a:lstStyle/>
          <a:p>
            <a:r>
              <a:rPr lang="en-US" sz="9600"/>
              <a:t>Thank you</a:t>
            </a:r>
          </a:p>
        </p:txBody>
      </p:sp>
      <p:sp>
        <p:nvSpPr>
          <p:cNvPr id="49" name="Freeform: Shape 48">
            <a:extLst>
              <a:ext uri="{FF2B5EF4-FFF2-40B4-BE49-F238E27FC236}">
                <a16:creationId xmlns:a16="http://schemas.microsoft.com/office/drawing/2014/main" id="{3242CC7A-3D6E-47A4-B9D1-860978459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174" y="0"/>
            <a:ext cx="5282519" cy="6858000"/>
          </a:xfrm>
          <a:custGeom>
            <a:avLst/>
            <a:gdLst>
              <a:gd name="connsiteX0" fmla="*/ 189795 w 5282519"/>
              <a:gd name="connsiteY0" fmla="*/ 0 h 6858000"/>
              <a:gd name="connsiteX1" fmla="*/ 5282519 w 5282519"/>
              <a:gd name="connsiteY1" fmla="*/ 0 h 6858000"/>
              <a:gd name="connsiteX2" fmla="*/ 5282519 w 5282519"/>
              <a:gd name="connsiteY2" fmla="*/ 6858000 h 6858000"/>
              <a:gd name="connsiteX3" fmla="*/ 189795 w 5282519"/>
              <a:gd name="connsiteY3" fmla="*/ 6858000 h 6858000"/>
              <a:gd name="connsiteX4" fmla="*/ 184756 w 5282519"/>
              <a:gd name="connsiteY4" fmla="*/ 6791325 h 6858000"/>
              <a:gd name="connsiteX5" fmla="*/ 176358 w 5282519"/>
              <a:gd name="connsiteY5" fmla="*/ 6735762 h 6858000"/>
              <a:gd name="connsiteX6" fmla="*/ 166281 w 5282519"/>
              <a:gd name="connsiteY6" fmla="*/ 6683375 h 6858000"/>
              <a:gd name="connsiteX7" fmla="*/ 149485 w 5282519"/>
              <a:gd name="connsiteY7" fmla="*/ 6640512 h 6858000"/>
              <a:gd name="connsiteX8" fmla="*/ 132689 w 5282519"/>
              <a:gd name="connsiteY8" fmla="*/ 6597650 h 6858000"/>
              <a:gd name="connsiteX9" fmla="*/ 112534 w 5282519"/>
              <a:gd name="connsiteY9" fmla="*/ 6561137 h 6858000"/>
              <a:gd name="connsiteX10" fmla="*/ 92379 w 5282519"/>
              <a:gd name="connsiteY10" fmla="*/ 6523037 h 6858000"/>
              <a:gd name="connsiteX11" fmla="*/ 73903 w 5282519"/>
              <a:gd name="connsiteY11" fmla="*/ 6488112 h 6858000"/>
              <a:gd name="connsiteX12" fmla="*/ 55427 w 5282519"/>
              <a:gd name="connsiteY12" fmla="*/ 6448425 h 6858000"/>
              <a:gd name="connsiteX13" fmla="*/ 38632 w 5282519"/>
              <a:gd name="connsiteY13" fmla="*/ 6407150 h 6858000"/>
              <a:gd name="connsiteX14" fmla="*/ 23515 w 5282519"/>
              <a:gd name="connsiteY14" fmla="*/ 6361112 h 6858000"/>
              <a:gd name="connsiteX15" fmla="*/ 11758 w 5282519"/>
              <a:gd name="connsiteY15" fmla="*/ 6311900 h 6858000"/>
              <a:gd name="connsiteX16" fmla="*/ 3359 w 5282519"/>
              <a:gd name="connsiteY16" fmla="*/ 6251575 h 6858000"/>
              <a:gd name="connsiteX17" fmla="*/ 0 w 5282519"/>
              <a:gd name="connsiteY17" fmla="*/ 6183312 h 6858000"/>
              <a:gd name="connsiteX18" fmla="*/ 3359 w 5282519"/>
              <a:gd name="connsiteY18" fmla="*/ 6113462 h 6858000"/>
              <a:gd name="connsiteX19" fmla="*/ 11758 w 5282519"/>
              <a:gd name="connsiteY19" fmla="*/ 6056312 h 6858000"/>
              <a:gd name="connsiteX20" fmla="*/ 23515 w 5282519"/>
              <a:gd name="connsiteY20" fmla="*/ 6003925 h 6858000"/>
              <a:gd name="connsiteX21" fmla="*/ 38632 w 5282519"/>
              <a:gd name="connsiteY21" fmla="*/ 5956300 h 6858000"/>
              <a:gd name="connsiteX22" fmla="*/ 55427 w 5282519"/>
              <a:gd name="connsiteY22" fmla="*/ 5915025 h 6858000"/>
              <a:gd name="connsiteX23" fmla="*/ 75583 w 5282519"/>
              <a:gd name="connsiteY23" fmla="*/ 5876925 h 6858000"/>
              <a:gd name="connsiteX24" fmla="*/ 95738 w 5282519"/>
              <a:gd name="connsiteY24" fmla="*/ 5840412 h 6858000"/>
              <a:gd name="connsiteX25" fmla="*/ 115893 w 5282519"/>
              <a:gd name="connsiteY25" fmla="*/ 5802312 h 6858000"/>
              <a:gd name="connsiteX26" fmla="*/ 134368 w 5282519"/>
              <a:gd name="connsiteY26" fmla="*/ 5762625 h 6858000"/>
              <a:gd name="connsiteX27" fmla="*/ 152844 w 5282519"/>
              <a:gd name="connsiteY27" fmla="*/ 5721350 h 6858000"/>
              <a:gd name="connsiteX28" fmla="*/ 167960 w 5282519"/>
              <a:gd name="connsiteY28" fmla="*/ 5675312 h 6858000"/>
              <a:gd name="connsiteX29" fmla="*/ 178038 w 5282519"/>
              <a:gd name="connsiteY29" fmla="*/ 5622925 h 6858000"/>
              <a:gd name="connsiteX30" fmla="*/ 188115 w 5282519"/>
              <a:gd name="connsiteY30" fmla="*/ 5562600 h 6858000"/>
              <a:gd name="connsiteX31" fmla="*/ 189795 w 5282519"/>
              <a:gd name="connsiteY31" fmla="*/ 5494337 h 6858000"/>
              <a:gd name="connsiteX32" fmla="*/ 188115 w 5282519"/>
              <a:gd name="connsiteY32" fmla="*/ 5426075 h 6858000"/>
              <a:gd name="connsiteX33" fmla="*/ 178038 w 5282519"/>
              <a:gd name="connsiteY33" fmla="*/ 5365750 h 6858000"/>
              <a:gd name="connsiteX34" fmla="*/ 167960 w 5282519"/>
              <a:gd name="connsiteY34" fmla="*/ 5313362 h 6858000"/>
              <a:gd name="connsiteX35" fmla="*/ 152844 w 5282519"/>
              <a:gd name="connsiteY35" fmla="*/ 5268912 h 6858000"/>
              <a:gd name="connsiteX36" fmla="*/ 134368 w 5282519"/>
              <a:gd name="connsiteY36" fmla="*/ 5226050 h 6858000"/>
              <a:gd name="connsiteX37" fmla="*/ 115893 w 5282519"/>
              <a:gd name="connsiteY37" fmla="*/ 5186362 h 6858000"/>
              <a:gd name="connsiteX38" fmla="*/ 95738 w 5282519"/>
              <a:gd name="connsiteY38" fmla="*/ 5149850 h 6858000"/>
              <a:gd name="connsiteX39" fmla="*/ 75583 w 5282519"/>
              <a:gd name="connsiteY39" fmla="*/ 5114925 h 6858000"/>
              <a:gd name="connsiteX40" fmla="*/ 55427 w 5282519"/>
              <a:gd name="connsiteY40" fmla="*/ 5075237 h 6858000"/>
              <a:gd name="connsiteX41" fmla="*/ 38632 w 5282519"/>
              <a:gd name="connsiteY41" fmla="*/ 5033962 h 6858000"/>
              <a:gd name="connsiteX42" fmla="*/ 23515 w 5282519"/>
              <a:gd name="connsiteY42" fmla="*/ 4987925 h 6858000"/>
              <a:gd name="connsiteX43" fmla="*/ 11758 w 5282519"/>
              <a:gd name="connsiteY43" fmla="*/ 4935537 h 6858000"/>
              <a:gd name="connsiteX44" fmla="*/ 3359 w 5282519"/>
              <a:gd name="connsiteY44" fmla="*/ 4875212 h 6858000"/>
              <a:gd name="connsiteX45" fmla="*/ 0 w 5282519"/>
              <a:gd name="connsiteY45" fmla="*/ 4806950 h 6858000"/>
              <a:gd name="connsiteX46" fmla="*/ 3359 w 5282519"/>
              <a:gd name="connsiteY46" fmla="*/ 4738687 h 6858000"/>
              <a:gd name="connsiteX47" fmla="*/ 11758 w 5282519"/>
              <a:gd name="connsiteY47" fmla="*/ 4678362 h 6858000"/>
              <a:gd name="connsiteX48" fmla="*/ 23515 w 5282519"/>
              <a:gd name="connsiteY48" fmla="*/ 4625975 h 6858000"/>
              <a:gd name="connsiteX49" fmla="*/ 38632 w 5282519"/>
              <a:gd name="connsiteY49" fmla="*/ 4579937 h 6858000"/>
              <a:gd name="connsiteX50" fmla="*/ 55427 w 5282519"/>
              <a:gd name="connsiteY50" fmla="*/ 4537075 h 6858000"/>
              <a:gd name="connsiteX51" fmla="*/ 75583 w 5282519"/>
              <a:gd name="connsiteY51" fmla="*/ 4498975 h 6858000"/>
              <a:gd name="connsiteX52" fmla="*/ 115893 w 5282519"/>
              <a:gd name="connsiteY52" fmla="*/ 4424362 h 6858000"/>
              <a:gd name="connsiteX53" fmla="*/ 134368 w 5282519"/>
              <a:gd name="connsiteY53" fmla="*/ 4386262 h 6858000"/>
              <a:gd name="connsiteX54" fmla="*/ 152844 w 5282519"/>
              <a:gd name="connsiteY54" fmla="*/ 4343400 h 6858000"/>
              <a:gd name="connsiteX55" fmla="*/ 167960 w 5282519"/>
              <a:gd name="connsiteY55" fmla="*/ 4297362 h 6858000"/>
              <a:gd name="connsiteX56" fmla="*/ 178038 w 5282519"/>
              <a:gd name="connsiteY56" fmla="*/ 4244975 h 6858000"/>
              <a:gd name="connsiteX57" fmla="*/ 188115 w 5282519"/>
              <a:gd name="connsiteY57" fmla="*/ 4186237 h 6858000"/>
              <a:gd name="connsiteX58" fmla="*/ 189795 w 5282519"/>
              <a:gd name="connsiteY58" fmla="*/ 4116387 h 6858000"/>
              <a:gd name="connsiteX59" fmla="*/ 188115 w 5282519"/>
              <a:gd name="connsiteY59" fmla="*/ 4048125 h 6858000"/>
              <a:gd name="connsiteX60" fmla="*/ 178038 w 5282519"/>
              <a:gd name="connsiteY60" fmla="*/ 3987800 h 6858000"/>
              <a:gd name="connsiteX61" fmla="*/ 167960 w 5282519"/>
              <a:gd name="connsiteY61" fmla="*/ 3935412 h 6858000"/>
              <a:gd name="connsiteX62" fmla="*/ 152844 w 5282519"/>
              <a:gd name="connsiteY62" fmla="*/ 3890962 h 6858000"/>
              <a:gd name="connsiteX63" fmla="*/ 134368 w 5282519"/>
              <a:gd name="connsiteY63" fmla="*/ 3848100 h 6858000"/>
              <a:gd name="connsiteX64" fmla="*/ 115893 w 5282519"/>
              <a:gd name="connsiteY64" fmla="*/ 3811587 h 6858000"/>
              <a:gd name="connsiteX65" fmla="*/ 75583 w 5282519"/>
              <a:gd name="connsiteY65" fmla="*/ 3736975 h 6858000"/>
              <a:gd name="connsiteX66" fmla="*/ 55427 w 5282519"/>
              <a:gd name="connsiteY66" fmla="*/ 3697287 h 6858000"/>
              <a:gd name="connsiteX67" fmla="*/ 38632 w 5282519"/>
              <a:gd name="connsiteY67" fmla="*/ 3656012 h 6858000"/>
              <a:gd name="connsiteX68" fmla="*/ 23515 w 5282519"/>
              <a:gd name="connsiteY68" fmla="*/ 3609975 h 6858000"/>
              <a:gd name="connsiteX69" fmla="*/ 11758 w 5282519"/>
              <a:gd name="connsiteY69" fmla="*/ 3557587 h 6858000"/>
              <a:gd name="connsiteX70" fmla="*/ 3359 w 5282519"/>
              <a:gd name="connsiteY70" fmla="*/ 3497262 h 6858000"/>
              <a:gd name="connsiteX71" fmla="*/ 0 w 5282519"/>
              <a:gd name="connsiteY71" fmla="*/ 3427412 h 6858000"/>
              <a:gd name="connsiteX72" fmla="*/ 3359 w 5282519"/>
              <a:gd name="connsiteY72" fmla="*/ 3360737 h 6858000"/>
              <a:gd name="connsiteX73" fmla="*/ 11758 w 5282519"/>
              <a:gd name="connsiteY73" fmla="*/ 3300412 h 6858000"/>
              <a:gd name="connsiteX74" fmla="*/ 23515 w 5282519"/>
              <a:gd name="connsiteY74" fmla="*/ 3248025 h 6858000"/>
              <a:gd name="connsiteX75" fmla="*/ 38632 w 5282519"/>
              <a:gd name="connsiteY75" fmla="*/ 3201987 h 6858000"/>
              <a:gd name="connsiteX76" fmla="*/ 55427 w 5282519"/>
              <a:gd name="connsiteY76" fmla="*/ 3160712 h 6858000"/>
              <a:gd name="connsiteX77" fmla="*/ 75583 w 5282519"/>
              <a:gd name="connsiteY77" fmla="*/ 3121025 h 6858000"/>
              <a:gd name="connsiteX78" fmla="*/ 95738 w 5282519"/>
              <a:gd name="connsiteY78" fmla="*/ 3084512 h 6858000"/>
              <a:gd name="connsiteX79" fmla="*/ 115893 w 5282519"/>
              <a:gd name="connsiteY79" fmla="*/ 3046412 h 6858000"/>
              <a:gd name="connsiteX80" fmla="*/ 134368 w 5282519"/>
              <a:gd name="connsiteY80" fmla="*/ 3009900 h 6858000"/>
              <a:gd name="connsiteX81" fmla="*/ 152844 w 5282519"/>
              <a:gd name="connsiteY81" fmla="*/ 2967037 h 6858000"/>
              <a:gd name="connsiteX82" fmla="*/ 167960 w 5282519"/>
              <a:gd name="connsiteY82" fmla="*/ 2922587 h 6858000"/>
              <a:gd name="connsiteX83" fmla="*/ 178038 w 5282519"/>
              <a:gd name="connsiteY83" fmla="*/ 2868612 h 6858000"/>
              <a:gd name="connsiteX84" fmla="*/ 188115 w 5282519"/>
              <a:gd name="connsiteY84" fmla="*/ 2809875 h 6858000"/>
              <a:gd name="connsiteX85" fmla="*/ 189795 w 5282519"/>
              <a:gd name="connsiteY85" fmla="*/ 2741612 h 6858000"/>
              <a:gd name="connsiteX86" fmla="*/ 188115 w 5282519"/>
              <a:gd name="connsiteY86" fmla="*/ 2671762 h 6858000"/>
              <a:gd name="connsiteX87" fmla="*/ 178038 w 5282519"/>
              <a:gd name="connsiteY87" fmla="*/ 2613025 h 6858000"/>
              <a:gd name="connsiteX88" fmla="*/ 167960 w 5282519"/>
              <a:gd name="connsiteY88" fmla="*/ 2560637 h 6858000"/>
              <a:gd name="connsiteX89" fmla="*/ 152844 w 5282519"/>
              <a:gd name="connsiteY89" fmla="*/ 2513012 h 6858000"/>
              <a:gd name="connsiteX90" fmla="*/ 134368 w 5282519"/>
              <a:gd name="connsiteY90" fmla="*/ 2471737 h 6858000"/>
              <a:gd name="connsiteX91" fmla="*/ 115893 w 5282519"/>
              <a:gd name="connsiteY91" fmla="*/ 2433637 h 6858000"/>
              <a:gd name="connsiteX92" fmla="*/ 95738 w 5282519"/>
              <a:gd name="connsiteY92" fmla="*/ 2395537 h 6858000"/>
              <a:gd name="connsiteX93" fmla="*/ 75583 w 5282519"/>
              <a:gd name="connsiteY93" fmla="*/ 2359025 h 6858000"/>
              <a:gd name="connsiteX94" fmla="*/ 55427 w 5282519"/>
              <a:gd name="connsiteY94" fmla="*/ 2319337 h 6858000"/>
              <a:gd name="connsiteX95" fmla="*/ 38632 w 5282519"/>
              <a:gd name="connsiteY95" fmla="*/ 2278062 h 6858000"/>
              <a:gd name="connsiteX96" fmla="*/ 23515 w 5282519"/>
              <a:gd name="connsiteY96" fmla="*/ 2232025 h 6858000"/>
              <a:gd name="connsiteX97" fmla="*/ 11758 w 5282519"/>
              <a:gd name="connsiteY97" fmla="*/ 2179637 h 6858000"/>
              <a:gd name="connsiteX98" fmla="*/ 3359 w 5282519"/>
              <a:gd name="connsiteY98" fmla="*/ 2119312 h 6858000"/>
              <a:gd name="connsiteX99" fmla="*/ 0 w 5282519"/>
              <a:gd name="connsiteY99" fmla="*/ 2051050 h 6858000"/>
              <a:gd name="connsiteX100" fmla="*/ 3359 w 5282519"/>
              <a:gd name="connsiteY100" fmla="*/ 1982787 h 6858000"/>
              <a:gd name="connsiteX101" fmla="*/ 11758 w 5282519"/>
              <a:gd name="connsiteY101" fmla="*/ 1922462 h 6858000"/>
              <a:gd name="connsiteX102" fmla="*/ 23515 w 5282519"/>
              <a:gd name="connsiteY102" fmla="*/ 1870075 h 6858000"/>
              <a:gd name="connsiteX103" fmla="*/ 38632 w 5282519"/>
              <a:gd name="connsiteY103" fmla="*/ 1824037 h 6858000"/>
              <a:gd name="connsiteX104" fmla="*/ 55427 w 5282519"/>
              <a:gd name="connsiteY104" fmla="*/ 1782762 h 6858000"/>
              <a:gd name="connsiteX105" fmla="*/ 75583 w 5282519"/>
              <a:gd name="connsiteY105" fmla="*/ 1743075 h 6858000"/>
              <a:gd name="connsiteX106" fmla="*/ 95738 w 5282519"/>
              <a:gd name="connsiteY106" fmla="*/ 1708150 h 6858000"/>
              <a:gd name="connsiteX107" fmla="*/ 115893 w 5282519"/>
              <a:gd name="connsiteY107" fmla="*/ 1671637 h 6858000"/>
              <a:gd name="connsiteX108" fmla="*/ 134368 w 5282519"/>
              <a:gd name="connsiteY108" fmla="*/ 1631950 h 6858000"/>
              <a:gd name="connsiteX109" fmla="*/ 152844 w 5282519"/>
              <a:gd name="connsiteY109" fmla="*/ 1589087 h 6858000"/>
              <a:gd name="connsiteX110" fmla="*/ 167960 w 5282519"/>
              <a:gd name="connsiteY110" fmla="*/ 1544637 h 6858000"/>
              <a:gd name="connsiteX111" fmla="*/ 178038 w 5282519"/>
              <a:gd name="connsiteY111" fmla="*/ 1492250 h 6858000"/>
              <a:gd name="connsiteX112" fmla="*/ 188115 w 5282519"/>
              <a:gd name="connsiteY112" fmla="*/ 1431925 h 6858000"/>
              <a:gd name="connsiteX113" fmla="*/ 189795 w 5282519"/>
              <a:gd name="connsiteY113" fmla="*/ 1363662 h 6858000"/>
              <a:gd name="connsiteX114" fmla="*/ 188115 w 5282519"/>
              <a:gd name="connsiteY114" fmla="*/ 1295400 h 6858000"/>
              <a:gd name="connsiteX115" fmla="*/ 178038 w 5282519"/>
              <a:gd name="connsiteY115" fmla="*/ 1235075 h 6858000"/>
              <a:gd name="connsiteX116" fmla="*/ 167960 w 5282519"/>
              <a:gd name="connsiteY116" fmla="*/ 1182687 h 6858000"/>
              <a:gd name="connsiteX117" fmla="*/ 152844 w 5282519"/>
              <a:gd name="connsiteY117" fmla="*/ 1136650 h 6858000"/>
              <a:gd name="connsiteX118" fmla="*/ 134368 w 5282519"/>
              <a:gd name="connsiteY118" fmla="*/ 1095375 h 6858000"/>
              <a:gd name="connsiteX119" fmla="*/ 115893 w 5282519"/>
              <a:gd name="connsiteY119" fmla="*/ 1055687 h 6858000"/>
              <a:gd name="connsiteX120" fmla="*/ 95738 w 5282519"/>
              <a:gd name="connsiteY120" fmla="*/ 1017587 h 6858000"/>
              <a:gd name="connsiteX121" fmla="*/ 75583 w 5282519"/>
              <a:gd name="connsiteY121" fmla="*/ 981075 h 6858000"/>
              <a:gd name="connsiteX122" fmla="*/ 55427 w 5282519"/>
              <a:gd name="connsiteY122" fmla="*/ 942975 h 6858000"/>
              <a:gd name="connsiteX123" fmla="*/ 38632 w 5282519"/>
              <a:gd name="connsiteY123" fmla="*/ 901700 h 6858000"/>
              <a:gd name="connsiteX124" fmla="*/ 23515 w 5282519"/>
              <a:gd name="connsiteY124" fmla="*/ 854075 h 6858000"/>
              <a:gd name="connsiteX125" fmla="*/ 11758 w 5282519"/>
              <a:gd name="connsiteY125" fmla="*/ 801687 h 6858000"/>
              <a:gd name="connsiteX126" fmla="*/ 3359 w 5282519"/>
              <a:gd name="connsiteY126" fmla="*/ 744537 h 6858000"/>
              <a:gd name="connsiteX127" fmla="*/ 0 w 5282519"/>
              <a:gd name="connsiteY127" fmla="*/ 673100 h 6858000"/>
              <a:gd name="connsiteX128" fmla="*/ 3359 w 5282519"/>
              <a:gd name="connsiteY128" fmla="*/ 606425 h 6858000"/>
              <a:gd name="connsiteX129" fmla="*/ 11758 w 5282519"/>
              <a:gd name="connsiteY129" fmla="*/ 546100 h 6858000"/>
              <a:gd name="connsiteX130" fmla="*/ 23515 w 5282519"/>
              <a:gd name="connsiteY130" fmla="*/ 496887 h 6858000"/>
              <a:gd name="connsiteX131" fmla="*/ 38632 w 5282519"/>
              <a:gd name="connsiteY131" fmla="*/ 450850 h 6858000"/>
              <a:gd name="connsiteX132" fmla="*/ 55427 w 5282519"/>
              <a:gd name="connsiteY132" fmla="*/ 409575 h 6858000"/>
              <a:gd name="connsiteX133" fmla="*/ 73903 w 5282519"/>
              <a:gd name="connsiteY133" fmla="*/ 369887 h 6858000"/>
              <a:gd name="connsiteX134" fmla="*/ 92379 w 5282519"/>
              <a:gd name="connsiteY134" fmla="*/ 334962 h 6858000"/>
              <a:gd name="connsiteX135" fmla="*/ 112534 w 5282519"/>
              <a:gd name="connsiteY135" fmla="*/ 296862 h 6858000"/>
              <a:gd name="connsiteX136" fmla="*/ 132689 w 5282519"/>
              <a:gd name="connsiteY136" fmla="*/ 260350 h 6858000"/>
              <a:gd name="connsiteX137" fmla="*/ 149485 w 5282519"/>
              <a:gd name="connsiteY137" fmla="*/ 217487 h 6858000"/>
              <a:gd name="connsiteX138" fmla="*/ 166281 w 5282519"/>
              <a:gd name="connsiteY138" fmla="*/ 174625 h 6858000"/>
              <a:gd name="connsiteX139" fmla="*/ 176358 w 5282519"/>
              <a:gd name="connsiteY139" fmla="*/ 122237 h 6858000"/>
              <a:gd name="connsiteX140" fmla="*/ 184756 w 5282519"/>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een and white logo&#10;&#10;AI-generated content may be incorrect.">
            <a:extLst>
              <a:ext uri="{FF2B5EF4-FFF2-40B4-BE49-F238E27FC236}">
                <a16:creationId xmlns:a16="http://schemas.microsoft.com/office/drawing/2014/main" id="{42D32648-CD43-064B-0855-367B5F6855B5}"/>
              </a:ext>
            </a:extLst>
          </p:cNvPr>
          <p:cNvPicPr>
            <a:picLocks noChangeAspect="1"/>
          </p:cNvPicPr>
          <p:nvPr/>
        </p:nvPicPr>
        <p:blipFill>
          <a:blip r:embed="rId2">
            <a:extLst>
              <a:ext uri="{28A0092B-C50C-407E-A947-70E740481C1C}">
                <a14:useLocalDpi xmlns:a14="http://schemas.microsoft.com/office/drawing/2010/main" val="0"/>
              </a:ext>
            </a:extLst>
          </a:blip>
          <a:srcRect l="28512" r="28160"/>
          <a:stretch/>
        </p:blipFill>
        <p:spPr>
          <a:xfrm>
            <a:off x="6909481" y="10"/>
            <a:ext cx="5282519" cy="6857990"/>
          </a:xfrm>
          <a:custGeom>
            <a:avLst/>
            <a:gdLst/>
            <a:ahLst/>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p:spPr>
      </p:pic>
    </p:spTree>
    <p:extLst>
      <p:ext uri="{BB962C8B-B14F-4D97-AF65-F5344CB8AC3E}">
        <p14:creationId xmlns:p14="http://schemas.microsoft.com/office/powerpoint/2010/main" val="202410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CF624-8604-22D3-8B15-41235360DE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798ED5-EA70-B844-0DEC-72C1D51D349C}"/>
              </a:ext>
            </a:extLst>
          </p:cNvPr>
          <p:cNvSpPr>
            <a:spLocks noGrp="1"/>
          </p:cNvSpPr>
          <p:nvPr>
            <p:ph type="title"/>
          </p:nvPr>
        </p:nvSpPr>
        <p:spPr>
          <a:xfrm>
            <a:off x="1246652" y="332081"/>
            <a:ext cx="10178322" cy="821803"/>
          </a:xfrm>
        </p:spPr>
        <p:txBody>
          <a:bodyPr anchor="ctr">
            <a:normAutofit/>
          </a:bodyPr>
          <a:lstStyle/>
          <a:p>
            <a:pPr algn="ctr"/>
            <a:r>
              <a:rPr lang="en-US" sz="4400"/>
              <a:t>executive summary</a:t>
            </a:r>
          </a:p>
        </p:txBody>
      </p:sp>
      <p:sp>
        <p:nvSpPr>
          <p:cNvPr id="9" name="TextBox 8">
            <a:extLst>
              <a:ext uri="{FF2B5EF4-FFF2-40B4-BE49-F238E27FC236}">
                <a16:creationId xmlns:a16="http://schemas.microsoft.com/office/drawing/2014/main" id="{62803C10-6259-A3E5-FF9D-B25D04125AF5}"/>
              </a:ext>
            </a:extLst>
          </p:cNvPr>
          <p:cNvSpPr txBox="1"/>
          <p:nvPr/>
        </p:nvSpPr>
        <p:spPr>
          <a:xfrm>
            <a:off x="5671457" y="1153886"/>
            <a:ext cx="184731" cy="369332"/>
          </a:xfrm>
          <a:prstGeom prst="rect">
            <a:avLst/>
          </a:prstGeom>
          <a:noFill/>
        </p:spPr>
        <p:txBody>
          <a:bodyPr wrap="none" rtlCol="0">
            <a:spAutoFit/>
          </a:bodyPr>
          <a:lstStyle/>
          <a:p>
            <a:endParaRPr lang="en-US"/>
          </a:p>
        </p:txBody>
      </p:sp>
      <p:graphicFrame>
        <p:nvGraphicFramePr>
          <p:cNvPr id="24" name="Diagram 23">
            <a:extLst>
              <a:ext uri="{FF2B5EF4-FFF2-40B4-BE49-F238E27FC236}">
                <a16:creationId xmlns:a16="http://schemas.microsoft.com/office/drawing/2014/main" id="{11A0FA14-67D4-0465-3545-205F5187727E}"/>
              </a:ext>
            </a:extLst>
          </p:cNvPr>
          <p:cNvGraphicFramePr/>
          <p:nvPr>
            <p:extLst>
              <p:ext uri="{D42A27DB-BD31-4B8C-83A1-F6EECF244321}">
                <p14:modId xmlns:p14="http://schemas.microsoft.com/office/powerpoint/2010/main" val="2415959002"/>
              </p:ext>
            </p:extLst>
          </p:nvPr>
        </p:nvGraphicFramePr>
        <p:xfrm>
          <a:off x="3605349" y="1153885"/>
          <a:ext cx="7819625" cy="5103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Oval 3">
            <a:extLst>
              <a:ext uri="{FF2B5EF4-FFF2-40B4-BE49-F238E27FC236}">
                <a16:creationId xmlns:a16="http://schemas.microsoft.com/office/drawing/2014/main" id="{51F3FC1E-647F-A97B-4082-90CA0031B8A8}"/>
              </a:ext>
            </a:extLst>
          </p:cNvPr>
          <p:cNvSpPr/>
          <p:nvPr/>
        </p:nvSpPr>
        <p:spPr>
          <a:xfrm>
            <a:off x="1123405" y="1817913"/>
            <a:ext cx="2808514" cy="3775166"/>
          </a:xfrm>
          <a:prstGeom prst="ellipse">
            <a:avLst/>
          </a:prstGeom>
          <a:solidFill>
            <a:schemeClr val="accent1">
              <a:lumMod val="60000"/>
              <a:lumOff val="4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b="1"/>
          </a:p>
        </p:txBody>
      </p:sp>
      <p:sp>
        <p:nvSpPr>
          <p:cNvPr id="5" name="TextBox 4">
            <a:extLst>
              <a:ext uri="{FF2B5EF4-FFF2-40B4-BE49-F238E27FC236}">
                <a16:creationId xmlns:a16="http://schemas.microsoft.com/office/drawing/2014/main" id="{CE95E3CD-B9CD-C35C-DB4D-49C92AA962AB}"/>
              </a:ext>
            </a:extLst>
          </p:cNvPr>
          <p:cNvSpPr txBox="1"/>
          <p:nvPr/>
        </p:nvSpPr>
        <p:spPr>
          <a:xfrm>
            <a:off x="966651" y="3166887"/>
            <a:ext cx="3122022" cy="1077218"/>
          </a:xfrm>
          <a:prstGeom prst="rect">
            <a:avLst/>
          </a:prstGeom>
          <a:noFill/>
        </p:spPr>
        <p:txBody>
          <a:bodyPr wrap="square" rtlCol="0">
            <a:spAutoFit/>
          </a:bodyPr>
          <a:lstStyle/>
          <a:p>
            <a:pPr algn="ctr"/>
            <a:r>
              <a:rPr lang="en-US" sz="3200" b="1">
                <a:ln>
                  <a:solidFill>
                    <a:schemeClr val="tx1">
                      <a:lumMod val="50000"/>
                      <a:lumOff val="50000"/>
                    </a:schemeClr>
                  </a:solidFill>
                </a:ln>
                <a:solidFill>
                  <a:schemeClr val="bg1"/>
                </a:solidFill>
              </a:rPr>
              <a:t>Competitive Advantage</a:t>
            </a:r>
          </a:p>
        </p:txBody>
      </p:sp>
    </p:spTree>
    <p:extLst>
      <p:ext uri="{BB962C8B-B14F-4D97-AF65-F5344CB8AC3E}">
        <p14:creationId xmlns:p14="http://schemas.microsoft.com/office/powerpoint/2010/main" val="1691394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464E1-F971-1326-2C39-B27D8858F4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952AA1-B826-06F2-3171-FE369E2A4DFD}"/>
              </a:ext>
            </a:extLst>
          </p:cNvPr>
          <p:cNvSpPr>
            <a:spLocks noGrp="1"/>
          </p:cNvSpPr>
          <p:nvPr>
            <p:ph type="title"/>
          </p:nvPr>
        </p:nvSpPr>
        <p:spPr>
          <a:xfrm>
            <a:off x="1103088" y="160018"/>
            <a:ext cx="10178322" cy="821803"/>
          </a:xfrm>
        </p:spPr>
        <p:txBody>
          <a:bodyPr anchor="ctr">
            <a:normAutofit/>
          </a:bodyPr>
          <a:lstStyle/>
          <a:p>
            <a:r>
              <a:rPr lang="en-US" sz="4400"/>
              <a:t>executive summary</a:t>
            </a:r>
          </a:p>
        </p:txBody>
      </p:sp>
      <p:graphicFrame>
        <p:nvGraphicFramePr>
          <p:cNvPr id="6" name="Table 5">
            <a:extLst>
              <a:ext uri="{FF2B5EF4-FFF2-40B4-BE49-F238E27FC236}">
                <a16:creationId xmlns:a16="http://schemas.microsoft.com/office/drawing/2014/main" id="{E8D3B52D-C12C-42F6-59C8-BA515938198F}"/>
              </a:ext>
            </a:extLst>
          </p:cNvPr>
          <p:cNvGraphicFramePr>
            <a:graphicFrameLocks noGrp="1"/>
          </p:cNvGraphicFramePr>
          <p:nvPr>
            <p:extLst>
              <p:ext uri="{D42A27DB-BD31-4B8C-83A1-F6EECF244321}">
                <p14:modId xmlns:p14="http://schemas.microsoft.com/office/powerpoint/2010/main" val="178604344"/>
              </p:ext>
            </p:extLst>
          </p:nvPr>
        </p:nvGraphicFramePr>
        <p:xfrm>
          <a:off x="6907597" y="491467"/>
          <a:ext cx="4864618" cy="5876179"/>
        </p:xfrm>
        <a:graphic>
          <a:graphicData uri="http://schemas.openxmlformats.org/drawingml/2006/table">
            <a:tbl>
              <a:tblPr firstRow="1" bandRow="1">
                <a:tableStyleId>{5C22544A-7EE6-4342-B048-85BDC9FD1C3A}</a:tableStyleId>
              </a:tblPr>
              <a:tblGrid>
                <a:gridCol w="3058462">
                  <a:extLst>
                    <a:ext uri="{9D8B030D-6E8A-4147-A177-3AD203B41FA5}">
                      <a16:colId xmlns:a16="http://schemas.microsoft.com/office/drawing/2014/main" val="2476413946"/>
                    </a:ext>
                  </a:extLst>
                </a:gridCol>
                <a:gridCol w="1806156">
                  <a:extLst>
                    <a:ext uri="{9D8B030D-6E8A-4147-A177-3AD203B41FA5}">
                      <a16:colId xmlns:a16="http://schemas.microsoft.com/office/drawing/2014/main" val="620900421"/>
                    </a:ext>
                  </a:extLst>
                </a:gridCol>
              </a:tblGrid>
              <a:tr h="587617">
                <a:tc gridSpan="2">
                  <a:txBody>
                    <a:bodyPr/>
                    <a:lstStyle/>
                    <a:p>
                      <a:pPr algn="ctr"/>
                      <a:r>
                        <a:rPr lang="en-US" sz="2400"/>
                        <a:t>Market Profile (Jan-24)</a:t>
                      </a:r>
                    </a:p>
                  </a:txBody>
                  <a:tcPr anchor="ctr"/>
                </a:tc>
                <a:tc hMerge="1">
                  <a:txBody>
                    <a:bodyPr/>
                    <a:lstStyle/>
                    <a:p>
                      <a:endParaRPr lang="en-US"/>
                    </a:p>
                  </a:txBody>
                  <a:tcPr/>
                </a:tc>
                <a:extLst>
                  <a:ext uri="{0D108BD9-81ED-4DB2-BD59-A6C34878D82A}">
                    <a16:rowId xmlns:a16="http://schemas.microsoft.com/office/drawing/2014/main" val="1021179709"/>
                  </a:ext>
                </a:extLst>
              </a:tr>
              <a:tr h="587618">
                <a:tc>
                  <a:txBody>
                    <a:bodyPr/>
                    <a:lstStyle/>
                    <a:p>
                      <a:r>
                        <a:rPr lang="en-US" b="1"/>
                        <a:t>Closing Price (01/31/2024)</a:t>
                      </a:r>
                    </a:p>
                  </a:txBody>
                  <a:tcPr anchor="ctr"/>
                </a:tc>
                <a:tc>
                  <a:txBody>
                    <a:bodyPr/>
                    <a:lstStyle/>
                    <a:p>
                      <a:pPr marL="0" algn="r" defTabSz="914400" rtl="0" eaLnBrk="1" latinLnBrk="0" hangingPunct="1"/>
                      <a:r>
                        <a:rPr lang="en-US"/>
                        <a:t>$61.53</a:t>
                      </a:r>
                    </a:p>
                  </a:txBody>
                  <a:tcPr anchor="ctr"/>
                </a:tc>
                <a:extLst>
                  <a:ext uri="{0D108BD9-81ED-4DB2-BD59-A6C34878D82A}">
                    <a16:rowId xmlns:a16="http://schemas.microsoft.com/office/drawing/2014/main" val="2394048739"/>
                  </a:ext>
                </a:extLst>
              </a:tr>
              <a:tr h="587618">
                <a:tc>
                  <a:txBody>
                    <a:bodyPr/>
                    <a:lstStyle/>
                    <a:p>
                      <a:r>
                        <a:rPr lang="en-US" b="1"/>
                        <a:t>52 Week High / Low</a:t>
                      </a:r>
                    </a:p>
                  </a:txBody>
                  <a:tcPr anchor="ctr"/>
                </a:tc>
                <a:tc>
                  <a:txBody>
                    <a:bodyPr/>
                    <a:lstStyle/>
                    <a:p>
                      <a:pPr marL="0" algn="r" defTabSz="914400" rtl="0" eaLnBrk="1" latinLnBrk="0" hangingPunct="1"/>
                      <a:r>
                        <a:rPr lang="en-US"/>
                        <a:t>$61.53 / $19.54</a:t>
                      </a:r>
                    </a:p>
                  </a:txBody>
                  <a:tcPr anchor="ctr"/>
                </a:tc>
                <a:extLst>
                  <a:ext uri="{0D108BD9-81ED-4DB2-BD59-A6C34878D82A}">
                    <a16:rowId xmlns:a16="http://schemas.microsoft.com/office/drawing/2014/main" val="1949096997"/>
                  </a:ext>
                </a:extLst>
              </a:tr>
              <a:tr h="587618">
                <a:tc>
                  <a:txBody>
                    <a:bodyPr/>
                    <a:lstStyle/>
                    <a:p>
                      <a:r>
                        <a:rPr lang="en-US" b="1"/>
                        <a:t>Stock Return (Y to Y)</a:t>
                      </a:r>
                    </a:p>
                  </a:txBody>
                  <a:tcPr anchor="ctr"/>
                </a:tc>
                <a:tc>
                  <a:txBody>
                    <a:bodyPr/>
                    <a:lstStyle/>
                    <a:p>
                      <a:pPr algn="r" fontAlgn="b"/>
                      <a:r>
                        <a:rPr lang="en-US" sz="1800" kern="1200">
                          <a:solidFill>
                            <a:schemeClr val="dk1"/>
                          </a:solidFill>
                          <a:latin typeface="+mn-lt"/>
                          <a:ea typeface="+mn-ea"/>
                          <a:cs typeface="+mn-cs"/>
                        </a:rPr>
                        <a:t>2.15x</a:t>
                      </a:r>
                    </a:p>
                  </a:txBody>
                  <a:tcPr marL="9525" marR="9525" marT="9525" marB="0" anchor="ctr"/>
                </a:tc>
                <a:extLst>
                  <a:ext uri="{0D108BD9-81ED-4DB2-BD59-A6C34878D82A}">
                    <a16:rowId xmlns:a16="http://schemas.microsoft.com/office/drawing/2014/main" val="49631795"/>
                  </a:ext>
                </a:extLst>
              </a:tr>
              <a:tr h="587618">
                <a:tc>
                  <a:txBody>
                    <a:bodyPr/>
                    <a:lstStyle/>
                    <a:p>
                      <a:r>
                        <a:rPr lang="en-US" b="1"/>
                        <a:t>Average Volume (1 Year)</a:t>
                      </a:r>
                    </a:p>
                  </a:txBody>
                  <a:tcPr anchor="ctr"/>
                </a:tc>
                <a:tc>
                  <a:txBody>
                    <a:bodyPr/>
                    <a:lstStyle/>
                    <a:p>
                      <a:pPr marL="0" algn="r" defTabSz="914400" rtl="0" eaLnBrk="1" latinLnBrk="0" hangingPunct="1"/>
                      <a:r>
                        <a:rPr lang="en-US"/>
                        <a:t> 463,205,211</a:t>
                      </a:r>
                    </a:p>
                  </a:txBody>
                  <a:tcPr anchor="ctr"/>
                </a:tc>
                <a:extLst>
                  <a:ext uri="{0D108BD9-81ED-4DB2-BD59-A6C34878D82A}">
                    <a16:rowId xmlns:a16="http://schemas.microsoft.com/office/drawing/2014/main" val="2030417826"/>
                  </a:ext>
                </a:extLst>
              </a:tr>
              <a:tr h="587618">
                <a:tc>
                  <a:txBody>
                    <a:bodyPr/>
                    <a:lstStyle/>
                    <a:p>
                      <a:r>
                        <a:rPr lang="en-US" b="1"/>
                        <a:t>Market Cap</a:t>
                      </a:r>
                    </a:p>
                  </a:txBody>
                  <a:tcPr anchor="ctr"/>
                </a:tc>
                <a:tc>
                  <a:txBody>
                    <a:bodyPr/>
                    <a:lstStyle/>
                    <a:p>
                      <a:pPr marL="0" algn="r" defTabSz="914400" rtl="0" eaLnBrk="1" latinLnBrk="0" hangingPunct="1"/>
                      <a:r>
                        <a:rPr lang="en-US"/>
                        <a:t>$1.5T</a:t>
                      </a:r>
                    </a:p>
                  </a:txBody>
                  <a:tcPr anchor="ctr"/>
                </a:tc>
                <a:extLst>
                  <a:ext uri="{0D108BD9-81ED-4DB2-BD59-A6C34878D82A}">
                    <a16:rowId xmlns:a16="http://schemas.microsoft.com/office/drawing/2014/main" val="118424572"/>
                  </a:ext>
                </a:extLst>
              </a:tr>
              <a:tr h="587618">
                <a:tc>
                  <a:txBody>
                    <a:bodyPr/>
                    <a:lstStyle/>
                    <a:p>
                      <a:r>
                        <a:rPr lang="en-US" b="1"/>
                        <a:t>Dividend Yield</a:t>
                      </a:r>
                    </a:p>
                  </a:txBody>
                  <a:tcPr anchor="ctr"/>
                </a:tc>
                <a:tc>
                  <a:txBody>
                    <a:bodyPr/>
                    <a:lstStyle/>
                    <a:p>
                      <a:pPr marL="0" algn="r" defTabSz="914400" rtl="0" eaLnBrk="1" latinLnBrk="0" hangingPunct="1"/>
                      <a:r>
                        <a:rPr lang="en-US"/>
                        <a:t>0.03%</a:t>
                      </a:r>
                    </a:p>
                  </a:txBody>
                  <a:tcPr anchor="ctr"/>
                </a:tc>
                <a:extLst>
                  <a:ext uri="{0D108BD9-81ED-4DB2-BD59-A6C34878D82A}">
                    <a16:rowId xmlns:a16="http://schemas.microsoft.com/office/drawing/2014/main" val="3293101487"/>
                  </a:ext>
                </a:extLst>
              </a:tr>
              <a:tr h="587618">
                <a:tc>
                  <a:txBody>
                    <a:bodyPr/>
                    <a:lstStyle/>
                    <a:p>
                      <a:r>
                        <a:rPr lang="en-US" b="1"/>
                        <a:t>Dividend Payout Ratio</a:t>
                      </a:r>
                    </a:p>
                  </a:txBody>
                  <a:tcPr anchor="ctr"/>
                </a:tc>
                <a:tc>
                  <a:txBody>
                    <a:bodyPr/>
                    <a:lstStyle/>
                    <a:p>
                      <a:pPr marL="0" algn="r" defTabSz="914400" rtl="0" eaLnBrk="1" latinLnBrk="0" hangingPunct="1"/>
                      <a:r>
                        <a:rPr lang="en-US"/>
                        <a:t>1.3%</a:t>
                      </a:r>
                    </a:p>
                  </a:txBody>
                  <a:tcPr anchor="ctr"/>
                </a:tc>
                <a:extLst>
                  <a:ext uri="{0D108BD9-81ED-4DB2-BD59-A6C34878D82A}">
                    <a16:rowId xmlns:a16="http://schemas.microsoft.com/office/drawing/2014/main" val="2966839247"/>
                  </a:ext>
                </a:extLst>
              </a:tr>
              <a:tr h="587618">
                <a:tc>
                  <a:txBody>
                    <a:bodyPr/>
                    <a:lstStyle/>
                    <a:p>
                      <a:r>
                        <a:rPr lang="en-US" b="1"/>
                        <a:t>EV / Revenue</a:t>
                      </a:r>
                    </a:p>
                  </a:txBody>
                  <a:tcPr anchor="ctr"/>
                </a:tc>
                <a:tc>
                  <a:txBody>
                    <a:bodyPr/>
                    <a:lstStyle/>
                    <a:p>
                      <a:pPr marL="0" algn="r" defTabSz="914400" rtl="0" eaLnBrk="1" latinLnBrk="0" hangingPunct="1"/>
                      <a:r>
                        <a:rPr lang="en-US"/>
                        <a:t>17.1x</a:t>
                      </a:r>
                    </a:p>
                  </a:txBody>
                  <a:tcPr anchor="ctr"/>
                </a:tc>
                <a:extLst>
                  <a:ext uri="{0D108BD9-81ED-4DB2-BD59-A6C34878D82A}">
                    <a16:rowId xmlns:a16="http://schemas.microsoft.com/office/drawing/2014/main" val="1555538970"/>
                  </a:ext>
                </a:extLst>
              </a:tr>
              <a:tr h="587618">
                <a:tc>
                  <a:txBody>
                    <a:bodyPr/>
                    <a:lstStyle/>
                    <a:p>
                      <a:r>
                        <a:rPr lang="en-US" b="1"/>
                        <a:t>EV / EBITDA</a:t>
                      </a:r>
                    </a:p>
                  </a:txBody>
                  <a:tcPr anchor="ctr"/>
                </a:tc>
                <a:tc>
                  <a:txBody>
                    <a:bodyPr/>
                    <a:lstStyle/>
                    <a:p>
                      <a:pPr marL="0" algn="r" defTabSz="914400" rtl="0" eaLnBrk="1" latinLnBrk="0" hangingPunct="1"/>
                      <a:r>
                        <a:rPr lang="en-US"/>
                        <a:t>30.9x</a:t>
                      </a:r>
                    </a:p>
                  </a:txBody>
                  <a:tcPr anchor="ctr"/>
                </a:tc>
                <a:extLst>
                  <a:ext uri="{0D108BD9-81ED-4DB2-BD59-A6C34878D82A}">
                    <a16:rowId xmlns:a16="http://schemas.microsoft.com/office/drawing/2014/main" val="3230176181"/>
                  </a:ext>
                </a:extLst>
              </a:tr>
            </a:tbl>
          </a:graphicData>
        </a:graphic>
      </p:graphicFrame>
      <p:sp>
        <p:nvSpPr>
          <p:cNvPr id="5" name="TextBox 4">
            <a:extLst>
              <a:ext uri="{FF2B5EF4-FFF2-40B4-BE49-F238E27FC236}">
                <a16:creationId xmlns:a16="http://schemas.microsoft.com/office/drawing/2014/main" id="{16BA4072-1187-73C0-1478-18F1A9B21B2F}"/>
              </a:ext>
            </a:extLst>
          </p:cNvPr>
          <p:cNvSpPr txBox="1"/>
          <p:nvPr/>
        </p:nvSpPr>
        <p:spPr>
          <a:xfrm>
            <a:off x="963040" y="4862099"/>
            <a:ext cx="5799958" cy="923330"/>
          </a:xfrm>
          <a:prstGeom prst="rect">
            <a:avLst/>
          </a:prstGeom>
          <a:noFill/>
        </p:spPr>
        <p:txBody>
          <a:bodyPr wrap="square" rtlCol="0">
            <a:spAutoFit/>
          </a:bodyPr>
          <a:lstStyle/>
          <a:p>
            <a:pPr algn="ctr"/>
            <a:r>
              <a:rPr lang="en-US"/>
              <a:t>Since 2023, Nvidia’s stock has outpaced the Nasdaq-100 Index, reflecting exceptional growth and positioning the company for promising long-term returns.</a:t>
            </a:r>
          </a:p>
        </p:txBody>
      </p:sp>
      <p:graphicFrame>
        <p:nvGraphicFramePr>
          <p:cNvPr id="8" name="Chart 7">
            <a:extLst>
              <a:ext uri="{FF2B5EF4-FFF2-40B4-BE49-F238E27FC236}">
                <a16:creationId xmlns:a16="http://schemas.microsoft.com/office/drawing/2014/main" id="{32903F6E-ABA3-9D4B-AF29-26EC09D1172B}"/>
              </a:ext>
            </a:extLst>
          </p:cNvPr>
          <p:cNvGraphicFramePr>
            <a:graphicFrameLocks/>
          </p:cNvGraphicFramePr>
          <p:nvPr>
            <p:extLst>
              <p:ext uri="{D42A27DB-BD31-4B8C-83A1-F6EECF244321}">
                <p14:modId xmlns:p14="http://schemas.microsoft.com/office/powerpoint/2010/main" val="1815279359"/>
              </p:ext>
            </p:extLst>
          </p:nvPr>
        </p:nvGraphicFramePr>
        <p:xfrm>
          <a:off x="963040" y="1395736"/>
          <a:ext cx="5799959" cy="31957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5069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AD25ADB-C065-3811-D283-4B78C53E5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9EDE47-253D-D96C-FC0C-7EAEE06A32CE}"/>
              </a:ext>
            </a:extLst>
          </p:cNvPr>
          <p:cNvSpPr>
            <a:spLocks noGrp="1"/>
          </p:cNvSpPr>
          <p:nvPr>
            <p:ph type="title"/>
          </p:nvPr>
        </p:nvSpPr>
        <p:spPr>
          <a:xfrm>
            <a:off x="1081490" y="260198"/>
            <a:ext cx="8988340" cy="715722"/>
          </a:xfrm>
        </p:spPr>
        <p:txBody>
          <a:bodyPr vert="horz" lIns="91440" tIns="45720" rIns="91440" bIns="45720" rtlCol="0" anchor="t">
            <a:normAutofit/>
          </a:bodyPr>
          <a:lstStyle/>
          <a:p>
            <a:r>
              <a:rPr lang="en-US" sz="4000"/>
              <a:t>executive summary</a:t>
            </a:r>
          </a:p>
        </p:txBody>
      </p:sp>
      <p:sp>
        <p:nvSpPr>
          <p:cNvPr id="5" name="TextBox 4">
            <a:extLst>
              <a:ext uri="{FF2B5EF4-FFF2-40B4-BE49-F238E27FC236}">
                <a16:creationId xmlns:a16="http://schemas.microsoft.com/office/drawing/2014/main" id="{5DD20B60-D376-9321-3FF4-B0AE4E122B98}"/>
              </a:ext>
            </a:extLst>
          </p:cNvPr>
          <p:cNvSpPr txBox="1"/>
          <p:nvPr/>
        </p:nvSpPr>
        <p:spPr>
          <a:xfrm>
            <a:off x="1654437" y="1123165"/>
            <a:ext cx="9464590" cy="1058620"/>
          </a:xfrm>
          <a:prstGeom prst="rect">
            <a:avLst/>
          </a:prstGeom>
          <a:ln>
            <a:solidFill>
              <a:schemeClr val="tx1"/>
            </a:solidFill>
          </a:ln>
        </p:spPr>
        <p:txBody>
          <a:bodyPr vert="horz" lIns="91440" tIns="45720" rIns="91440" bIns="45720" rtlCol="0">
            <a:normAutofit/>
          </a:bodyPr>
          <a:lstStyle/>
          <a:p>
            <a:pPr indent="-228600" defTabSz="914400">
              <a:lnSpc>
                <a:spcPct val="110000"/>
              </a:lnSpc>
              <a:spcBef>
                <a:spcPts val="700"/>
              </a:spcBef>
              <a:buClr>
                <a:schemeClr val="tx2"/>
              </a:buClr>
            </a:pPr>
            <a:r>
              <a:rPr lang="en-US"/>
              <a:t>Nvidia’s stock performance has consistently outpaced its competitors and the broader industry, particularly demonstrating significant growth compared to the Nasdaq-100, Broadcom, Qualcomm, Intel, and AMD since mid-2021.</a:t>
            </a:r>
          </a:p>
        </p:txBody>
      </p:sp>
      <p:graphicFrame>
        <p:nvGraphicFramePr>
          <p:cNvPr id="3" name="Chart 2">
            <a:extLst>
              <a:ext uri="{FF2B5EF4-FFF2-40B4-BE49-F238E27FC236}">
                <a16:creationId xmlns:a16="http://schemas.microsoft.com/office/drawing/2014/main" id="{FC0FEEFC-6CE0-F550-A49A-CE5EE32BB250}"/>
              </a:ext>
            </a:extLst>
          </p:cNvPr>
          <p:cNvGraphicFramePr>
            <a:graphicFrameLocks/>
          </p:cNvGraphicFramePr>
          <p:nvPr>
            <p:extLst>
              <p:ext uri="{D42A27DB-BD31-4B8C-83A1-F6EECF244321}">
                <p14:modId xmlns:p14="http://schemas.microsoft.com/office/powerpoint/2010/main" val="232108233"/>
              </p:ext>
            </p:extLst>
          </p:nvPr>
        </p:nvGraphicFramePr>
        <p:xfrm>
          <a:off x="998806" y="2343151"/>
          <a:ext cx="10775852" cy="43495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558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1CD53D3-4657-D33B-459A-9B7886D0171A}"/>
            </a:ext>
          </a:extLst>
        </p:cNvPr>
        <p:cNvGrpSpPr/>
        <p:nvPr/>
      </p:nvGrpSpPr>
      <p:grpSpPr>
        <a:xfrm>
          <a:off x="0" y="0"/>
          <a:ext cx="0" cy="0"/>
          <a:chOff x="0" y="0"/>
          <a:chExt cx="0" cy="0"/>
        </a:xfrm>
      </p:grpSpPr>
      <p:sp>
        <p:nvSpPr>
          <p:cNvPr id="32" name="Freeform 6">
            <a:extLst>
              <a:ext uri="{FF2B5EF4-FFF2-40B4-BE49-F238E27FC236}">
                <a16:creationId xmlns:a16="http://schemas.microsoft.com/office/drawing/2014/main" id="{0435E05D-C29D-45BA-887D-94B257315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34" name="Rectangle 33">
            <a:extLst>
              <a:ext uri="{FF2B5EF4-FFF2-40B4-BE49-F238E27FC236}">
                <a16:creationId xmlns:a16="http://schemas.microsoft.com/office/drawing/2014/main" id="{C0832B8F-914B-4B26-975B-D7D8C3B9D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C885B4B3-EE69-4E3E-91F0-B61C1FC9B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75529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22">
            <a:extLst>
              <a:ext uri="{FF2B5EF4-FFF2-40B4-BE49-F238E27FC236}">
                <a16:creationId xmlns:a16="http://schemas.microsoft.com/office/drawing/2014/main" id="{2C16B41A-15C5-49D2-BDA4-89B0E4D02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6909478"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50DAA228-E313-BD6D-D558-C1DF654A5DFA}"/>
              </a:ext>
            </a:extLst>
          </p:cNvPr>
          <p:cNvSpPr>
            <a:spLocks noGrp="1"/>
          </p:cNvSpPr>
          <p:nvPr>
            <p:ph type="title"/>
          </p:nvPr>
        </p:nvSpPr>
        <p:spPr>
          <a:xfrm>
            <a:off x="141732" y="136960"/>
            <a:ext cx="12643866" cy="537670"/>
          </a:xfrm>
        </p:spPr>
        <p:txBody>
          <a:bodyPr vert="horz" lIns="91440" tIns="45720" rIns="91440" bIns="45720" rtlCol="0" anchor="ctr">
            <a:noAutofit/>
          </a:bodyPr>
          <a:lstStyle/>
          <a:p>
            <a:pPr algn="ctr"/>
            <a:r>
              <a:rPr lang="en-US" sz="3200" spc="800"/>
              <a:t>Competitive Position – porter’s v forces</a:t>
            </a:r>
          </a:p>
        </p:txBody>
      </p:sp>
      <p:graphicFrame>
        <p:nvGraphicFramePr>
          <p:cNvPr id="3" name="Chart 2">
            <a:extLst>
              <a:ext uri="{FF2B5EF4-FFF2-40B4-BE49-F238E27FC236}">
                <a16:creationId xmlns:a16="http://schemas.microsoft.com/office/drawing/2014/main" id="{44FE81FE-51A0-B46D-B7AC-029340DC3102}"/>
              </a:ext>
            </a:extLst>
          </p:cNvPr>
          <p:cNvGraphicFramePr/>
          <p:nvPr>
            <p:extLst>
              <p:ext uri="{D42A27DB-BD31-4B8C-83A1-F6EECF244321}">
                <p14:modId xmlns:p14="http://schemas.microsoft.com/office/powerpoint/2010/main" val="415078042"/>
              </p:ext>
            </p:extLst>
          </p:nvPr>
        </p:nvGraphicFramePr>
        <p:xfrm>
          <a:off x="7418741" y="1403071"/>
          <a:ext cx="4513199" cy="4823993"/>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8640E8A4-0CD7-5295-F6DC-BC940702178D}"/>
              </a:ext>
            </a:extLst>
          </p:cNvPr>
          <p:cNvSpPr txBox="1"/>
          <p:nvPr/>
        </p:nvSpPr>
        <p:spPr>
          <a:xfrm>
            <a:off x="141732" y="997839"/>
            <a:ext cx="6673496" cy="5632311"/>
          </a:xfrm>
          <a:prstGeom prst="rect">
            <a:avLst/>
          </a:prstGeom>
          <a:noFill/>
        </p:spPr>
        <p:txBody>
          <a:bodyPr wrap="square" rtlCol="0">
            <a:spAutoFit/>
          </a:bodyPr>
          <a:lstStyle/>
          <a:p>
            <a:pPr marL="285750" indent="-285750">
              <a:buFont typeface="Arial" panose="020B0604020202020204" pitchFamily="34" charset="0"/>
              <a:buChar char="•"/>
            </a:pPr>
            <a:r>
              <a:rPr lang="en-US" sz="1800" b="1"/>
              <a:t>Threat of New Entrants</a:t>
            </a:r>
            <a:r>
              <a:rPr lang="en-US" sz="1800"/>
              <a:t>: Nvidia's strong market position, high capital requirements, strategic partnerships, and economies of scale make it difficult for new competitors to enter the market.</a:t>
            </a:r>
          </a:p>
          <a:p>
            <a:endParaRPr lang="en-US" sz="1800"/>
          </a:p>
          <a:p>
            <a:pPr marL="285750" indent="-285750">
              <a:buFont typeface="Arial" panose="020B0604020202020204" pitchFamily="34" charset="0"/>
              <a:buChar char="•"/>
            </a:pPr>
            <a:r>
              <a:rPr lang="en-US" sz="1800" b="1"/>
              <a:t>Bargaining Power of Suppliers</a:t>
            </a:r>
            <a:r>
              <a:rPr lang="en-US" sz="1800"/>
              <a:t>: Nvidia's reliance on a limited number of suppliers for key components gives suppliers moderate power, though Nvidia's financial strength offer flexibility.</a:t>
            </a:r>
          </a:p>
          <a:p>
            <a:endParaRPr lang="en-US" sz="1800"/>
          </a:p>
          <a:p>
            <a:pPr marL="285750" indent="-285750">
              <a:buFont typeface="Arial" panose="020B0604020202020204" pitchFamily="34" charset="0"/>
              <a:buChar char="•"/>
            </a:pPr>
            <a:r>
              <a:rPr lang="en-US" sz="1800" b="1"/>
              <a:t>Bargaining Power of Buyers</a:t>
            </a:r>
            <a:r>
              <a:rPr lang="en-US" sz="1800"/>
              <a:t>: While Nvidia's products are critical for large-scale operations, its customers have some bargaining power due to the potential for switching suppliers.</a:t>
            </a:r>
          </a:p>
          <a:p>
            <a:endParaRPr lang="en-US" sz="1800"/>
          </a:p>
          <a:p>
            <a:pPr marL="285750" indent="-285750">
              <a:buFont typeface="Arial" panose="020B0604020202020204" pitchFamily="34" charset="0"/>
              <a:buChar char="•"/>
            </a:pPr>
            <a:r>
              <a:rPr lang="en-US" sz="1800" b="1"/>
              <a:t>Threat of Substitutes</a:t>
            </a:r>
            <a:r>
              <a:rPr lang="en-US" sz="1800"/>
              <a:t>: The rise of in-house AI chips from major tech companies and potential disruptive technologies like quantum computing increases the threat of substitutes to Nvidia's products.</a:t>
            </a:r>
          </a:p>
          <a:p>
            <a:endParaRPr lang="en-US" sz="1800"/>
          </a:p>
          <a:p>
            <a:pPr marL="285750" indent="-285750">
              <a:buFont typeface="Arial" panose="020B0604020202020204" pitchFamily="34" charset="0"/>
              <a:buChar char="•"/>
            </a:pPr>
            <a:r>
              <a:rPr lang="en-US" sz="1800" b="1"/>
              <a:t>Threat of Competitive Rivalry</a:t>
            </a:r>
            <a:r>
              <a:rPr lang="en-US" sz="1800"/>
              <a:t>: Nvidia faces high competitive pressure from established players like Intel and AMD, but strategic acquisitions and innovations help it maintain a strong market position.</a:t>
            </a:r>
          </a:p>
        </p:txBody>
      </p:sp>
    </p:spTree>
    <p:extLst>
      <p:ext uri="{BB962C8B-B14F-4D97-AF65-F5344CB8AC3E}">
        <p14:creationId xmlns:p14="http://schemas.microsoft.com/office/powerpoint/2010/main" val="389282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DB8C81D-BBC6-0158-080C-81530F0D57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684C96-B3A9-C0DC-1E06-2E58EAF14901}"/>
              </a:ext>
            </a:extLst>
          </p:cNvPr>
          <p:cNvSpPr>
            <a:spLocks noGrp="1"/>
          </p:cNvSpPr>
          <p:nvPr>
            <p:ph type="title"/>
          </p:nvPr>
        </p:nvSpPr>
        <p:spPr>
          <a:xfrm>
            <a:off x="2211412" y="182193"/>
            <a:ext cx="7999387" cy="992183"/>
          </a:xfrm>
        </p:spPr>
        <p:txBody>
          <a:bodyPr anchor="ctr">
            <a:normAutofit fontScale="90000"/>
          </a:bodyPr>
          <a:lstStyle/>
          <a:p>
            <a:pPr algn="ctr"/>
            <a:r>
              <a:rPr lang="en-US"/>
              <a:t>Competitive Position - SWOT</a:t>
            </a:r>
          </a:p>
        </p:txBody>
      </p:sp>
      <p:sp>
        <p:nvSpPr>
          <p:cNvPr id="289" name="Rectangle 288">
            <a:extLst>
              <a:ext uri="{FF2B5EF4-FFF2-40B4-BE49-F238E27FC236}">
                <a16:creationId xmlns:a16="http://schemas.microsoft.com/office/drawing/2014/main" id="{F5338B02-CAD3-A4F2-BB92-8E7414367BF6}"/>
              </a:ext>
            </a:extLst>
          </p:cNvPr>
          <p:cNvSpPr/>
          <p:nvPr/>
        </p:nvSpPr>
        <p:spPr>
          <a:xfrm>
            <a:off x="8630189" y="2841102"/>
            <a:ext cx="3020995" cy="170723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Sans-Serif"/>
              <a:buChar char="•"/>
            </a:pPr>
            <a:endParaRPr lang="en-US">
              <a:solidFill>
                <a:srgbClr val="000000"/>
              </a:solidFill>
            </a:endParaRPr>
          </a:p>
          <a:p>
            <a:pPr marL="285750" indent="-285750">
              <a:buFont typeface="Arial,Sans-Serif"/>
              <a:buChar char="•"/>
            </a:pPr>
            <a:r>
              <a:rPr lang="en-US">
                <a:solidFill>
                  <a:srgbClr val="000000"/>
                </a:solidFill>
              </a:rPr>
              <a:t>Reliance on foreign foundries and materials</a:t>
            </a:r>
            <a:endParaRPr lang="en-US"/>
          </a:p>
          <a:p>
            <a:pPr marL="285750" indent="-285750">
              <a:buFont typeface="Arial,Sans-Serif"/>
              <a:buChar char="•"/>
            </a:pPr>
            <a:r>
              <a:rPr lang="en-US">
                <a:solidFill>
                  <a:srgbClr val="000000"/>
                </a:solidFill>
              </a:rPr>
              <a:t>Global revenue mainly from China and Taiwan</a:t>
            </a:r>
          </a:p>
          <a:p>
            <a:pPr marL="285750" indent="-285750">
              <a:buFont typeface="Arial,Sans-Serif"/>
              <a:buChar char="•"/>
            </a:pPr>
            <a:r>
              <a:rPr lang="en-US">
                <a:solidFill>
                  <a:srgbClr val="000000"/>
                </a:solidFill>
              </a:rPr>
              <a:t>Growing competitors</a:t>
            </a:r>
            <a:endParaRPr lang="en-US"/>
          </a:p>
          <a:p>
            <a:pPr algn="ctr"/>
            <a:endParaRPr lang="en-US"/>
          </a:p>
        </p:txBody>
      </p:sp>
      <p:sp>
        <p:nvSpPr>
          <p:cNvPr id="308" name="Rectangle 307">
            <a:extLst>
              <a:ext uri="{FF2B5EF4-FFF2-40B4-BE49-F238E27FC236}">
                <a16:creationId xmlns:a16="http://schemas.microsoft.com/office/drawing/2014/main" id="{64CAA81E-9991-9431-3AE3-30412F9CB883}"/>
              </a:ext>
            </a:extLst>
          </p:cNvPr>
          <p:cNvSpPr/>
          <p:nvPr/>
        </p:nvSpPr>
        <p:spPr>
          <a:xfrm>
            <a:off x="4134925" y="5313878"/>
            <a:ext cx="3964056" cy="1446254"/>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a:solidFill>
                <a:srgbClr val="000000"/>
              </a:solidFill>
            </a:endParaRPr>
          </a:p>
          <a:p>
            <a:pPr marL="285750" indent="-285750">
              <a:buFont typeface="Arial,Sans-Serif"/>
              <a:buChar char="•"/>
            </a:pPr>
            <a:r>
              <a:rPr lang="en-US">
                <a:solidFill>
                  <a:srgbClr val="000000"/>
                </a:solidFill>
              </a:rPr>
              <a:t>Partnerships with Toyota, </a:t>
            </a:r>
            <a:r>
              <a:rPr lang="en-US" err="1">
                <a:solidFill>
                  <a:srgbClr val="000000"/>
                </a:solidFill>
              </a:rPr>
              <a:t>Auroa</a:t>
            </a:r>
            <a:r>
              <a:rPr lang="en-US">
                <a:solidFill>
                  <a:srgbClr val="000000"/>
                </a:solidFill>
              </a:rPr>
              <a:t>, Continental</a:t>
            </a:r>
            <a:endParaRPr lang="en-US"/>
          </a:p>
          <a:p>
            <a:pPr marL="285750" indent="-285750">
              <a:buFont typeface="Arial,Sans-Serif"/>
              <a:buChar char="•"/>
            </a:pPr>
            <a:r>
              <a:rPr lang="en-US">
                <a:solidFill>
                  <a:srgbClr val="000000"/>
                </a:solidFill>
              </a:rPr>
              <a:t>Continued acquisitions</a:t>
            </a:r>
          </a:p>
          <a:p>
            <a:pPr marL="285750" indent="-285750">
              <a:buFont typeface="Arial,Sans-Serif"/>
              <a:buChar char="•"/>
            </a:pPr>
            <a:r>
              <a:rPr lang="en-US">
                <a:solidFill>
                  <a:srgbClr val="000000"/>
                </a:solidFill>
              </a:rPr>
              <a:t>Created platforms to utilize Physical AI and simulations</a:t>
            </a:r>
          </a:p>
          <a:p>
            <a:endParaRPr lang="en-US">
              <a:solidFill>
                <a:srgbClr val="000000"/>
              </a:solidFill>
            </a:endParaRPr>
          </a:p>
        </p:txBody>
      </p:sp>
      <p:sp>
        <p:nvSpPr>
          <p:cNvPr id="309" name="Rectangle 308">
            <a:extLst>
              <a:ext uri="{FF2B5EF4-FFF2-40B4-BE49-F238E27FC236}">
                <a16:creationId xmlns:a16="http://schemas.microsoft.com/office/drawing/2014/main" id="{52803682-76FA-4B9E-4D36-830FB0390560}"/>
              </a:ext>
            </a:extLst>
          </p:cNvPr>
          <p:cNvSpPr/>
          <p:nvPr/>
        </p:nvSpPr>
        <p:spPr>
          <a:xfrm>
            <a:off x="1179317" y="2864833"/>
            <a:ext cx="2750519" cy="16140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a:solidFill>
                <a:srgbClr val="000000"/>
              </a:solidFill>
            </a:endParaRPr>
          </a:p>
          <a:p>
            <a:pPr marL="285750" indent="-285750">
              <a:buFont typeface="Arial,Sans-Serif"/>
              <a:buChar char="•"/>
            </a:pPr>
            <a:r>
              <a:rPr lang="en-US">
                <a:solidFill>
                  <a:srgbClr val="000000"/>
                </a:solidFill>
              </a:rPr>
              <a:t>AI Legislation</a:t>
            </a:r>
          </a:p>
          <a:p>
            <a:pPr marL="285750" indent="-285750">
              <a:buFont typeface="Arial,Sans-Serif"/>
              <a:buChar char="•"/>
            </a:pPr>
            <a:r>
              <a:rPr lang="en-US">
                <a:solidFill>
                  <a:srgbClr val="000000"/>
                </a:solidFill>
              </a:rPr>
              <a:t>Supply chain disruptions</a:t>
            </a:r>
          </a:p>
          <a:p>
            <a:pPr marL="285750" indent="-285750">
              <a:buFont typeface="Arial,Sans-Serif"/>
              <a:buChar char="•"/>
            </a:pPr>
            <a:r>
              <a:rPr lang="en-US">
                <a:solidFill>
                  <a:srgbClr val="000000"/>
                </a:solidFill>
              </a:rPr>
              <a:t>Emerging competitors like </a:t>
            </a:r>
            <a:r>
              <a:rPr lang="en-US" err="1">
                <a:solidFill>
                  <a:srgbClr val="000000"/>
                </a:solidFill>
              </a:rPr>
              <a:t>Deepseek</a:t>
            </a:r>
            <a:endParaRPr lang="en-US">
              <a:solidFill>
                <a:srgbClr val="000000"/>
              </a:solidFill>
            </a:endParaRPr>
          </a:p>
          <a:p>
            <a:pPr algn="ctr"/>
            <a:endParaRPr lang="en-US"/>
          </a:p>
        </p:txBody>
      </p:sp>
      <p:graphicFrame>
        <p:nvGraphicFramePr>
          <p:cNvPr id="4" name="Chart 3">
            <a:extLst>
              <a:ext uri="{FF2B5EF4-FFF2-40B4-BE49-F238E27FC236}">
                <a16:creationId xmlns:a16="http://schemas.microsoft.com/office/drawing/2014/main" id="{284F5A5E-3A09-2A11-6303-3B6BB64DE6A4}"/>
              </a:ext>
              <a:ext uri="{147F2762-F138-4A5C-976F-8EAC2B608ADB}">
                <a16:predDERef xmlns:a16="http://schemas.microsoft.com/office/drawing/2014/main" pred="{1491B961-5FF1-001B-B50C-78A178F96B34}"/>
              </a:ext>
            </a:extLst>
          </p:cNvPr>
          <p:cNvGraphicFramePr/>
          <p:nvPr>
            <p:extLst>
              <p:ext uri="{D42A27DB-BD31-4B8C-83A1-F6EECF244321}">
                <p14:modId xmlns:p14="http://schemas.microsoft.com/office/powerpoint/2010/main" val="2067702218"/>
              </p:ext>
            </p:extLst>
          </p:nvPr>
        </p:nvGraphicFramePr>
        <p:xfrm>
          <a:off x="3113317" y="2572881"/>
          <a:ext cx="5965366" cy="2503665"/>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descr="Dumbbell">
            <a:extLst>
              <a:ext uri="{FF2B5EF4-FFF2-40B4-BE49-F238E27FC236}">
                <a16:creationId xmlns:a16="http://schemas.microsoft.com/office/drawing/2014/main" id="{1CBFC68C-6283-91DE-01F8-D137E5EC1E90}"/>
              </a:ext>
            </a:extLst>
          </p:cNvPr>
          <p:cNvSpPr/>
          <p:nvPr/>
        </p:nvSpPr>
        <p:spPr>
          <a:xfrm>
            <a:off x="6590231" y="2540189"/>
            <a:ext cx="528398" cy="528398"/>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10" name="Rectangle 9" descr="Downward trend">
            <a:extLst>
              <a:ext uri="{FF2B5EF4-FFF2-40B4-BE49-F238E27FC236}">
                <a16:creationId xmlns:a16="http://schemas.microsoft.com/office/drawing/2014/main" id="{B0E03012-3453-51A0-04AC-F19C139701E7}"/>
              </a:ext>
            </a:extLst>
          </p:cNvPr>
          <p:cNvSpPr/>
          <p:nvPr/>
        </p:nvSpPr>
        <p:spPr>
          <a:xfrm>
            <a:off x="7351084" y="3884375"/>
            <a:ext cx="528398" cy="52839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US"/>
          </a:p>
        </p:txBody>
      </p:sp>
      <p:sp>
        <p:nvSpPr>
          <p:cNvPr id="11" name="Rectangle 10" descr="Handshake">
            <a:extLst>
              <a:ext uri="{FF2B5EF4-FFF2-40B4-BE49-F238E27FC236}">
                <a16:creationId xmlns:a16="http://schemas.microsoft.com/office/drawing/2014/main" id="{80290094-2BF7-145F-5ED5-CA69A68C705B}"/>
              </a:ext>
            </a:extLst>
          </p:cNvPr>
          <p:cNvSpPr/>
          <p:nvPr/>
        </p:nvSpPr>
        <p:spPr>
          <a:xfrm>
            <a:off x="4850401" y="4631140"/>
            <a:ext cx="528398" cy="528398"/>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en-US"/>
          </a:p>
        </p:txBody>
      </p:sp>
      <p:sp>
        <p:nvSpPr>
          <p:cNvPr id="12" name="Rectangle 11" descr="Radioactive">
            <a:extLst>
              <a:ext uri="{FF2B5EF4-FFF2-40B4-BE49-F238E27FC236}">
                <a16:creationId xmlns:a16="http://schemas.microsoft.com/office/drawing/2014/main" id="{D60AC426-6F69-B494-EDAB-7F34A719E144}"/>
              </a:ext>
            </a:extLst>
          </p:cNvPr>
          <p:cNvSpPr/>
          <p:nvPr/>
        </p:nvSpPr>
        <p:spPr>
          <a:xfrm>
            <a:off x="4580960" y="3162952"/>
            <a:ext cx="528398" cy="528398"/>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en-US"/>
          </a:p>
        </p:txBody>
      </p:sp>
      <p:sp>
        <p:nvSpPr>
          <p:cNvPr id="18" name="Down Arrow 17">
            <a:extLst>
              <a:ext uri="{FF2B5EF4-FFF2-40B4-BE49-F238E27FC236}">
                <a16:creationId xmlns:a16="http://schemas.microsoft.com/office/drawing/2014/main" id="{D4040095-EAFB-5646-4114-BE80683C9D09}"/>
              </a:ext>
            </a:extLst>
          </p:cNvPr>
          <p:cNvSpPr/>
          <p:nvPr/>
        </p:nvSpPr>
        <p:spPr>
          <a:xfrm rot="10800000" flipH="1">
            <a:off x="5943600" y="2346559"/>
            <a:ext cx="304800" cy="2866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2EDC521B-6A16-F980-E409-8698F6C7EE3A}"/>
              </a:ext>
            </a:extLst>
          </p:cNvPr>
          <p:cNvSpPr/>
          <p:nvPr/>
        </p:nvSpPr>
        <p:spPr>
          <a:xfrm flipH="1">
            <a:off x="5943600" y="5016208"/>
            <a:ext cx="304800" cy="2866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F9294B8-7AF0-7958-B659-C556B58C7AA6}"/>
              </a:ext>
            </a:extLst>
          </p:cNvPr>
          <p:cNvSpPr/>
          <p:nvPr/>
        </p:nvSpPr>
        <p:spPr>
          <a:xfrm>
            <a:off x="4134925" y="1075083"/>
            <a:ext cx="3964056" cy="114807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Sans-Serif"/>
              <a:buChar char="•"/>
            </a:pPr>
            <a:r>
              <a:rPr lang="en-US">
                <a:solidFill>
                  <a:srgbClr val="000000"/>
                </a:solidFill>
              </a:rPr>
              <a:t>Pioneer</a:t>
            </a:r>
          </a:p>
          <a:p>
            <a:pPr marL="285750" indent="-285750">
              <a:buFont typeface="Arial,Sans-Serif"/>
              <a:buChar char="•"/>
            </a:pPr>
            <a:r>
              <a:rPr lang="en-US">
                <a:solidFill>
                  <a:srgbClr val="000000"/>
                </a:solidFill>
              </a:rPr>
              <a:t>Exceptional Quality</a:t>
            </a:r>
          </a:p>
          <a:p>
            <a:pPr marL="285750" indent="-285750">
              <a:buFont typeface="Arial,Sans-Serif"/>
              <a:buChar char="•"/>
            </a:pPr>
            <a:r>
              <a:rPr lang="en-US">
                <a:solidFill>
                  <a:srgbClr val="000000"/>
                </a:solidFill>
              </a:rPr>
              <a:t>Widespread Use</a:t>
            </a:r>
          </a:p>
          <a:p>
            <a:pPr marL="285750" indent="-285750">
              <a:buFont typeface="Arial,Sans-Serif"/>
              <a:buChar char="•"/>
            </a:pPr>
            <a:r>
              <a:rPr lang="en-US">
                <a:solidFill>
                  <a:srgbClr val="000000"/>
                </a:solidFill>
              </a:rPr>
              <a:t>Continue Innovation</a:t>
            </a:r>
          </a:p>
        </p:txBody>
      </p:sp>
    </p:spTree>
    <p:extLst>
      <p:ext uri="{BB962C8B-B14F-4D97-AF65-F5344CB8AC3E}">
        <p14:creationId xmlns:p14="http://schemas.microsoft.com/office/powerpoint/2010/main" val="159953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C25A-6F17-5171-2466-B0195FB31E6A}"/>
              </a:ext>
            </a:extLst>
          </p:cNvPr>
          <p:cNvSpPr>
            <a:spLocks noGrp="1"/>
          </p:cNvSpPr>
          <p:nvPr>
            <p:ph type="title"/>
          </p:nvPr>
        </p:nvSpPr>
        <p:spPr>
          <a:xfrm>
            <a:off x="1251678" y="382385"/>
            <a:ext cx="10178322" cy="866993"/>
          </a:xfrm>
        </p:spPr>
        <p:txBody>
          <a:bodyPr>
            <a:normAutofit/>
          </a:bodyPr>
          <a:lstStyle/>
          <a:p>
            <a:r>
              <a:rPr lang="en-US" sz="4000"/>
              <a:t>Financial Analysis - Growth</a:t>
            </a:r>
          </a:p>
        </p:txBody>
      </p:sp>
      <p:graphicFrame>
        <p:nvGraphicFramePr>
          <p:cNvPr id="4" name="Chart 3">
            <a:extLst>
              <a:ext uri="{FF2B5EF4-FFF2-40B4-BE49-F238E27FC236}">
                <a16:creationId xmlns:a16="http://schemas.microsoft.com/office/drawing/2014/main" id="{C965A712-62B2-7F2B-C5C5-58E40057D4F2}"/>
              </a:ext>
            </a:extLst>
          </p:cNvPr>
          <p:cNvGraphicFramePr/>
          <p:nvPr>
            <p:extLst>
              <p:ext uri="{D42A27DB-BD31-4B8C-83A1-F6EECF244321}">
                <p14:modId xmlns:p14="http://schemas.microsoft.com/office/powerpoint/2010/main" val="1874528033"/>
              </p:ext>
            </p:extLst>
          </p:nvPr>
        </p:nvGraphicFramePr>
        <p:xfrm>
          <a:off x="6301042" y="1554967"/>
          <a:ext cx="4727588" cy="30713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A7EA383-F8D3-4630-A768-9D234BF133BB}"/>
              </a:ext>
            </a:extLst>
          </p:cNvPr>
          <p:cNvGraphicFramePr/>
          <p:nvPr>
            <p:extLst>
              <p:ext uri="{D42A27DB-BD31-4B8C-83A1-F6EECF244321}">
                <p14:modId xmlns:p14="http://schemas.microsoft.com/office/powerpoint/2010/main" val="1424441963"/>
              </p:ext>
            </p:extLst>
          </p:nvPr>
        </p:nvGraphicFramePr>
        <p:xfrm>
          <a:off x="1368412" y="1554967"/>
          <a:ext cx="4727588" cy="3071354"/>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C03348B1-C223-65D0-CBE2-05B9F0F7CA1E}"/>
              </a:ext>
            </a:extLst>
          </p:cNvPr>
          <p:cNvSpPr txBox="1"/>
          <p:nvPr/>
        </p:nvSpPr>
        <p:spPr>
          <a:xfrm>
            <a:off x="2852387" y="4965414"/>
            <a:ext cx="8049662" cy="1200329"/>
          </a:xfrm>
          <a:prstGeom prst="rect">
            <a:avLst/>
          </a:prstGeom>
          <a:noFill/>
        </p:spPr>
        <p:txBody>
          <a:bodyPr wrap="square" rtlCol="0">
            <a:spAutoFit/>
          </a:bodyPr>
          <a:lstStyle/>
          <a:p>
            <a:r>
              <a:rPr lang="en-US"/>
              <a:t>In 2024, Nvidia's revenue surged by 126%, driven by its dominance in GPUs and AI chips, leading to an impressive 581% increase in net income from 2023. Despite rising costs, Nvidia effectively managed indirect expenses while experiencing a 43% increase in direct costs, aligning with its exceptional revenue growth.</a:t>
            </a:r>
          </a:p>
        </p:txBody>
      </p:sp>
      <p:sp>
        <p:nvSpPr>
          <p:cNvPr id="17" name="Rectangle 16" descr="Bar Graph with Upward Trend">
            <a:extLst>
              <a:ext uri="{FF2B5EF4-FFF2-40B4-BE49-F238E27FC236}">
                <a16:creationId xmlns:a16="http://schemas.microsoft.com/office/drawing/2014/main" id="{44770F45-9196-BEA7-BBDF-2EFCBCAFB770}"/>
              </a:ext>
            </a:extLst>
          </p:cNvPr>
          <p:cNvSpPr/>
          <p:nvPr/>
        </p:nvSpPr>
        <p:spPr>
          <a:xfrm>
            <a:off x="1588711" y="5050181"/>
            <a:ext cx="1218411" cy="106124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150359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60118-4328-5F58-0F9A-9593B27713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6ECA39-F9A1-3DCB-1335-CBFCCE35CE50}"/>
              </a:ext>
            </a:extLst>
          </p:cNvPr>
          <p:cNvSpPr>
            <a:spLocks noGrp="1"/>
          </p:cNvSpPr>
          <p:nvPr>
            <p:ph type="title"/>
          </p:nvPr>
        </p:nvSpPr>
        <p:spPr>
          <a:xfrm>
            <a:off x="1144213" y="144277"/>
            <a:ext cx="10178322" cy="740245"/>
          </a:xfrm>
        </p:spPr>
        <p:txBody>
          <a:bodyPr>
            <a:normAutofit/>
          </a:bodyPr>
          <a:lstStyle/>
          <a:p>
            <a:r>
              <a:rPr lang="en-US" sz="4000"/>
              <a:t>Financial Analysis - Profitability</a:t>
            </a:r>
          </a:p>
        </p:txBody>
      </p:sp>
      <p:graphicFrame>
        <p:nvGraphicFramePr>
          <p:cNvPr id="3" name="Chart 2">
            <a:extLst>
              <a:ext uri="{FF2B5EF4-FFF2-40B4-BE49-F238E27FC236}">
                <a16:creationId xmlns:a16="http://schemas.microsoft.com/office/drawing/2014/main" id="{9AD08F6E-E061-D876-B2F8-8AEDFA61BC2F}"/>
              </a:ext>
            </a:extLst>
          </p:cNvPr>
          <p:cNvGraphicFramePr/>
          <p:nvPr>
            <p:extLst>
              <p:ext uri="{D42A27DB-BD31-4B8C-83A1-F6EECF244321}">
                <p14:modId xmlns:p14="http://schemas.microsoft.com/office/powerpoint/2010/main" val="1275553093"/>
              </p:ext>
            </p:extLst>
          </p:nvPr>
        </p:nvGraphicFramePr>
        <p:xfrm>
          <a:off x="1144213" y="1175582"/>
          <a:ext cx="4900936" cy="37412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0D1C8976-DBEB-4B73-83AA-820A9D19FB2F}"/>
              </a:ext>
              <a:ext uri="{147F2762-F138-4A5C-976F-8EAC2B608ADB}">
                <a16:predDERef xmlns:a16="http://schemas.microsoft.com/office/drawing/2014/main" pred="{9506E234-4A6A-B821-9192-A2738AEF5E15}"/>
              </a:ext>
            </a:extLst>
          </p:cNvPr>
          <p:cNvGraphicFramePr/>
          <p:nvPr>
            <p:extLst>
              <p:ext uri="{D42A27DB-BD31-4B8C-83A1-F6EECF244321}">
                <p14:modId xmlns:p14="http://schemas.microsoft.com/office/powerpoint/2010/main" val="1507699240"/>
              </p:ext>
            </p:extLst>
          </p:nvPr>
        </p:nvGraphicFramePr>
        <p:xfrm>
          <a:off x="6233374" y="1175583"/>
          <a:ext cx="4900936" cy="3741236"/>
        </p:xfrm>
        <a:graphic>
          <a:graphicData uri="http://schemas.openxmlformats.org/drawingml/2006/chart">
            <c:chart xmlns:c="http://schemas.openxmlformats.org/drawingml/2006/chart" xmlns:r="http://schemas.openxmlformats.org/officeDocument/2006/relationships" r:id="rId4"/>
          </a:graphicData>
        </a:graphic>
      </p:graphicFrame>
      <p:sp>
        <p:nvSpPr>
          <p:cNvPr id="14" name="Rectangle 13" descr="Upward trend">
            <a:extLst>
              <a:ext uri="{FF2B5EF4-FFF2-40B4-BE49-F238E27FC236}">
                <a16:creationId xmlns:a16="http://schemas.microsoft.com/office/drawing/2014/main" id="{A2CD717E-ED5D-F74A-BACD-7E01D5045F8D}"/>
              </a:ext>
            </a:extLst>
          </p:cNvPr>
          <p:cNvSpPr/>
          <p:nvPr/>
        </p:nvSpPr>
        <p:spPr>
          <a:xfrm>
            <a:off x="1144213" y="5346962"/>
            <a:ext cx="1218411" cy="1061243"/>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6" name="TextBox 15">
            <a:extLst>
              <a:ext uri="{FF2B5EF4-FFF2-40B4-BE49-F238E27FC236}">
                <a16:creationId xmlns:a16="http://schemas.microsoft.com/office/drawing/2014/main" id="{B7B6E54E-34CF-E802-2A18-3B3D6DE145A8}"/>
              </a:ext>
            </a:extLst>
          </p:cNvPr>
          <p:cNvSpPr txBox="1"/>
          <p:nvPr/>
        </p:nvSpPr>
        <p:spPr>
          <a:xfrm>
            <a:off x="2402144" y="5277420"/>
            <a:ext cx="9384030" cy="1200329"/>
          </a:xfrm>
          <a:prstGeom prst="rect">
            <a:avLst/>
          </a:prstGeom>
          <a:noFill/>
        </p:spPr>
        <p:txBody>
          <a:bodyPr wrap="square" rtlCol="0">
            <a:spAutoFit/>
          </a:bodyPr>
          <a:lstStyle/>
          <a:p>
            <a:r>
              <a:rPr lang="en-US"/>
              <a:t>Nvidia has consistently expanded its profit margins, demonstrating strong cost management and operational efficiency, even recovering from 2023’s volatility to surpass its 2022 performance records. Despite pandemic-related setbacks in 2020-2021 and legal challenges in 2023, Nvidia rebounded in 2024, achieving explosive growth through innovation and market leadership.</a:t>
            </a:r>
          </a:p>
        </p:txBody>
      </p:sp>
    </p:spTree>
    <p:extLst>
      <p:ext uri="{BB962C8B-B14F-4D97-AF65-F5344CB8AC3E}">
        <p14:creationId xmlns:p14="http://schemas.microsoft.com/office/powerpoint/2010/main" val="85227572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Badge</Template>
  <Application>Microsoft Office PowerPoint</Application>
  <PresentationFormat>Widescreen</PresentationFormat>
  <Slides>22</Slides>
  <Notes>11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Badge</vt:lpstr>
      <vt:lpstr>In-Depth Analysis of Nvidia Corporation’s Success</vt:lpstr>
      <vt:lpstr>About the company</vt:lpstr>
      <vt:lpstr>executive summary</vt:lpstr>
      <vt:lpstr>executive summary</vt:lpstr>
      <vt:lpstr>executive summary</vt:lpstr>
      <vt:lpstr>Competitive Position – porter’s v forces</vt:lpstr>
      <vt:lpstr>Competitive Position - SWOT</vt:lpstr>
      <vt:lpstr>Financial Analysis - Growth</vt:lpstr>
      <vt:lpstr>Financial Analysis - Profitability</vt:lpstr>
      <vt:lpstr>Financial Analysis – DuPont Analysis</vt:lpstr>
      <vt:lpstr>Company Valuation – valuation ratios</vt:lpstr>
      <vt:lpstr>Industry Analysis– revenue market share</vt:lpstr>
      <vt:lpstr>Industry Analysis – liquidity measures</vt:lpstr>
      <vt:lpstr>Industry Analysis – profitability measures</vt:lpstr>
      <vt:lpstr>Industry Analysis – asset quality measures</vt:lpstr>
      <vt:lpstr>Company Valuation – dcf model</vt:lpstr>
      <vt:lpstr>Company Valuation – relative valuation model</vt:lpstr>
      <vt:lpstr>Projected Financials – Income Statement</vt:lpstr>
      <vt:lpstr>Projected Financials – Balance Sheet</vt:lpstr>
      <vt:lpstr>Projected Financials – Balance Sheet</vt:lpstr>
      <vt:lpstr>Our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Jun Ming Li</dc:creator>
  <cp:revision>1</cp:revision>
  <dcterms:created xsi:type="dcterms:W3CDTF">2025-02-23T21:20:18Z</dcterms:created>
  <dcterms:modified xsi:type="dcterms:W3CDTF">2025-02-27T16:23:33Z</dcterms:modified>
</cp:coreProperties>
</file>