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E9B22-51EA-46B3-BAF6-9DEF315C537A}" v="682" dt="2020-06-12T22:42:43.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6/17/2020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295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783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7300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3512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236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7483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6/17/2020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612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6780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036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465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236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9357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6/17/2020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29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6/17/2020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528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6182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33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894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6/17/2020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8523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1E0A-D7E2-4F26-ADBA-8D1B057352E4}"/>
              </a:ext>
            </a:extLst>
          </p:cNvPr>
          <p:cNvSpPr>
            <a:spLocks noGrp="1"/>
          </p:cNvSpPr>
          <p:nvPr>
            <p:ph type="title"/>
          </p:nvPr>
        </p:nvSpPr>
        <p:spPr/>
        <p:txBody>
          <a:bodyPr/>
          <a:lstStyle/>
          <a:p>
            <a:r>
              <a:rPr lang="en-US" dirty="0"/>
              <a:t>Smart Mask Idea</a:t>
            </a:r>
          </a:p>
        </p:txBody>
      </p:sp>
      <p:sp>
        <p:nvSpPr>
          <p:cNvPr id="3" name="Content Placeholder 2">
            <a:extLst>
              <a:ext uri="{FF2B5EF4-FFF2-40B4-BE49-F238E27FC236}">
                <a16:creationId xmlns:a16="http://schemas.microsoft.com/office/drawing/2014/main" id="{1D6CB363-99BF-4936-BDB1-ED691292B172}"/>
              </a:ext>
            </a:extLst>
          </p:cNvPr>
          <p:cNvSpPr>
            <a:spLocks noGrp="1"/>
          </p:cNvSpPr>
          <p:nvPr>
            <p:ph idx="1"/>
          </p:nvPr>
        </p:nvSpPr>
        <p:spPr>
          <a:xfrm>
            <a:off x="1154954" y="2404717"/>
            <a:ext cx="8825659" cy="4194866"/>
          </a:xfrm>
        </p:spPr>
        <p:txBody>
          <a:bodyPr vert="horz" lIns="91440" tIns="45720" rIns="91440" bIns="45720" rtlCol="0" anchor="t">
            <a:normAutofit fontScale="55000" lnSpcReduction="20000"/>
          </a:bodyPr>
          <a:lstStyle/>
          <a:p>
            <a:r>
              <a:rPr lang="en-US" sz="2900" dirty="0">
                <a:ea typeface="+mn-lt"/>
                <a:cs typeface="+mn-lt"/>
              </a:rPr>
              <a:t>The idea of smart mask is that it warns the consumer that he or she came into contact with extra virus or bacteria than the normal days or came into contact with a lethal virus or bacteria such as, COVID-19 or Virus C, so they can take the precautions and know that they came in contact with someone or something that caries a virus or a bacteria. </a:t>
            </a:r>
          </a:p>
          <a:p>
            <a:r>
              <a:rPr lang="en-US" sz="2900" dirty="0">
                <a:ea typeface="+mn-lt"/>
                <a:cs typeface="+mn-lt"/>
              </a:rPr>
              <a:t>It consists of 6 things which are a cotton mask, Biosensors, water  PMMA material proof case, a belt and 3 wires,3.7 Micro </a:t>
            </a:r>
            <a:r>
              <a:rPr lang="en-US" sz="2900" dirty="0" err="1">
                <a:ea typeface="+mn-lt"/>
                <a:cs typeface="+mn-lt"/>
              </a:rPr>
              <a:t>Lipo</a:t>
            </a:r>
            <a:r>
              <a:rPr lang="en-US" sz="2900" dirty="0">
                <a:ea typeface="+mn-lt"/>
                <a:cs typeface="+mn-lt"/>
              </a:rPr>
              <a:t> Battery , and a remote controller. </a:t>
            </a:r>
          </a:p>
          <a:p>
            <a:r>
              <a:rPr lang="en-US" sz="2900" dirty="0">
                <a:ea typeface="+mn-lt"/>
                <a:cs typeface="+mn-lt"/>
              </a:rPr>
              <a:t>Biosensors are the sensors that are responsible for classifying and counting  the viruses and the bacteria.</a:t>
            </a:r>
          </a:p>
          <a:p>
            <a:r>
              <a:rPr lang="en-US" sz="2900" dirty="0">
                <a:ea typeface="+mn-lt"/>
                <a:cs typeface="+mn-lt"/>
              </a:rPr>
              <a:t>Water PMMA material proof case is responsible for protecting the circuit while washing the mask.</a:t>
            </a:r>
          </a:p>
          <a:p>
            <a:r>
              <a:rPr lang="en-US" sz="2900" dirty="0">
                <a:ea typeface="+mn-lt"/>
                <a:cs typeface="+mn-lt"/>
              </a:rPr>
              <a:t>UniX multi purposes controller is used as a programing processor that process the data ( Virus or Bacteria type-Number of viruses or bacteria) from the Biosensors to send a warning that you have been in contact with a type virus or bacteria that can be lethal and the number of viruses or bacteria if it exceeded  the normal daily limit by Bluetooth to a mobile device.   </a:t>
            </a:r>
          </a:p>
        </p:txBody>
      </p:sp>
      <p:pic>
        <p:nvPicPr>
          <p:cNvPr id="6" name="Picture 5">
            <a:extLst>
              <a:ext uri="{FF2B5EF4-FFF2-40B4-BE49-F238E27FC236}">
                <a16:creationId xmlns:a16="http://schemas.microsoft.com/office/drawing/2014/main" id="{194B0B14-A0B1-478E-9E7F-D0D98D54D4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0613" y="2404717"/>
            <a:ext cx="2211387" cy="3703983"/>
          </a:xfrm>
          <a:prstGeom prst="rect">
            <a:avLst/>
          </a:prstGeom>
        </p:spPr>
      </p:pic>
      <p:pic>
        <p:nvPicPr>
          <p:cNvPr id="8" name="Picture 7">
            <a:extLst>
              <a:ext uri="{FF2B5EF4-FFF2-40B4-BE49-F238E27FC236}">
                <a16:creationId xmlns:a16="http://schemas.microsoft.com/office/drawing/2014/main" id="{1728A6F7-EF35-48D1-B4BB-5E8550114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66" y="5572919"/>
            <a:ext cx="1071562" cy="1071562"/>
          </a:xfrm>
          <a:prstGeom prst="rect">
            <a:avLst/>
          </a:prstGeom>
        </p:spPr>
      </p:pic>
    </p:spTree>
    <p:extLst>
      <p:ext uri="{BB962C8B-B14F-4D97-AF65-F5344CB8AC3E}">
        <p14:creationId xmlns:p14="http://schemas.microsoft.com/office/powerpoint/2010/main" val="891296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209</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 Boardroom</vt:lpstr>
      <vt:lpstr>Smart Mask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Mazen</cp:lastModifiedBy>
  <cp:revision>177</cp:revision>
  <dcterms:created xsi:type="dcterms:W3CDTF">2020-06-12T21:06:07Z</dcterms:created>
  <dcterms:modified xsi:type="dcterms:W3CDTF">2020-06-17T21:05:42Z</dcterms:modified>
</cp:coreProperties>
</file>