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/>
    <p:restoredTop sz="94684"/>
  </p:normalViewPr>
  <p:slideViewPr>
    <p:cSldViewPr snapToGrid="0" snapToObjects="1">
      <p:cViewPr varScale="1">
        <p:scale>
          <a:sx n="114" d="100"/>
          <a:sy n="114" d="100"/>
        </p:scale>
        <p:origin x="1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5F2712-BCC0-4743-9E6A-466272862B97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BAD67A4-D1EC-4039-9694-E7ECB235A8A0}">
      <dgm:prSet/>
      <dgm:spPr/>
      <dgm:t>
        <a:bodyPr/>
        <a:lstStyle/>
        <a:p>
          <a:r>
            <a:rPr lang="en-US" dirty="0"/>
            <a:t>Lotus delivered the lowest latency and cost across all five query shapes.</a:t>
          </a:r>
        </a:p>
      </dgm:t>
    </dgm:pt>
    <dgm:pt modelId="{BC8C2260-FB1D-4011-A1F7-D9AB695B21CB}" type="parTrans" cxnId="{E92434FD-5DEB-41E1-8DA0-6FDB0FA7C40F}">
      <dgm:prSet/>
      <dgm:spPr/>
      <dgm:t>
        <a:bodyPr/>
        <a:lstStyle/>
        <a:p>
          <a:endParaRPr lang="en-US"/>
        </a:p>
      </dgm:t>
    </dgm:pt>
    <dgm:pt modelId="{307FC391-DE39-43E9-BEF6-5E70D8EB2B78}" type="sibTrans" cxnId="{E92434FD-5DEB-41E1-8DA0-6FDB0FA7C40F}">
      <dgm:prSet/>
      <dgm:spPr/>
      <dgm:t>
        <a:bodyPr/>
        <a:lstStyle/>
        <a:p>
          <a:endParaRPr lang="en-US"/>
        </a:p>
      </dgm:t>
    </dgm:pt>
    <dgm:pt modelId="{56BB5EEF-6155-4098-A3B1-6AAD30F3F8AF}">
      <dgm:prSet/>
      <dgm:spPr/>
      <dgm:t>
        <a:bodyPr/>
        <a:lstStyle/>
        <a:p>
          <a:r>
            <a:rPr lang="en-US" dirty="0" err="1"/>
            <a:t>DocETL</a:t>
          </a:r>
          <a:r>
            <a:rPr lang="en-US" dirty="0"/>
            <a:t> provided agentic control and guardrails but incurred planning/validation overhead.</a:t>
          </a:r>
        </a:p>
      </dgm:t>
    </dgm:pt>
    <dgm:pt modelId="{D220D396-BC22-4B66-86E5-ABE67D0A4097}" type="parTrans" cxnId="{8032B73F-5D85-4177-9861-32015E319712}">
      <dgm:prSet/>
      <dgm:spPr/>
      <dgm:t>
        <a:bodyPr/>
        <a:lstStyle/>
        <a:p>
          <a:endParaRPr lang="en-US"/>
        </a:p>
      </dgm:t>
    </dgm:pt>
    <dgm:pt modelId="{A381AF93-26DF-4B2B-A367-8306717B0724}" type="sibTrans" cxnId="{8032B73F-5D85-4177-9861-32015E319712}">
      <dgm:prSet/>
      <dgm:spPr/>
      <dgm:t>
        <a:bodyPr/>
        <a:lstStyle/>
        <a:p>
          <a:endParaRPr lang="en-US"/>
        </a:p>
      </dgm:t>
    </dgm:pt>
    <dgm:pt modelId="{73D43434-0859-4102-A219-50A168540597}">
      <dgm:prSet/>
      <dgm:spPr/>
      <dgm:t>
        <a:bodyPr/>
        <a:lstStyle/>
        <a:p>
          <a:r>
            <a:rPr lang="en-US"/>
            <a:t>Palimpsest improved robustness via rewriting/selection but significantly increased tokens and cost.</a:t>
          </a:r>
        </a:p>
      </dgm:t>
    </dgm:pt>
    <dgm:pt modelId="{3D76D05F-D59A-4A78-BC7A-84F3CB2718D8}" type="parTrans" cxnId="{43294B0D-734B-4A24-99B7-B477A74296AA}">
      <dgm:prSet/>
      <dgm:spPr/>
      <dgm:t>
        <a:bodyPr/>
        <a:lstStyle/>
        <a:p>
          <a:endParaRPr lang="en-US"/>
        </a:p>
      </dgm:t>
    </dgm:pt>
    <dgm:pt modelId="{2CC497D6-86AD-40FE-9DAD-CD84368F279E}" type="sibTrans" cxnId="{43294B0D-734B-4A24-99B7-B477A74296AA}">
      <dgm:prSet/>
      <dgm:spPr/>
      <dgm:t>
        <a:bodyPr/>
        <a:lstStyle/>
        <a:p>
          <a:endParaRPr lang="en-US"/>
        </a:p>
      </dgm:t>
    </dgm:pt>
    <dgm:pt modelId="{EF3CA393-01DF-4D97-A402-D53577A38133}">
      <dgm:prSet/>
      <dgm:spPr/>
      <dgm:t>
        <a:bodyPr/>
        <a:lstStyle/>
        <a:p>
          <a:r>
            <a:rPr lang="en-US"/>
            <a:t>Recommendation: Use Lotus by default; apply Palimpsest surgically; reserve DocETL for mandatory guardrails.</a:t>
          </a:r>
        </a:p>
      </dgm:t>
    </dgm:pt>
    <dgm:pt modelId="{2C46BDCF-3D7B-4350-92B3-60A72244BC16}" type="parTrans" cxnId="{E9BE89F7-AEB4-4ABF-A7ED-43B6202FF53C}">
      <dgm:prSet/>
      <dgm:spPr/>
      <dgm:t>
        <a:bodyPr/>
        <a:lstStyle/>
        <a:p>
          <a:endParaRPr lang="en-US"/>
        </a:p>
      </dgm:t>
    </dgm:pt>
    <dgm:pt modelId="{73890BB1-4C3C-4DAD-8457-C069D5F85E8D}" type="sibTrans" cxnId="{E9BE89F7-AEB4-4ABF-A7ED-43B6202FF53C}">
      <dgm:prSet/>
      <dgm:spPr/>
      <dgm:t>
        <a:bodyPr/>
        <a:lstStyle/>
        <a:p>
          <a:endParaRPr lang="en-US"/>
        </a:p>
      </dgm:t>
    </dgm:pt>
    <dgm:pt modelId="{02AB7022-881D-CB46-834E-BC9DD5C52457}" type="pres">
      <dgm:prSet presAssocID="{A35F2712-BCC0-4743-9E6A-466272862B97}" presName="matrix" presStyleCnt="0">
        <dgm:presLayoutVars>
          <dgm:chMax val="1"/>
          <dgm:dir/>
          <dgm:resizeHandles val="exact"/>
        </dgm:presLayoutVars>
      </dgm:prSet>
      <dgm:spPr/>
    </dgm:pt>
    <dgm:pt modelId="{BDC28BAC-5E90-AE4B-9CB1-3A1037604D2C}" type="pres">
      <dgm:prSet presAssocID="{A35F2712-BCC0-4743-9E6A-466272862B97}" presName="diamond" presStyleLbl="bgShp" presStyleIdx="0" presStyleCnt="1"/>
      <dgm:spPr/>
    </dgm:pt>
    <dgm:pt modelId="{38A098CF-12E1-5748-B447-CA4840D8653F}" type="pres">
      <dgm:prSet presAssocID="{A35F2712-BCC0-4743-9E6A-466272862B9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3031BED-8A03-D04E-99AB-640080F62944}" type="pres">
      <dgm:prSet presAssocID="{A35F2712-BCC0-4743-9E6A-466272862B9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276A068-AFAE-5847-91E6-F708B6405E0F}" type="pres">
      <dgm:prSet presAssocID="{A35F2712-BCC0-4743-9E6A-466272862B9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292ECB7-AD07-B741-BBBD-A8AA6FE992AA}" type="pres">
      <dgm:prSet presAssocID="{A35F2712-BCC0-4743-9E6A-466272862B9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54E5504-D176-7A41-ABF8-956A100755A5}" type="presOf" srcId="{EF3CA393-01DF-4D97-A402-D53577A38133}" destId="{0292ECB7-AD07-B741-BBBD-A8AA6FE992AA}" srcOrd="0" destOrd="0" presId="urn:microsoft.com/office/officeart/2005/8/layout/matrix3"/>
    <dgm:cxn modelId="{43294B0D-734B-4A24-99B7-B477A74296AA}" srcId="{A35F2712-BCC0-4743-9E6A-466272862B97}" destId="{73D43434-0859-4102-A219-50A168540597}" srcOrd="2" destOrd="0" parTransId="{3D76D05F-D59A-4A78-BC7A-84F3CB2718D8}" sibTransId="{2CC497D6-86AD-40FE-9DAD-CD84368F279E}"/>
    <dgm:cxn modelId="{25282C3C-ADAA-0E43-A8A0-E3F1DA73184D}" type="presOf" srcId="{A35F2712-BCC0-4743-9E6A-466272862B97}" destId="{02AB7022-881D-CB46-834E-BC9DD5C52457}" srcOrd="0" destOrd="0" presId="urn:microsoft.com/office/officeart/2005/8/layout/matrix3"/>
    <dgm:cxn modelId="{8032B73F-5D85-4177-9861-32015E319712}" srcId="{A35F2712-BCC0-4743-9E6A-466272862B97}" destId="{56BB5EEF-6155-4098-A3B1-6AAD30F3F8AF}" srcOrd="1" destOrd="0" parTransId="{D220D396-BC22-4B66-86E5-ABE67D0A4097}" sibTransId="{A381AF93-26DF-4B2B-A367-8306717B0724}"/>
    <dgm:cxn modelId="{5F7DFF3F-E647-BE4F-873B-8E69FF71184B}" type="presOf" srcId="{73D43434-0859-4102-A219-50A168540597}" destId="{D276A068-AFAE-5847-91E6-F708B6405E0F}" srcOrd="0" destOrd="0" presId="urn:microsoft.com/office/officeart/2005/8/layout/matrix3"/>
    <dgm:cxn modelId="{3773EE55-FF63-0B4E-AB6E-6D637CB96F12}" type="presOf" srcId="{56BB5EEF-6155-4098-A3B1-6AAD30F3F8AF}" destId="{F3031BED-8A03-D04E-99AB-640080F62944}" srcOrd="0" destOrd="0" presId="urn:microsoft.com/office/officeart/2005/8/layout/matrix3"/>
    <dgm:cxn modelId="{AAD852F1-4A8E-8943-861D-2A1AE7AA1BC7}" type="presOf" srcId="{9BAD67A4-D1EC-4039-9694-E7ECB235A8A0}" destId="{38A098CF-12E1-5748-B447-CA4840D8653F}" srcOrd="0" destOrd="0" presId="urn:microsoft.com/office/officeart/2005/8/layout/matrix3"/>
    <dgm:cxn modelId="{E9BE89F7-AEB4-4ABF-A7ED-43B6202FF53C}" srcId="{A35F2712-BCC0-4743-9E6A-466272862B97}" destId="{EF3CA393-01DF-4D97-A402-D53577A38133}" srcOrd="3" destOrd="0" parTransId="{2C46BDCF-3D7B-4350-92B3-60A72244BC16}" sibTransId="{73890BB1-4C3C-4DAD-8457-C069D5F85E8D}"/>
    <dgm:cxn modelId="{E92434FD-5DEB-41E1-8DA0-6FDB0FA7C40F}" srcId="{A35F2712-BCC0-4743-9E6A-466272862B97}" destId="{9BAD67A4-D1EC-4039-9694-E7ECB235A8A0}" srcOrd="0" destOrd="0" parTransId="{BC8C2260-FB1D-4011-A1F7-D9AB695B21CB}" sibTransId="{307FC391-DE39-43E9-BEF6-5E70D8EB2B78}"/>
    <dgm:cxn modelId="{0CA8CBA5-B0AC-C74C-BC76-C95213F79F55}" type="presParOf" srcId="{02AB7022-881D-CB46-834E-BC9DD5C52457}" destId="{BDC28BAC-5E90-AE4B-9CB1-3A1037604D2C}" srcOrd="0" destOrd="0" presId="urn:microsoft.com/office/officeart/2005/8/layout/matrix3"/>
    <dgm:cxn modelId="{6D11C3DB-4865-1D42-B32C-90B94DD7B622}" type="presParOf" srcId="{02AB7022-881D-CB46-834E-BC9DD5C52457}" destId="{38A098CF-12E1-5748-B447-CA4840D8653F}" srcOrd="1" destOrd="0" presId="urn:microsoft.com/office/officeart/2005/8/layout/matrix3"/>
    <dgm:cxn modelId="{BA50FAD7-E6A3-F94B-8BB1-11998E19EB09}" type="presParOf" srcId="{02AB7022-881D-CB46-834E-BC9DD5C52457}" destId="{F3031BED-8A03-D04E-99AB-640080F62944}" srcOrd="2" destOrd="0" presId="urn:microsoft.com/office/officeart/2005/8/layout/matrix3"/>
    <dgm:cxn modelId="{2570F785-F2F7-F049-940E-E049F3EB2160}" type="presParOf" srcId="{02AB7022-881D-CB46-834E-BC9DD5C52457}" destId="{D276A068-AFAE-5847-91E6-F708B6405E0F}" srcOrd="3" destOrd="0" presId="urn:microsoft.com/office/officeart/2005/8/layout/matrix3"/>
    <dgm:cxn modelId="{65EFA8CE-0875-9E4A-AB03-332289703A11}" type="presParOf" srcId="{02AB7022-881D-CB46-834E-BC9DD5C52457}" destId="{0292ECB7-AD07-B741-BBBD-A8AA6FE992A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488F486-9BA5-4641-8BF3-19194869698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FEF9F6-3BAF-4B2E-B670-0D13BF5140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Empirical cost/latency profiles for LLM operators inform optimizer design and runtime policies.</a:t>
          </a:r>
        </a:p>
      </dgm:t>
    </dgm:pt>
    <dgm:pt modelId="{8588E0AA-9105-4D97-A626-40B0AE363AB8}" type="parTrans" cxnId="{1B05A2AC-9547-43EE-B1BA-E811E2EA0BB1}">
      <dgm:prSet/>
      <dgm:spPr/>
      <dgm:t>
        <a:bodyPr/>
        <a:lstStyle/>
        <a:p>
          <a:endParaRPr lang="en-US"/>
        </a:p>
      </dgm:t>
    </dgm:pt>
    <dgm:pt modelId="{B6431ECB-31F3-4627-A410-C5ABD1554D18}" type="sibTrans" cxnId="{1B05A2AC-9547-43EE-B1BA-E811E2EA0B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137CDF-152B-4565-8C57-F284E38DA8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Roadmap: operator-level caching; token-aware cost models; adaptive routing (send only 'hard' rows to Palimpsest).</a:t>
          </a:r>
        </a:p>
      </dgm:t>
    </dgm:pt>
    <dgm:pt modelId="{C0597CC6-CDBD-431F-B823-EBEE10C92195}" type="parTrans" cxnId="{120ED710-FB53-4C78-A80F-C552481BEE0F}">
      <dgm:prSet/>
      <dgm:spPr/>
      <dgm:t>
        <a:bodyPr/>
        <a:lstStyle/>
        <a:p>
          <a:endParaRPr lang="en-US"/>
        </a:p>
      </dgm:t>
    </dgm:pt>
    <dgm:pt modelId="{A4A7D7F4-3B69-4169-8345-324B652D3681}" type="sibTrans" cxnId="{120ED710-FB53-4C78-A80F-C552481BEE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5F937A-4352-46BE-87F4-9B60131220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Provenance &amp; validation operators; benchmark pack for reproducibility; learned rewrite policies (ELEET) when stable.</a:t>
          </a:r>
        </a:p>
      </dgm:t>
    </dgm:pt>
    <dgm:pt modelId="{DEB14BA1-C7FF-4F5A-82E3-3FBD000165FC}" type="parTrans" cxnId="{AB81C8BB-9C00-4108-9E6A-7AB1981FF968}">
      <dgm:prSet/>
      <dgm:spPr/>
      <dgm:t>
        <a:bodyPr/>
        <a:lstStyle/>
        <a:p>
          <a:endParaRPr lang="en-US"/>
        </a:p>
      </dgm:t>
    </dgm:pt>
    <dgm:pt modelId="{A457B449-8E99-4720-814D-14801E0EDDA9}" type="sibTrans" cxnId="{AB81C8BB-9C00-4108-9E6A-7AB1981FF968}">
      <dgm:prSet/>
      <dgm:spPr/>
      <dgm:t>
        <a:bodyPr/>
        <a:lstStyle/>
        <a:p>
          <a:endParaRPr lang="en-US"/>
        </a:p>
      </dgm:t>
    </dgm:pt>
    <dgm:pt modelId="{47804FB8-F159-4507-A1F8-55A5814FED2C}" type="pres">
      <dgm:prSet presAssocID="{0488F486-9BA5-4641-8BF3-19194869698B}" presName="root" presStyleCnt="0">
        <dgm:presLayoutVars>
          <dgm:dir/>
          <dgm:resizeHandles val="exact"/>
        </dgm:presLayoutVars>
      </dgm:prSet>
      <dgm:spPr/>
    </dgm:pt>
    <dgm:pt modelId="{3AB31ACA-EBB5-4362-BDD7-D4FEBEBB0848}" type="pres">
      <dgm:prSet presAssocID="{0488F486-9BA5-4641-8BF3-19194869698B}" presName="container" presStyleCnt="0">
        <dgm:presLayoutVars>
          <dgm:dir/>
          <dgm:resizeHandles val="exact"/>
        </dgm:presLayoutVars>
      </dgm:prSet>
      <dgm:spPr/>
    </dgm:pt>
    <dgm:pt modelId="{AE14A88F-AC82-455A-8493-CBB638079CBF}" type="pres">
      <dgm:prSet presAssocID="{31FEF9F6-3BAF-4B2E-B670-0D13BF5140FD}" presName="compNode" presStyleCnt="0"/>
      <dgm:spPr/>
    </dgm:pt>
    <dgm:pt modelId="{3C35F160-D075-4064-85C9-15DB204149C4}" type="pres">
      <dgm:prSet presAssocID="{31FEF9F6-3BAF-4B2E-B670-0D13BF5140FD}" presName="iconBgRect" presStyleLbl="bgShp" presStyleIdx="0" presStyleCnt="3"/>
      <dgm:spPr/>
    </dgm:pt>
    <dgm:pt modelId="{1A3D8517-3FD0-4B48-86E9-39884777462E}" type="pres">
      <dgm:prSet presAssocID="{31FEF9F6-3BAF-4B2E-B670-0D13BF5140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A8A2B6E-BD6B-4279-91EF-F74DE5C5423C}" type="pres">
      <dgm:prSet presAssocID="{31FEF9F6-3BAF-4B2E-B670-0D13BF5140FD}" presName="spaceRect" presStyleCnt="0"/>
      <dgm:spPr/>
    </dgm:pt>
    <dgm:pt modelId="{ACB10C92-0B69-4D37-8465-63576FD51679}" type="pres">
      <dgm:prSet presAssocID="{31FEF9F6-3BAF-4B2E-B670-0D13BF5140FD}" presName="textRect" presStyleLbl="revTx" presStyleIdx="0" presStyleCnt="3">
        <dgm:presLayoutVars>
          <dgm:chMax val="1"/>
          <dgm:chPref val="1"/>
        </dgm:presLayoutVars>
      </dgm:prSet>
      <dgm:spPr/>
    </dgm:pt>
    <dgm:pt modelId="{E6146B6F-4C4C-41A5-BC80-DC18AE49A6C6}" type="pres">
      <dgm:prSet presAssocID="{B6431ECB-31F3-4627-A410-C5ABD1554D18}" presName="sibTrans" presStyleLbl="sibTrans2D1" presStyleIdx="0" presStyleCnt="0"/>
      <dgm:spPr/>
    </dgm:pt>
    <dgm:pt modelId="{A74B9F1B-0764-4C9B-929D-D7CB15A039E4}" type="pres">
      <dgm:prSet presAssocID="{00137CDF-152B-4565-8C57-F284E38DA806}" presName="compNode" presStyleCnt="0"/>
      <dgm:spPr/>
    </dgm:pt>
    <dgm:pt modelId="{B774DE39-3830-445A-B47D-CD63DCB16312}" type="pres">
      <dgm:prSet presAssocID="{00137CDF-152B-4565-8C57-F284E38DA806}" presName="iconBgRect" presStyleLbl="bgShp" presStyleIdx="1" presStyleCnt="3"/>
      <dgm:spPr/>
    </dgm:pt>
    <dgm:pt modelId="{1E64B83D-AE81-4FE9-ACE8-F05E3B46ACD6}" type="pres">
      <dgm:prSet presAssocID="{00137CDF-152B-4565-8C57-F284E38DA8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4E33DD01-5A46-495E-A7DB-4130FDAA3B2D}" type="pres">
      <dgm:prSet presAssocID="{00137CDF-152B-4565-8C57-F284E38DA806}" presName="spaceRect" presStyleCnt="0"/>
      <dgm:spPr/>
    </dgm:pt>
    <dgm:pt modelId="{EE09FC1E-011D-4C5B-A4F5-9FF7CB93EDBB}" type="pres">
      <dgm:prSet presAssocID="{00137CDF-152B-4565-8C57-F284E38DA806}" presName="textRect" presStyleLbl="revTx" presStyleIdx="1" presStyleCnt="3">
        <dgm:presLayoutVars>
          <dgm:chMax val="1"/>
          <dgm:chPref val="1"/>
        </dgm:presLayoutVars>
      </dgm:prSet>
      <dgm:spPr/>
    </dgm:pt>
    <dgm:pt modelId="{2517BA3D-524D-4130-84EA-3FB72D8C4B0C}" type="pres">
      <dgm:prSet presAssocID="{A4A7D7F4-3B69-4169-8345-324B652D3681}" presName="sibTrans" presStyleLbl="sibTrans2D1" presStyleIdx="0" presStyleCnt="0"/>
      <dgm:spPr/>
    </dgm:pt>
    <dgm:pt modelId="{83765E26-5D8E-48B2-B6EC-3ED8B03D8499}" type="pres">
      <dgm:prSet presAssocID="{4A5F937A-4352-46BE-87F4-9B601312200A}" presName="compNode" presStyleCnt="0"/>
      <dgm:spPr/>
    </dgm:pt>
    <dgm:pt modelId="{58147CE0-78EF-4A45-AA11-0D881AAA4D63}" type="pres">
      <dgm:prSet presAssocID="{4A5F937A-4352-46BE-87F4-9B601312200A}" presName="iconBgRect" presStyleLbl="bgShp" presStyleIdx="2" presStyleCnt="3"/>
      <dgm:spPr/>
    </dgm:pt>
    <dgm:pt modelId="{8A181808-E217-4B6A-A633-85F10B8157DF}" type="pres">
      <dgm:prSet presAssocID="{4A5F937A-4352-46BE-87F4-9B60131220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46303F74-961F-4F22-AD29-AA6C8F379D06}" type="pres">
      <dgm:prSet presAssocID="{4A5F937A-4352-46BE-87F4-9B601312200A}" presName="spaceRect" presStyleCnt="0"/>
      <dgm:spPr/>
    </dgm:pt>
    <dgm:pt modelId="{EC13AAD7-F709-487F-BA37-404FB888BF4F}" type="pres">
      <dgm:prSet presAssocID="{4A5F937A-4352-46BE-87F4-9B601312200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20ED710-FB53-4C78-A80F-C552481BEE0F}" srcId="{0488F486-9BA5-4641-8BF3-19194869698B}" destId="{00137CDF-152B-4565-8C57-F284E38DA806}" srcOrd="1" destOrd="0" parTransId="{C0597CC6-CDBD-431F-B823-EBEE10C92195}" sibTransId="{A4A7D7F4-3B69-4169-8345-324B652D3681}"/>
    <dgm:cxn modelId="{F11E6B44-E76F-4FC9-A68E-F12FEE58A70C}" type="presOf" srcId="{B6431ECB-31F3-4627-A410-C5ABD1554D18}" destId="{E6146B6F-4C4C-41A5-BC80-DC18AE49A6C6}" srcOrd="0" destOrd="0" presId="urn:microsoft.com/office/officeart/2018/2/layout/IconCircleList"/>
    <dgm:cxn modelId="{657F8C96-EC60-4CCE-8E97-A535F414DC60}" type="presOf" srcId="{00137CDF-152B-4565-8C57-F284E38DA806}" destId="{EE09FC1E-011D-4C5B-A4F5-9FF7CB93EDBB}" srcOrd="0" destOrd="0" presId="urn:microsoft.com/office/officeart/2018/2/layout/IconCircleList"/>
    <dgm:cxn modelId="{1E4C819B-8A54-4FAA-98C6-E3DF593AA63D}" type="presOf" srcId="{A4A7D7F4-3B69-4169-8345-324B652D3681}" destId="{2517BA3D-524D-4130-84EA-3FB72D8C4B0C}" srcOrd="0" destOrd="0" presId="urn:microsoft.com/office/officeart/2018/2/layout/IconCircleList"/>
    <dgm:cxn modelId="{1B05A2AC-9547-43EE-B1BA-E811E2EA0BB1}" srcId="{0488F486-9BA5-4641-8BF3-19194869698B}" destId="{31FEF9F6-3BAF-4B2E-B670-0D13BF5140FD}" srcOrd="0" destOrd="0" parTransId="{8588E0AA-9105-4D97-A626-40B0AE363AB8}" sibTransId="{B6431ECB-31F3-4627-A410-C5ABD1554D18}"/>
    <dgm:cxn modelId="{AB81C8BB-9C00-4108-9E6A-7AB1981FF968}" srcId="{0488F486-9BA5-4641-8BF3-19194869698B}" destId="{4A5F937A-4352-46BE-87F4-9B601312200A}" srcOrd="2" destOrd="0" parTransId="{DEB14BA1-C7FF-4F5A-82E3-3FBD000165FC}" sibTransId="{A457B449-8E99-4720-814D-14801E0EDDA9}"/>
    <dgm:cxn modelId="{E3E6BAC6-C256-410B-B29F-5AE57D432E03}" type="presOf" srcId="{4A5F937A-4352-46BE-87F4-9B601312200A}" destId="{EC13AAD7-F709-487F-BA37-404FB888BF4F}" srcOrd="0" destOrd="0" presId="urn:microsoft.com/office/officeart/2018/2/layout/IconCircleList"/>
    <dgm:cxn modelId="{37B2BAEA-C74E-4A89-8E63-D26F194397F4}" type="presOf" srcId="{31FEF9F6-3BAF-4B2E-B670-0D13BF5140FD}" destId="{ACB10C92-0B69-4D37-8465-63576FD51679}" srcOrd="0" destOrd="0" presId="urn:microsoft.com/office/officeart/2018/2/layout/IconCircleList"/>
    <dgm:cxn modelId="{2572E9F1-3D66-4F8C-9CBC-3EF2F1643D0B}" type="presOf" srcId="{0488F486-9BA5-4641-8BF3-19194869698B}" destId="{47804FB8-F159-4507-A1F8-55A5814FED2C}" srcOrd="0" destOrd="0" presId="urn:microsoft.com/office/officeart/2018/2/layout/IconCircleList"/>
    <dgm:cxn modelId="{CCDB13E4-61B9-47B5-9D03-A2FD8EAFFCE3}" type="presParOf" srcId="{47804FB8-F159-4507-A1F8-55A5814FED2C}" destId="{3AB31ACA-EBB5-4362-BDD7-D4FEBEBB0848}" srcOrd="0" destOrd="0" presId="urn:microsoft.com/office/officeart/2018/2/layout/IconCircleList"/>
    <dgm:cxn modelId="{D8867C89-F95A-4135-A0B1-8B310BA8029B}" type="presParOf" srcId="{3AB31ACA-EBB5-4362-BDD7-D4FEBEBB0848}" destId="{AE14A88F-AC82-455A-8493-CBB638079CBF}" srcOrd="0" destOrd="0" presId="urn:microsoft.com/office/officeart/2018/2/layout/IconCircleList"/>
    <dgm:cxn modelId="{1F2A466E-F07E-416A-A007-08CF92A81A2E}" type="presParOf" srcId="{AE14A88F-AC82-455A-8493-CBB638079CBF}" destId="{3C35F160-D075-4064-85C9-15DB204149C4}" srcOrd="0" destOrd="0" presId="urn:microsoft.com/office/officeart/2018/2/layout/IconCircleList"/>
    <dgm:cxn modelId="{FBF91AA6-5A89-49E5-8A2B-7396D20D51BA}" type="presParOf" srcId="{AE14A88F-AC82-455A-8493-CBB638079CBF}" destId="{1A3D8517-3FD0-4B48-86E9-39884777462E}" srcOrd="1" destOrd="0" presId="urn:microsoft.com/office/officeart/2018/2/layout/IconCircleList"/>
    <dgm:cxn modelId="{AF7E7C66-FBAC-4FCA-85B5-8E0B9B7350EA}" type="presParOf" srcId="{AE14A88F-AC82-455A-8493-CBB638079CBF}" destId="{8A8A2B6E-BD6B-4279-91EF-F74DE5C5423C}" srcOrd="2" destOrd="0" presId="urn:microsoft.com/office/officeart/2018/2/layout/IconCircleList"/>
    <dgm:cxn modelId="{FF15115A-B773-4426-AE82-BC866F39AED4}" type="presParOf" srcId="{AE14A88F-AC82-455A-8493-CBB638079CBF}" destId="{ACB10C92-0B69-4D37-8465-63576FD51679}" srcOrd="3" destOrd="0" presId="urn:microsoft.com/office/officeart/2018/2/layout/IconCircleList"/>
    <dgm:cxn modelId="{F9D7F089-F4C7-486E-87EB-F4FAAC8C3303}" type="presParOf" srcId="{3AB31ACA-EBB5-4362-BDD7-D4FEBEBB0848}" destId="{E6146B6F-4C4C-41A5-BC80-DC18AE49A6C6}" srcOrd="1" destOrd="0" presId="urn:microsoft.com/office/officeart/2018/2/layout/IconCircleList"/>
    <dgm:cxn modelId="{EA74603B-F184-4B3C-9786-007D38453F4F}" type="presParOf" srcId="{3AB31ACA-EBB5-4362-BDD7-D4FEBEBB0848}" destId="{A74B9F1B-0764-4C9B-929D-D7CB15A039E4}" srcOrd="2" destOrd="0" presId="urn:microsoft.com/office/officeart/2018/2/layout/IconCircleList"/>
    <dgm:cxn modelId="{9E93B152-CFC4-421D-B911-77CF0F228B5C}" type="presParOf" srcId="{A74B9F1B-0764-4C9B-929D-D7CB15A039E4}" destId="{B774DE39-3830-445A-B47D-CD63DCB16312}" srcOrd="0" destOrd="0" presId="urn:microsoft.com/office/officeart/2018/2/layout/IconCircleList"/>
    <dgm:cxn modelId="{6A168333-2E19-4335-9762-AB9322C8F6C0}" type="presParOf" srcId="{A74B9F1B-0764-4C9B-929D-D7CB15A039E4}" destId="{1E64B83D-AE81-4FE9-ACE8-F05E3B46ACD6}" srcOrd="1" destOrd="0" presId="urn:microsoft.com/office/officeart/2018/2/layout/IconCircleList"/>
    <dgm:cxn modelId="{486B037E-E9E3-4268-BF14-9515A06E714C}" type="presParOf" srcId="{A74B9F1B-0764-4C9B-929D-D7CB15A039E4}" destId="{4E33DD01-5A46-495E-A7DB-4130FDAA3B2D}" srcOrd="2" destOrd="0" presId="urn:microsoft.com/office/officeart/2018/2/layout/IconCircleList"/>
    <dgm:cxn modelId="{A7972F40-079D-4489-9EAB-41A3281380B5}" type="presParOf" srcId="{A74B9F1B-0764-4C9B-929D-D7CB15A039E4}" destId="{EE09FC1E-011D-4C5B-A4F5-9FF7CB93EDBB}" srcOrd="3" destOrd="0" presId="urn:microsoft.com/office/officeart/2018/2/layout/IconCircleList"/>
    <dgm:cxn modelId="{EB768527-4828-47DF-A731-0B35B69E4EF4}" type="presParOf" srcId="{3AB31ACA-EBB5-4362-BDD7-D4FEBEBB0848}" destId="{2517BA3D-524D-4130-84EA-3FB72D8C4B0C}" srcOrd="3" destOrd="0" presId="urn:microsoft.com/office/officeart/2018/2/layout/IconCircleList"/>
    <dgm:cxn modelId="{EBC81963-6F17-4499-8438-480FEE18BE98}" type="presParOf" srcId="{3AB31ACA-EBB5-4362-BDD7-D4FEBEBB0848}" destId="{83765E26-5D8E-48B2-B6EC-3ED8B03D8499}" srcOrd="4" destOrd="0" presId="urn:microsoft.com/office/officeart/2018/2/layout/IconCircleList"/>
    <dgm:cxn modelId="{68FEB190-1B90-4A98-B49B-4FAF5733212A}" type="presParOf" srcId="{83765E26-5D8E-48B2-B6EC-3ED8B03D8499}" destId="{58147CE0-78EF-4A45-AA11-0D881AAA4D63}" srcOrd="0" destOrd="0" presId="urn:microsoft.com/office/officeart/2018/2/layout/IconCircleList"/>
    <dgm:cxn modelId="{00BFC676-87A9-4C70-8815-14A2A4C23A36}" type="presParOf" srcId="{83765E26-5D8E-48B2-B6EC-3ED8B03D8499}" destId="{8A181808-E217-4B6A-A633-85F10B8157DF}" srcOrd="1" destOrd="0" presId="urn:microsoft.com/office/officeart/2018/2/layout/IconCircleList"/>
    <dgm:cxn modelId="{521EB44A-6A6B-41E2-BA3A-8EE8255A211F}" type="presParOf" srcId="{83765E26-5D8E-48B2-B6EC-3ED8B03D8499}" destId="{46303F74-961F-4F22-AD29-AA6C8F379D06}" srcOrd="2" destOrd="0" presId="urn:microsoft.com/office/officeart/2018/2/layout/IconCircleList"/>
    <dgm:cxn modelId="{C1ACA0AF-C5CB-459F-897D-189E3335953E}" type="presParOf" srcId="{83765E26-5D8E-48B2-B6EC-3ED8B03D8499}" destId="{EC13AAD7-F709-487F-BA37-404FB888BF4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5C2790-4464-4572-8662-D1CFFB38D0F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44955B2-BE1E-4FE9-BBC1-AE52DDC133AE}">
      <dgm:prSet/>
      <dgm:spPr/>
      <dgm:t>
        <a:bodyPr/>
        <a:lstStyle/>
        <a:p>
          <a:r>
            <a:rPr lang="en-US" dirty="0"/>
            <a:t>Lotus — Natural mapping to SQL-shaped logic; minimal orchestration; strong reliability.</a:t>
          </a:r>
        </a:p>
      </dgm:t>
    </dgm:pt>
    <dgm:pt modelId="{0A52B304-EB09-4614-908B-308973106A98}" type="parTrans" cxnId="{DDF3C034-7E73-4CD1-97B0-7CC977A91F8D}">
      <dgm:prSet/>
      <dgm:spPr/>
      <dgm:t>
        <a:bodyPr/>
        <a:lstStyle/>
        <a:p>
          <a:endParaRPr lang="en-US"/>
        </a:p>
      </dgm:t>
    </dgm:pt>
    <dgm:pt modelId="{7907D781-2715-47F8-BEDA-F42DC79DFFAB}" type="sibTrans" cxnId="{DDF3C034-7E73-4CD1-97B0-7CC977A91F8D}">
      <dgm:prSet/>
      <dgm:spPr/>
      <dgm:t>
        <a:bodyPr/>
        <a:lstStyle/>
        <a:p>
          <a:endParaRPr lang="en-US"/>
        </a:p>
      </dgm:t>
    </dgm:pt>
    <dgm:pt modelId="{6DDAD277-9973-4067-ADC2-C759DCEFF07D}">
      <dgm:prSet/>
      <dgm:spPr/>
      <dgm:t>
        <a:bodyPr/>
        <a:lstStyle/>
        <a:p>
          <a:r>
            <a:rPr lang="en-US" dirty="0" err="1"/>
            <a:t>DocETL</a:t>
          </a:r>
          <a:r>
            <a:rPr lang="en-US" dirty="0"/>
            <a:t> — Rapid prototyping of flows; SQL-like execution required extra glue; overhead from plan/validate loops.</a:t>
          </a:r>
        </a:p>
      </dgm:t>
    </dgm:pt>
    <dgm:pt modelId="{D76FEB57-3571-429B-8F92-5CC178075EB1}" type="parTrans" cxnId="{7DBBFDC9-CC1D-4928-81F7-44946622A18D}">
      <dgm:prSet/>
      <dgm:spPr/>
      <dgm:t>
        <a:bodyPr/>
        <a:lstStyle/>
        <a:p>
          <a:endParaRPr lang="en-US"/>
        </a:p>
      </dgm:t>
    </dgm:pt>
    <dgm:pt modelId="{0DCED983-4126-4989-AEB3-1EB7188AE782}" type="sibTrans" cxnId="{7DBBFDC9-CC1D-4928-81F7-44946622A18D}">
      <dgm:prSet/>
      <dgm:spPr/>
      <dgm:t>
        <a:bodyPr/>
        <a:lstStyle/>
        <a:p>
          <a:endParaRPr lang="en-US"/>
        </a:p>
      </dgm:t>
    </dgm:pt>
    <dgm:pt modelId="{F3AF7323-C399-44CC-BF6C-0C8BE902D770}">
      <dgm:prSet/>
      <dgm:spPr/>
      <dgm:t>
        <a:bodyPr/>
        <a:lstStyle/>
        <a:p>
          <a:r>
            <a:rPr lang="en-US"/>
            <a:t>Palimpsest — Rewriting/selection improved robustness but raised latency and cost.</a:t>
          </a:r>
        </a:p>
      </dgm:t>
    </dgm:pt>
    <dgm:pt modelId="{8B321856-6CEF-4B52-932D-BA586EE54D00}" type="parTrans" cxnId="{E5E71621-4DCA-47CE-8EAF-3CE174684D1A}">
      <dgm:prSet/>
      <dgm:spPr/>
      <dgm:t>
        <a:bodyPr/>
        <a:lstStyle/>
        <a:p>
          <a:endParaRPr lang="en-US"/>
        </a:p>
      </dgm:t>
    </dgm:pt>
    <dgm:pt modelId="{8CF93373-BD54-41BB-8038-23CFBA9C1429}" type="sibTrans" cxnId="{E5E71621-4DCA-47CE-8EAF-3CE174684D1A}">
      <dgm:prSet/>
      <dgm:spPr/>
      <dgm:t>
        <a:bodyPr/>
        <a:lstStyle/>
        <a:p>
          <a:endParaRPr lang="en-US"/>
        </a:p>
      </dgm:t>
    </dgm:pt>
    <dgm:pt modelId="{F86BD3A6-0E4C-45DC-893C-18D038B8E55F}">
      <dgm:prSet/>
      <dgm:spPr/>
      <dgm:t>
        <a:bodyPr/>
        <a:lstStyle/>
        <a:p>
          <a:r>
            <a:rPr lang="en-US"/>
            <a:t>ELEET — Setup hurdles prevented fair comparison; concept promising for learned rewrite policies.</a:t>
          </a:r>
        </a:p>
      </dgm:t>
    </dgm:pt>
    <dgm:pt modelId="{C4C80D92-5F3F-480D-8798-896F0F2D2E16}" type="parTrans" cxnId="{7DBA1AC7-3AB8-49DA-853C-0CD47C9A2836}">
      <dgm:prSet/>
      <dgm:spPr/>
      <dgm:t>
        <a:bodyPr/>
        <a:lstStyle/>
        <a:p>
          <a:endParaRPr lang="en-US"/>
        </a:p>
      </dgm:t>
    </dgm:pt>
    <dgm:pt modelId="{9C37B14F-2B02-4D08-B52A-0B480FCA3408}" type="sibTrans" cxnId="{7DBA1AC7-3AB8-49DA-853C-0CD47C9A2836}">
      <dgm:prSet/>
      <dgm:spPr/>
      <dgm:t>
        <a:bodyPr/>
        <a:lstStyle/>
        <a:p>
          <a:endParaRPr lang="en-US"/>
        </a:p>
      </dgm:t>
    </dgm:pt>
    <dgm:pt modelId="{DECF1984-B7AD-3E41-A831-A6FACD1BB859}" type="pres">
      <dgm:prSet presAssocID="{B65C2790-4464-4572-8662-D1CFFB38D0F9}" presName="diagram" presStyleCnt="0">
        <dgm:presLayoutVars>
          <dgm:dir/>
          <dgm:resizeHandles val="exact"/>
        </dgm:presLayoutVars>
      </dgm:prSet>
      <dgm:spPr/>
    </dgm:pt>
    <dgm:pt modelId="{4A87DB37-1B95-5146-90EC-147A08ED360D}" type="pres">
      <dgm:prSet presAssocID="{D44955B2-BE1E-4FE9-BBC1-AE52DDC133AE}" presName="node" presStyleLbl="node1" presStyleIdx="0" presStyleCnt="4">
        <dgm:presLayoutVars>
          <dgm:bulletEnabled val="1"/>
        </dgm:presLayoutVars>
      </dgm:prSet>
      <dgm:spPr/>
    </dgm:pt>
    <dgm:pt modelId="{85D3C531-BE37-2140-9916-E29B5759F9BC}" type="pres">
      <dgm:prSet presAssocID="{7907D781-2715-47F8-BEDA-F42DC79DFFAB}" presName="sibTrans" presStyleCnt="0"/>
      <dgm:spPr/>
    </dgm:pt>
    <dgm:pt modelId="{E1A08696-F880-6046-8EDC-B3DCCCF50EF8}" type="pres">
      <dgm:prSet presAssocID="{6DDAD277-9973-4067-ADC2-C759DCEFF07D}" presName="node" presStyleLbl="node1" presStyleIdx="1" presStyleCnt="4">
        <dgm:presLayoutVars>
          <dgm:bulletEnabled val="1"/>
        </dgm:presLayoutVars>
      </dgm:prSet>
      <dgm:spPr/>
    </dgm:pt>
    <dgm:pt modelId="{7EBDAF9D-E9EB-7049-8649-E1DEEBCDBC58}" type="pres">
      <dgm:prSet presAssocID="{0DCED983-4126-4989-AEB3-1EB7188AE782}" presName="sibTrans" presStyleCnt="0"/>
      <dgm:spPr/>
    </dgm:pt>
    <dgm:pt modelId="{9D0CF293-BA75-B244-9D63-94D3E52F24A5}" type="pres">
      <dgm:prSet presAssocID="{F3AF7323-C399-44CC-BF6C-0C8BE902D770}" presName="node" presStyleLbl="node1" presStyleIdx="2" presStyleCnt="4">
        <dgm:presLayoutVars>
          <dgm:bulletEnabled val="1"/>
        </dgm:presLayoutVars>
      </dgm:prSet>
      <dgm:spPr/>
    </dgm:pt>
    <dgm:pt modelId="{36A12364-B936-A84B-8AE8-03DCEB299BBE}" type="pres">
      <dgm:prSet presAssocID="{8CF93373-BD54-41BB-8038-23CFBA9C1429}" presName="sibTrans" presStyleCnt="0"/>
      <dgm:spPr/>
    </dgm:pt>
    <dgm:pt modelId="{81E14D57-5A8F-4B45-9441-219A32828387}" type="pres">
      <dgm:prSet presAssocID="{F86BD3A6-0E4C-45DC-893C-18D038B8E55F}" presName="node" presStyleLbl="node1" presStyleIdx="3" presStyleCnt="4">
        <dgm:presLayoutVars>
          <dgm:bulletEnabled val="1"/>
        </dgm:presLayoutVars>
      </dgm:prSet>
      <dgm:spPr/>
    </dgm:pt>
  </dgm:ptLst>
  <dgm:cxnLst>
    <dgm:cxn modelId="{42468612-417D-2943-AA95-F931CF7993F6}" type="presOf" srcId="{F3AF7323-C399-44CC-BF6C-0C8BE902D770}" destId="{9D0CF293-BA75-B244-9D63-94D3E52F24A5}" srcOrd="0" destOrd="0" presId="urn:microsoft.com/office/officeart/2005/8/layout/default"/>
    <dgm:cxn modelId="{7024AB18-D8DA-444B-910A-26128C5DE56F}" type="presOf" srcId="{B65C2790-4464-4572-8662-D1CFFB38D0F9}" destId="{DECF1984-B7AD-3E41-A831-A6FACD1BB859}" srcOrd="0" destOrd="0" presId="urn:microsoft.com/office/officeart/2005/8/layout/default"/>
    <dgm:cxn modelId="{E5E71621-4DCA-47CE-8EAF-3CE174684D1A}" srcId="{B65C2790-4464-4572-8662-D1CFFB38D0F9}" destId="{F3AF7323-C399-44CC-BF6C-0C8BE902D770}" srcOrd="2" destOrd="0" parTransId="{8B321856-6CEF-4B52-932D-BA586EE54D00}" sibTransId="{8CF93373-BD54-41BB-8038-23CFBA9C1429}"/>
    <dgm:cxn modelId="{DDF3C034-7E73-4CD1-97B0-7CC977A91F8D}" srcId="{B65C2790-4464-4572-8662-D1CFFB38D0F9}" destId="{D44955B2-BE1E-4FE9-BBC1-AE52DDC133AE}" srcOrd="0" destOrd="0" parTransId="{0A52B304-EB09-4614-908B-308973106A98}" sibTransId="{7907D781-2715-47F8-BEDA-F42DC79DFFAB}"/>
    <dgm:cxn modelId="{16B8A69F-DA0D-2F46-A9C1-82E2231DDF06}" type="presOf" srcId="{6DDAD277-9973-4067-ADC2-C759DCEFF07D}" destId="{E1A08696-F880-6046-8EDC-B3DCCCF50EF8}" srcOrd="0" destOrd="0" presId="urn:microsoft.com/office/officeart/2005/8/layout/default"/>
    <dgm:cxn modelId="{CBABE7A4-544B-C344-A193-F926DEFD97B3}" type="presOf" srcId="{D44955B2-BE1E-4FE9-BBC1-AE52DDC133AE}" destId="{4A87DB37-1B95-5146-90EC-147A08ED360D}" srcOrd="0" destOrd="0" presId="urn:microsoft.com/office/officeart/2005/8/layout/default"/>
    <dgm:cxn modelId="{28BB7FAD-47D2-174F-B6E5-B3C27364C5D8}" type="presOf" srcId="{F86BD3A6-0E4C-45DC-893C-18D038B8E55F}" destId="{81E14D57-5A8F-4B45-9441-219A32828387}" srcOrd="0" destOrd="0" presId="urn:microsoft.com/office/officeart/2005/8/layout/default"/>
    <dgm:cxn modelId="{7DBA1AC7-3AB8-49DA-853C-0CD47C9A2836}" srcId="{B65C2790-4464-4572-8662-D1CFFB38D0F9}" destId="{F86BD3A6-0E4C-45DC-893C-18D038B8E55F}" srcOrd="3" destOrd="0" parTransId="{C4C80D92-5F3F-480D-8798-896F0F2D2E16}" sibTransId="{9C37B14F-2B02-4D08-B52A-0B480FCA3408}"/>
    <dgm:cxn modelId="{7DBBFDC9-CC1D-4928-81F7-44946622A18D}" srcId="{B65C2790-4464-4572-8662-D1CFFB38D0F9}" destId="{6DDAD277-9973-4067-ADC2-C759DCEFF07D}" srcOrd="1" destOrd="0" parTransId="{D76FEB57-3571-429B-8F92-5CC178075EB1}" sibTransId="{0DCED983-4126-4989-AEB3-1EB7188AE782}"/>
    <dgm:cxn modelId="{80467E4B-C6AB-1944-A12B-DBABC921332F}" type="presParOf" srcId="{DECF1984-B7AD-3E41-A831-A6FACD1BB859}" destId="{4A87DB37-1B95-5146-90EC-147A08ED360D}" srcOrd="0" destOrd="0" presId="urn:microsoft.com/office/officeart/2005/8/layout/default"/>
    <dgm:cxn modelId="{3D60CB56-4F08-F748-BC8C-934BB40E146F}" type="presParOf" srcId="{DECF1984-B7AD-3E41-A831-A6FACD1BB859}" destId="{85D3C531-BE37-2140-9916-E29B5759F9BC}" srcOrd="1" destOrd="0" presId="urn:microsoft.com/office/officeart/2005/8/layout/default"/>
    <dgm:cxn modelId="{F0388BBB-F20F-964C-A6AA-BBC926053429}" type="presParOf" srcId="{DECF1984-B7AD-3E41-A831-A6FACD1BB859}" destId="{E1A08696-F880-6046-8EDC-B3DCCCF50EF8}" srcOrd="2" destOrd="0" presId="urn:microsoft.com/office/officeart/2005/8/layout/default"/>
    <dgm:cxn modelId="{22892029-9628-CB4A-B954-1C7FD3449340}" type="presParOf" srcId="{DECF1984-B7AD-3E41-A831-A6FACD1BB859}" destId="{7EBDAF9D-E9EB-7049-8649-E1DEEBCDBC58}" srcOrd="3" destOrd="0" presId="urn:microsoft.com/office/officeart/2005/8/layout/default"/>
    <dgm:cxn modelId="{B79A601D-2B10-3D4C-84A0-06DF87268E8B}" type="presParOf" srcId="{DECF1984-B7AD-3E41-A831-A6FACD1BB859}" destId="{9D0CF293-BA75-B244-9D63-94D3E52F24A5}" srcOrd="4" destOrd="0" presId="urn:microsoft.com/office/officeart/2005/8/layout/default"/>
    <dgm:cxn modelId="{F950307D-70F6-5C45-8FB0-BB804ED3FFFA}" type="presParOf" srcId="{DECF1984-B7AD-3E41-A831-A6FACD1BB859}" destId="{36A12364-B936-A84B-8AE8-03DCEB299BBE}" srcOrd="5" destOrd="0" presId="urn:microsoft.com/office/officeart/2005/8/layout/default"/>
    <dgm:cxn modelId="{E15A7806-5A7D-7742-B477-267774A7BDDE}" type="presParOf" srcId="{DECF1984-B7AD-3E41-A831-A6FACD1BB859}" destId="{81E14D57-5A8F-4B45-9441-219A3282838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41E9AB-4EE8-4AAC-B66B-45F0C183BA5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AA87B24-FA65-4064-A9A1-D4820CE3BF0A}">
      <dgm:prSet/>
      <dgm:spPr/>
      <dgm:t>
        <a:bodyPr/>
        <a:lstStyle/>
        <a:p>
          <a:r>
            <a:rPr lang="en-US"/>
            <a:t>Inference: Enterprise GPT-4o across all systems for apples-to-apples comparisons.</a:t>
          </a:r>
        </a:p>
      </dgm:t>
    </dgm:pt>
    <dgm:pt modelId="{C14387BE-8DA5-45A0-A184-C9EF92D469EB}" type="parTrans" cxnId="{91CB5BA3-5F5E-4712-A2D3-E149CC4667FC}">
      <dgm:prSet/>
      <dgm:spPr/>
      <dgm:t>
        <a:bodyPr/>
        <a:lstStyle/>
        <a:p>
          <a:endParaRPr lang="en-US"/>
        </a:p>
      </dgm:t>
    </dgm:pt>
    <dgm:pt modelId="{1EAFF329-431D-4770-A35C-848D45ABE4D7}" type="sibTrans" cxnId="{91CB5BA3-5F5E-4712-A2D3-E149CC4667F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4AEC6CE-5661-4454-B84A-D88FDCE5F70D}">
      <dgm:prSet/>
      <dgm:spPr/>
      <dgm:t>
        <a:bodyPr/>
        <a:lstStyle/>
        <a:p>
          <a:r>
            <a:rPr lang="en-US"/>
            <a:t>Measurement: Wall-clock latency and API billing for cost; identical input rows and output schemas.</a:t>
          </a:r>
        </a:p>
      </dgm:t>
    </dgm:pt>
    <dgm:pt modelId="{E5B6F326-7545-439E-9F07-3BB1D1907E11}" type="parTrans" cxnId="{6BADF8ED-D93D-40A8-84C4-06FDFEDE4D62}">
      <dgm:prSet/>
      <dgm:spPr/>
      <dgm:t>
        <a:bodyPr/>
        <a:lstStyle/>
        <a:p>
          <a:endParaRPr lang="en-US"/>
        </a:p>
      </dgm:t>
    </dgm:pt>
    <dgm:pt modelId="{7D8FA804-524B-46DB-B674-87ED4DF45CC4}" type="sibTrans" cxnId="{6BADF8ED-D93D-40A8-84C4-06FDFEDE4D6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922903B-8BF8-413D-97B3-B5E2B2CE0073}">
      <dgm:prSet/>
      <dgm:spPr/>
      <dgm:t>
        <a:bodyPr/>
        <a:lstStyle/>
        <a:p>
          <a:r>
            <a:rPr lang="en-US"/>
            <a:t>Fairness: Same RAG top-k/chunking; fixed max_tokens/temperature; stable JSON schemas.</a:t>
          </a:r>
        </a:p>
      </dgm:t>
    </dgm:pt>
    <dgm:pt modelId="{6FDF27C6-6897-4464-B211-30AFC8E32E85}" type="parTrans" cxnId="{27CD0FE4-A0C2-4B4B-A941-5CE5F298031B}">
      <dgm:prSet/>
      <dgm:spPr/>
      <dgm:t>
        <a:bodyPr/>
        <a:lstStyle/>
        <a:p>
          <a:endParaRPr lang="en-US"/>
        </a:p>
      </dgm:t>
    </dgm:pt>
    <dgm:pt modelId="{63EF367A-5593-4A14-A43C-5041D2CD54CE}" type="sibTrans" cxnId="{27CD0FE4-A0C2-4B4B-A941-5CE5F298031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02E2F4F-0E10-D748-9450-CE0323FA6341}" type="pres">
      <dgm:prSet presAssocID="{0B41E9AB-4EE8-4AAC-B66B-45F0C183BA5E}" presName="Name0" presStyleCnt="0">
        <dgm:presLayoutVars>
          <dgm:animLvl val="lvl"/>
          <dgm:resizeHandles val="exact"/>
        </dgm:presLayoutVars>
      </dgm:prSet>
      <dgm:spPr/>
    </dgm:pt>
    <dgm:pt modelId="{5D59B1EE-E665-1F43-A6AB-C5719ADDFC7A}" type="pres">
      <dgm:prSet presAssocID="{9AA87B24-FA65-4064-A9A1-D4820CE3BF0A}" presName="compositeNode" presStyleCnt="0">
        <dgm:presLayoutVars>
          <dgm:bulletEnabled val="1"/>
        </dgm:presLayoutVars>
      </dgm:prSet>
      <dgm:spPr/>
    </dgm:pt>
    <dgm:pt modelId="{6548B5AE-5A5E-CE41-A96A-3E3CFA355739}" type="pres">
      <dgm:prSet presAssocID="{9AA87B24-FA65-4064-A9A1-D4820CE3BF0A}" presName="bgRect" presStyleLbl="bgAccFollowNode1" presStyleIdx="0" presStyleCnt="3"/>
      <dgm:spPr/>
    </dgm:pt>
    <dgm:pt modelId="{EC422ED8-FC8E-3742-B638-D41D3A0FB317}" type="pres">
      <dgm:prSet presAssocID="{1EAFF329-431D-4770-A35C-848D45ABE4D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6B8D005-5AAD-3446-949B-192E51AD227E}" type="pres">
      <dgm:prSet presAssocID="{9AA87B24-FA65-4064-A9A1-D4820CE3BF0A}" presName="bottomLine" presStyleLbl="alignNode1" presStyleIdx="1" presStyleCnt="6">
        <dgm:presLayoutVars/>
      </dgm:prSet>
      <dgm:spPr/>
    </dgm:pt>
    <dgm:pt modelId="{9F7BC23C-A0B0-D54D-95D4-A5329B046D45}" type="pres">
      <dgm:prSet presAssocID="{9AA87B24-FA65-4064-A9A1-D4820CE3BF0A}" presName="nodeText" presStyleLbl="bgAccFollowNode1" presStyleIdx="0" presStyleCnt="3">
        <dgm:presLayoutVars>
          <dgm:bulletEnabled val="1"/>
        </dgm:presLayoutVars>
      </dgm:prSet>
      <dgm:spPr/>
    </dgm:pt>
    <dgm:pt modelId="{88F2973C-7B3C-4546-9736-47CD5D192938}" type="pres">
      <dgm:prSet presAssocID="{1EAFF329-431D-4770-A35C-848D45ABE4D7}" presName="sibTrans" presStyleCnt="0"/>
      <dgm:spPr/>
    </dgm:pt>
    <dgm:pt modelId="{C59DEFD5-638C-534A-A686-B509110DBA29}" type="pres">
      <dgm:prSet presAssocID="{A4AEC6CE-5661-4454-B84A-D88FDCE5F70D}" presName="compositeNode" presStyleCnt="0">
        <dgm:presLayoutVars>
          <dgm:bulletEnabled val="1"/>
        </dgm:presLayoutVars>
      </dgm:prSet>
      <dgm:spPr/>
    </dgm:pt>
    <dgm:pt modelId="{6616E455-42AD-7C47-A7F9-C651CAC4880D}" type="pres">
      <dgm:prSet presAssocID="{A4AEC6CE-5661-4454-B84A-D88FDCE5F70D}" presName="bgRect" presStyleLbl="bgAccFollowNode1" presStyleIdx="1" presStyleCnt="3"/>
      <dgm:spPr/>
    </dgm:pt>
    <dgm:pt modelId="{A7955015-C447-4145-8409-0FCBA9781C7E}" type="pres">
      <dgm:prSet presAssocID="{7D8FA804-524B-46DB-B674-87ED4DF45CC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A905AF4-BD15-C141-9905-3B4B25BD47DD}" type="pres">
      <dgm:prSet presAssocID="{A4AEC6CE-5661-4454-B84A-D88FDCE5F70D}" presName="bottomLine" presStyleLbl="alignNode1" presStyleIdx="3" presStyleCnt="6">
        <dgm:presLayoutVars/>
      </dgm:prSet>
      <dgm:spPr/>
    </dgm:pt>
    <dgm:pt modelId="{EDF2C3C4-3626-0140-8527-6C3776C40E2F}" type="pres">
      <dgm:prSet presAssocID="{A4AEC6CE-5661-4454-B84A-D88FDCE5F70D}" presName="nodeText" presStyleLbl="bgAccFollowNode1" presStyleIdx="1" presStyleCnt="3">
        <dgm:presLayoutVars>
          <dgm:bulletEnabled val="1"/>
        </dgm:presLayoutVars>
      </dgm:prSet>
      <dgm:spPr/>
    </dgm:pt>
    <dgm:pt modelId="{557264C0-64F5-5A45-9E99-C6C4FD38F2EF}" type="pres">
      <dgm:prSet presAssocID="{7D8FA804-524B-46DB-B674-87ED4DF45CC4}" presName="sibTrans" presStyleCnt="0"/>
      <dgm:spPr/>
    </dgm:pt>
    <dgm:pt modelId="{0B10DAEC-AE91-414C-9961-8EC164496A8D}" type="pres">
      <dgm:prSet presAssocID="{2922903B-8BF8-413D-97B3-B5E2B2CE0073}" presName="compositeNode" presStyleCnt="0">
        <dgm:presLayoutVars>
          <dgm:bulletEnabled val="1"/>
        </dgm:presLayoutVars>
      </dgm:prSet>
      <dgm:spPr/>
    </dgm:pt>
    <dgm:pt modelId="{F0AD284D-55F4-7B43-815B-E7C7A6407640}" type="pres">
      <dgm:prSet presAssocID="{2922903B-8BF8-413D-97B3-B5E2B2CE0073}" presName="bgRect" presStyleLbl="bgAccFollowNode1" presStyleIdx="2" presStyleCnt="3"/>
      <dgm:spPr/>
    </dgm:pt>
    <dgm:pt modelId="{592F60EC-8C2D-5848-9CE4-B96ED8A96AF8}" type="pres">
      <dgm:prSet presAssocID="{63EF367A-5593-4A14-A43C-5041D2CD54C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E80A861-89EB-8846-A3DC-9961CBA2B22F}" type="pres">
      <dgm:prSet presAssocID="{2922903B-8BF8-413D-97B3-B5E2B2CE0073}" presName="bottomLine" presStyleLbl="alignNode1" presStyleIdx="5" presStyleCnt="6">
        <dgm:presLayoutVars/>
      </dgm:prSet>
      <dgm:spPr/>
    </dgm:pt>
    <dgm:pt modelId="{74DA0581-F771-0948-8845-F3CBB32AA24C}" type="pres">
      <dgm:prSet presAssocID="{2922903B-8BF8-413D-97B3-B5E2B2CE007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6B62C2A-9E17-3C48-926C-1AC6BBFF13D7}" type="presOf" srcId="{1EAFF329-431D-4770-A35C-848D45ABE4D7}" destId="{EC422ED8-FC8E-3742-B638-D41D3A0FB317}" srcOrd="0" destOrd="0" presId="urn:microsoft.com/office/officeart/2016/7/layout/BasicLinearProcessNumbered"/>
    <dgm:cxn modelId="{4057D649-49F8-EA42-B1B1-D53F0654386D}" type="presOf" srcId="{9AA87B24-FA65-4064-A9A1-D4820CE3BF0A}" destId="{6548B5AE-5A5E-CE41-A96A-3E3CFA355739}" srcOrd="0" destOrd="0" presId="urn:microsoft.com/office/officeart/2016/7/layout/BasicLinearProcessNumbered"/>
    <dgm:cxn modelId="{5DFD9D4B-E19B-2148-92AA-75F5305A7E29}" type="presOf" srcId="{63EF367A-5593-4A14-A43C-5041D2CD54CE}" destId="{592F60EC-8C2D-5848-9CE4-B96ED8A96AF8}" srcOrd="0" destOrd="0" presId="urn:microsoft.com/office/officeart/2016/7/layout/BasicLinearProcessNumbered"/>
    <dgm:cxn modelId="{BC5DDB6A-2416-8A4F-9D43-BD317C91EB65}" type="presOf" srcId="{9AA87B24-FA65-4064-A9A1-D4820CE3BF0A}" destId="{9F7BC23C-A0B0-D54D-95D4-A5329B046D45}" srcOrd="1" destOrd="0" presId="urn:microsoft.com/office/officeart/2016/7/layout/BasicLinearProcessNumbered"/>
    <dgm:cxn modelId="{93B3147E-5672-B64C-88FD-079E711C0FEC}" type="presOf" srcId="{7D8FA804-524B-46DB-B674-87ED4DF45CC4}" destId="{A7955015-C447-4145-8409-0FCBA9781C7E}" srcOrd="0" destOrd="0" presId="urn:microsoft.com/office/officeart/2016/7/layout/BasicLinearProcessNumbered"/>
    <dgm:cxn modelId="{B08D3D8F-45F4-A241-8968-DC13BCA7A7B1}" type="presOf" srcId="{0B41E9AB-4EE8-4AAC-B66B-45F0C183BA5E}" destId="{B02E2F4F-0E10-D748-9450-CE0323FA6341}" srcOrd="0" destOrd="0" presId="urn:microsoft.com/office/officeart/2016/7/layout/BasicLinearProcessNumbered"/>
    <dgm:cxn modelId="{ACC47D8F-8128-6B4C-935B-4A285710A348}" type="presOf" srcId="{A4AEC6CE-5661-4454-B84A-D88FDCE5F70D}" destId="{EDF2C3C4-3626-0140-8527-6C3776C40E2F}" srcOrd="1" destOrd="0" presId="urn:microsoft.com/office/officeart/2016/7/layout/BasicLinearProcessNumbered"/>
    <dgm:cxn modelId="{6EF54690-3160-5549-A12C-06FAE00E42DD}" type="presOf" srcId="{A4AEC6CE-5661-4454-B84A-D88FDCE5F70D}" destId="{6616E455-42AD-7C47-A7F9-C651CAC4880D}" srcOrd="0" destOrd="0" presId="urn:microsoft.com/office/officeart/2016/7/layout/BasicLinearProcessNumbered"/>
    <dgm:cxn modelId="{91CB5BA3-5F5E-4712-A2D3-E149CC4667FC}" srcId="{0B41E9AB-4EE8-4AAC-B66B-45F0C183BA5E}" destId="{9AA87B24-FA65-4064-A9A1-D4820CE3BF0A}" srcOrd="0" destOrd="0" parTransId="{C14387BE-8DA5-45A0-A184-C9EF92D469EB}" sibTransId="{1EAFF329-431D-4770-A35C-848D45ABE4D7}"/>
    <dgm:cxn modelId="{9C7E53AE-6156-5D47-A417-7A972EBC787E}" type="presOf" srcId="{2922903B-8BF8-413D-97B3-B5E2B2CE0073}" destId="{F0AD284D-55F4-7B43-815B-E7C7A6407640}" srcOrd="0" destOrd="0" presId="urn:microsoft.com/office/officeart/2016/7/layout/BasicLinearProcessNumbered"/>
    <dgm:cxn modelId="{11AE19BF-6F36-7540-AFD3-5E5A611D1263}" type="presOf" srcId="{2922903B-8BF8-413D-97B3-B5E2B2CE0073}" destId="{74DA0581-F771-0948-8845-F3CBB32AA24C}" srcOrd="1" destOrd="0" presId="urn:microsoft.com/office/officeart/2016/7/layout/BasicLinearProcessNumbered"/>
    <dgm:cxn modelId="{27CD0FE4-A0C2-4B4B-A941-5CE5F298031B}" srcId="{0B41E9AB-4EE8-4AAC-B66B-45F0C183BA5E}" destId="{2922903B-8BF8-413D-97B3-B5E2B2CE0073}" srcOrd="2" destOrd="0" parTransId="{6FDF27C6-6897-4464-B211-30AFC8E32E85}" sibTransId="{63EF367A-5593-4A14-A43C-5041D2CD54CE}"/>
    <dgm:cxn modelId="{6BADF8ED-D93D-40A8-84C4-06FDFEDE4D62}" srcId="{0B41E9AB-4EE8-4AAC-B66B-45F0C183BA5E}" destId="{A4AEC6CE-5661-4454-B84A-D88FDCE5F70D}" srcOrd="1" destOrd="0" parTransId="{E5B6F326-7545-439E-9F07-3BB1D1907E11}" sibTransId="{7D8FA804-524B-46DB-B674-87ED4DF45CC4}"/>
    <dgm:cxn modelId="{905A5FEA-09AB-6F44-9108-C6B76C5B615D}" type="presParOf" srcId="{B02E2F4F-0E10-D748-9450-CE0323FA6341}" destId="{5D59B1EE-E665-1F43-A6AB-C5719ADDFC7A}" srcOrd="0" destOrd="0" presId="urn:microsoft.com/office/officeart/2016/7/layout/BasicLinearProcessNumbered"/>
    <dgm:cxn modelId="{E1C03925-C668-4B40-970F-0E40581101E2}" type="presParOf" srcId="{5D59B1EE-E665-1F43-A6AB-C5719ADDFC7A}" destId="{6548B5AE-5A5E-CE41-A96A-3E3CFA355739}" srcOrd="0" destOrd="0" presId="urn:microsoft.com/office/officeart/2016/7/layout/BasicLinearProcessNumbered"/>
    <dgm:cxn modelId="{2B2D37C2-F6B4-2D44-A6D0-D12045C59BDC}" type="presParOf" srcId="{5D59B1EE-E665-1F43-A6AB-C5719ADDFC7A}" destId="{EC422ED8-FC8E-3742-B638-D41D3A0FB317}" srcOrd="1" destOrd="0" presId="urn:microsoft.com/office/officeart/2016/7/layout/BasicLinearProcessNumbered"/>
    <dgm:cxn modelId="{30BE76A9-1611-6647-BB1F-71F5BD37FC64}" type="presParOf" srcId="{5D59B1EE-E665-1F43-A6AB-C5719ADDFC7A}" destId="{76B8D005-5AAD-3446-949B-192E51AD227E}" srcOrd="2" destOrd="0" presId="urn:microsoft.com/office/officeart/2016/7/layout/BasicLinearProcessNumbered"/>
    <dgm:cxn modelId="{B4A7C3ED-D620-2C45-BEAD-97D277B7BFDB}" type="presParOf" srcId="{5D59B1EE-E665-1F43-A6AB-C5719ADDFC7A}" destId="{9F7BC23C-A0B0-D54D-95D4-A5329B046D45}" srcOrd="3" destOrd="0" presId="urn:microsoft.com/office/officeart/2016/7/layout/BasicLinearProcessNumbered"/>
    <dgm:cxn modelId="{D9791E08-C92C-6B46-A179-A1882121F1D6}" type="presParOf" srcId="{B02E2F4F-0E10-D748-9450-CE0323FA6341}" destId="{88F2973C-7B3C-4546-9736-47CD5D192938}" srcOrd="1" destOrd="0" presId="urn:microsoft.com/office/officeart/2016/7/layout/BasicLinearProcessNumbered"/>
    <dgm:cxn modelId="{CE36693C-AF45-634E-BDFC-21B492800ED7}" type="presParOf" srcId="{B02E2F4F-0E10-D748-9450-CE0323FA6341}" destId="{C59DEFD5-638C-534A-A686-B509110DBA29}" srcOrd="2" destOrd="0" presId="urn:microsoft.com/office/officeart/2016/7/layout/BasicLinearProcessNumbered"/>
    <dgm:cxn modelId="{6C6FA74B-5E70-6946-BDEE-A8AC91948D7B}" type="presParOf" srcId="{C59DEFD5-638C-534A-A686-B509110DBA29}" destId="{6616E455-42AD-7C47-A7F9-C651CAC4880D}" srcOrd="0" destOrd="0" presId="urn:microsoft.com/office/officeart/2016/7/layout/BasicLinearProcessNumbered"/>
    <dgm:cxn modelId="{E40558C4-582C-3549-B7AB-76DE502EFCCE}" type="presParOf" srcId="{C59DEFD5-638C-534A-A686-B509110DBA29}" destId="{A7955015-C447-4145-8409-0FCBA9781C7E}" srcOrd="1" destOrd="0" presId="urn:microsoft.com/office/officeart/2016/7/layout/BasicLinearProcessNumbered"/>
    <dgm:cxn modelId="{00889AF7-03C7-E642-A391-E49C6CB3F916}" type="presParOf" srcId="{C59DEFD5-638C-534A-A686-B509110DBA29}" destId="{BA905AF4-BD15-C141-9905-3B4B25BD47DD}" srcOrd="2" destOrd="0" presId="urn:microsoft.com/office/officeart/2016/7/layout/BasicLinearProcessNumbered"/>
    <dgm:cxn modelId="{6B7D2AB2-B2C5-0341-9149-B7AA625A2ED0}" type="presParOf" srcId="{C59DEFD5-638C-534A-A686-B509110DBA29}" destId="{EDF2C3C4-3626-0140-8527-6C3776C40E2F}" srcOrd="3" destOrd="0" presId="urn:microsoft.com/office/officeart/2016/7/layout/BasicLinearProcessNumbered"/>
    <dgm:cxn modelId="{FF83ED68-14F6-5B48-84E4-0A04F8EEEBFE}" type="presParOf" srcId="{B02E2F4F-0E10-D748-9450-CE0323FA6341}" destId="{557264C0-64F5-5A45-9E99-C6C4FD38F2EF}" srcOrd="3" destOrd="0" presId="urn:microsoft.com/office/officeart/2016/7/layout/BasicLinearProcessNumbered"/>
    <dgm:cxn modelId="{4C371F24-9F60-4447-84BB-90744B0E0B1A}" type="presParOf" srcId="{B02E2F4F-0E10-D748-9450-CE0323FA6341}" destId="{0B10DAEC-AE91-414C-9961-8EC164496A8D}" srcOrd="4" destOrd="0" presId="urn:microsoft.com/office/officeart/2016/7/layout/BasicLinearProcessNumbered"/>
    <dgm:cxn modelId="{3A8C46F1-0378-2A48-8B85-F45ED010CC82}" type="presParOf" srcId="{0B10DAEC-AE91-414C-9961-8EC164496A8D}" destId="{F0AD284D-55F4-7B43-815B-E7C7A6407640}" srcOrd="0" destOrd="0" presId="urn:microsoft.com/office/officeart/2016/7/layout/BasicLinearProcessNumbered"/>
    <dgm:cxn modelId="{BA20DBA7-4C4A-A141-8459-9298E91E61DD}" type="presParOf" srcId="{0B10DAEC-AE91-414C-9961-8EC164496A8D}" destId="{592F60EC-8C2D-5848-9CE4-B96ED8A96AF8}" srcOrd="1" destOrd="0" presId="urn:microsoft.com/office/officeart/2016/7/layout/BasicLinearProcessNumbered"/>
    <dgm:cxn modelId="{79854A1E-987D-064B-AB45-ECCF81AF495B}" type="presParOf" srcId="{0B10DAEC-AE91-414C-9961-8EC164496A8D}" destId="{6E80A861-89EB-8846-A3DC-9961CBA2B22F}" srcOrd="2" destOrd="0" presId="urn:microsoft.com/office/officeart/2016/7/layout/BasicLinearProcessNumbered"/>
    <dgm:cxn modelId="{61AA778F-1A96-5F40-AF3A-FF24DB487DEC}" type="presParOf" srcId="{0B10DAEC-AE91-414C-9961-8EC164496A8D}" destId="{74DA0581-F771-0948-8845-F3CBB32AA24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A06835-8A28-467C-BCDB-6FD122C2908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B293F5-A842-4A2B-82A5-0623F84111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Rotten Tomatoes (movies + reviews) for Q1–Q4, 1000 samples per query.</a:t>
          </a:r>
        </a:p>
      </dgm:t>
    </dgm:pt>
    <dgm:pt modelId="{DD4D8F80-1D8E-41FC-AEFC-67FCE1015CD7}" type="parTrans" cxnId="{DFD73D54-1555-411A-88F8-5AD903B6AABD}">
      <dgm:prSet/>
      <dgm:spPr/>
      <dgm:t>
        <a:bodyPr/>
        <a:lstStyle/>
        <a:p>
          <a:endParaRPr lang="en-US"/>
        </a:p>
      </dgm:t>
    </dgm:pt>
    <dgm:pt modelId="{030D0F70-6BF7-44BF-A230-DD12E6EB2186}" type="sibTrans" cxnId="{DFD73D54-1555-411A-88F8-5AD903B6AABD}">
      <dgm:prSet/>
      <dgm:spPr/>
      <dgm:t>
        <a:bodyPr/>
        <a:lstStyle/>
        <a:p>
          <a:endParaRPr lang="en-US"/>
        </a:p>
      </dgm:t>
    </dgm:pt>
    <dgm:pt modelId="{C8E26B8C-7A11-4286-BBFE-A20820D99C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SQuAD subset for Q5 (RAG), 1000 samples per query.</a:t>
          </a:r>
        </a:p>
      </dgm:t>
    </dgm:pt>
    <dgm:pt modelId="{C3F33BE8-CB51-45C7-A4A3-109E108CF88A}" type="parTrans" cxnId="{CF4F10DE-93C8-49A3-9D7B-CDC5ABB1E761}">
      <dgm:prSet/>
      <dgm:spPr/>
      <dgm:t>
        <a:bodyPr/>
        <a:lstStyle/>
        <a:p>
          <a:endParaRPr lang="en-US"/>
        </a:p>
      </dgm:t>
    </dgm:pt>
    <dgm:pt modelId="{735DA1C2-D596-4B84-9BDB-A12313E40E22}" type="sibTrans" cxnId="{CF4F10DE-93C8-49A3-9D7B-CDC5ABB1E761}">
      <dgm:prSet/>
      <dgm:spPr/>
      <dgm:t>
        <a:bodyPr/>
        <a:lstStyle/>
        <a:p>
          <a:endParaRPr lang="en-US"/>
        </a:p>
      </dgm:t>
    </dgm:pt>
    <dgm:pt modelId="{D483B5BE-9AD2-4DE5-8E7C-933B86AAA2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Query Shapes: Projection, Filter, Multi-LLM, Aggregation, RAG.</a:t>
          </a:r>
        </a:p>
      </dgm:t>
    </dgm:pt>
    <dgm:pt modelId="{0E1BBE91-C098-4186-BD9B-3B1176949C8E}" type="parTrans" cxnId="{2B9574E2-408E-4523-BC6E-95D75BE86E4E}">
      <dgm:prSet/>
      <dgm:spPr/>
      <dgm:t>
        <a:bodyPr/>
        <a:lstStyle/>
        <a:p>
          <a:endParaRPr lang="en-US"/>
        </a:p>
      </dgm:t>
    </dgm:pt>
    <dgm:pt modelId="{34CD1D12-9577-4B02-A81E-BE9320BA3399}" type="sibTrans" cxnId="{2B9574E2-408E-4523-BC6E-95D75BE86E4E}">
      <dgm:prSet/>
      <dgm:spPr/>
      <dgm:t>
        <a:bodyPr/>
        <a:lstStyle/>
        <a:p>
          <a:endParaRPr lang="en-US"/>
        </a:p>
      </dgm:t>
    </dgm:pt>
    <dgm:pt modelId="{EA30EFC5-EE79-4AB1-8C56-7CD16ADC3069}" type="pres">
      <dgm:prSet presAssocID="{38A06835-8A28-467C-BCDB-6FD122C29086}" presName="root" presStyleCnt="0">
        <dgm:presLayoutVars>
          <dgm:dir/>
          <dgm:resizeHandles val="exact"/>
        </dgm:presLayoutVars>
      </dgm:prSet>
      <dgm:spPr/>
    </dgm:pt>
    <dgm:pt modelId="{69B430CE-6BED-4DEE-BC83-CD6BDB662A3F}" type="pres">
      <dgm:prSet presAssocID="{C6B293F5-A842-4A2B-82A5-0623F8411100}" presName="compNode" presStyleCnt="0"/>
      <dgm:spPr/>
    </dgm:pt>
    <dgm:pt modelId="{3227CF78-B3F5-4B8B-93EE-1013B970AA4A}" type="pres">
      <dgm:prSet presAssocID="{C6B293F5-A842-4A2B-82A5-0623F84111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DE8675D5-ABF4-4495-A1AC-3577303AA857}" type="pres">
      <dgm:prSet presAssocID="{C6B293F5-A842-4A2B-82A5-0623F8411100}" presName="spaceRect" presStyleCnt="0"/>
      <dgm:spPr/>
    </dgm:pt>
    <dgm:pt modelId="{730A0C13-D436-4FB4-892E-4907B21CB877}" type="pres">
      <dgm:prSet presAssocID="{C6B293F5-A842-4A2B-82A5-0623F8411100}" presName="textRect" presStyleLbl="revTx" presStyleIdx="0" presStyleCnt="3">
        <dgm:presLayoutVars>
          <dgm:chMax val="1"/>
          <dgm:chPref val="1"/>
        </dgm:presLayoutVars>
      </dgm:prSet>
      <dgm:spPr/>
    </dgm:pt>
    <dgm:pt modelId="{FEFAB579-8B4F-42C7-A0C1-229C5B5F8E17}" type="pres">
      <dgm:prSet presAssocID="{030D0F70-6BF7-44BF-A230-DD12E6EB2186}" presName="sibTrans" presStyleCnt="0"/>
      <dgm:spPr/>
    </dgm:pt>
    <dgm:pt modelId="{097BC001-9013-4B46-9D6D-4EA1D468CA0F}" type="pres">
      <dgm:prSet presAssocID="{C8E26B8C-7A11-4286-BBFE-A20820D99CAB}" presName="compNode" presStyleCnt="0"/>
      <dgm:spPr/>
    </dgm:pt>
    <dgm:pt modelId="{99D3013A-4380-47A3-9C8F-D2287D53F908}" type="pres">
      <dgm:prSet presAssocID="{C8E26B8C-7A11-4286-BBFE-A20820D99C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7BCFF7D-6FC6-413C-B38E-9A2E7323A441}" type="pres">
      <dgm:prSet presAssocID="{C8E26B8C-7A11-4286-BBFE-A20820D99CAB}" presName="spaceRect" presStyleCnt="0"/>
      <dgm:spPr/>
    </dgm:pt>
    <dgm:pt modelId="{E3501616-17FD-41D2-8496-C00C82B28A6F}" type="pres">
      <dgm:prSet presAssocID="{C8E26B8C-7A11-4286-BBFE-A20820D99CAB}" presName="textRect" presStyleLbl="revTx" presStyleIdx="1" presStyleCnt="3">
        <dgm:presLayoutVars>
          <dgm:chMax val="1"/>
          <dgm:chPref val="1"/>
        </dgm:presLayoutVars>
      </dgm:prSet>
      <dgm:spPr/>
    </dgm:pt>
    <dgm:pt modelId="{76967A1E-5D29-4ECA-A7D3-AEB5564A7B6E}" type="pres">
      <dgm:prSet presAssocID="{735DA1C2-D596-4B84-9BDB-A12313E40E22}" presName="sibTrans" presStyleCnt="0"/>
      <dgm:spPr/>
    </dgm:pt>
    <dgm:pt modelId="{0E335378-BC9A-45F9-8784-6AFEF72323EF}" type="pres">
      <dgm:prSet presAssocID="{D483B5BE-9AD2-4DE5-8E7C-933B86AAA25C}" presName="compNode" presStyleCnt="0"/>
      <dgm:spPr/>
    </dgm:pt>
    <dgm:pt modelId="{1CE5CA11-F2A8-49DE-931A-FC14B06A21BF}" type="pres">
      <dgm:prSet presAssocID="{D483B5BE-9AD2-4DE5-8E7C-933B86AAA2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0333DA6C-307F-4E4E-980B-43977DC29F0F}" type="pres">
      <dgm:prSet presAssocID="{D483B5BE-9AD2-4DE5-8E7C-933B86AAA25C}" presName="spaceRect" presStyleCnt="0"/>
      <dgm:spPr/>
    </dgm:pt>
    <dgm:pt modelId="{C5DE0CCC-8F1E-4AD4-BE41-4FE6CB4A3B8C}" type="pres">
      <dgm:prSet presAssocID="{D483B5BE-9AD2-4DE5-8E7C-933B86AAA25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A77D317-15FB-4D06-B603-1DEE003CC1BE}" type="presOf" srcId="{C6B293F5-A842-4A2B-82A5-0623F8411100}" destId="{730A0C13-D436-4FB4-892E-4907B21CB877}" srcOrd="0" destOrd="0" presId="urn:microsoft.com/office/officeart/2018/2/layout/IconLabelList"/>
    <dgm:cxn modelId="{DFD73D54-1555-411A-88F8-5AD903B6AABD}" srcId="{38A06835-8A28-467C-BCDB-6FD122C29086}" destId="{C6B293F5-A842-4A2B-82A5-0623F8411100}" srcOrd="0" destOrd="0" parTransId="{DD4D8F80-1D8E-41FC-AEFC-67FCE1015CD7}" sibTransId="{030D0F70-6BF7-44BF-A230-DD12E6EB2186}"/>
    <dgm:cxn modelId="{8FD1245D-D7A0-4B39-A867-75A0E68F26B7}" type="presOf" srcId="{D483B5BE-9AD2-4DE5-8E7C-933B86AAA25C}" destId="{C5DE0CCC-8F1E-4AD4-BE41-4FE6CB4A3B8C}" srcOrd="0" destOrd="0" presId="urn:microsoft.com/office/officeart/2018/2/layout/IconLabelList"/>
    <dgm:cxn modelId="{3D8142C4-8675-4087-8B80-A4355B6E20E0}" type="presOf" srcId="{38A06835-8A28-467C-BCDB-6FD122C29086}" destId="{EA30EFC5-EE79-4AB1-8C56-7CD16ADC3069}" srcOrd="0" destOrd="0" presId="urn:microsoft.com/office/officeart/2018/2/layout/IconLabelList"/>
    <dgm:cxn modelId="{7425E3DA-122A-4435-B92A-29822F5750E8}" type="presOf" srcId="{C8E26B8C-7A11-4286-BBFE-A20820D99CAB}" destId="{E3501616-17FD-41D2-8496-C00C82B28A6F}" srcOrd="0" destOrd="0" presId="urn:microsoft.com/office/officeart/2018/2/layout/IconLabelList"/>
    <dgm:cxn modelId="{CF4F10DE-93C8-49A3-9D7B-CDC5ABB1E761}" srcId="{38A06835-8A28-467C-BCDB-6FD122C29086}" destId="{C8E26B8C-7A11-4286-BBFE-A20820D99CAB}" srcOrd="1" destOrd="0" parTransId="{C3F33BE8-CB51-45C7-A4A3-109E108CF88A}" sibTransId="{735DA1C2-D596-4B84-9BDB-A12313E40E22}"/>
    <dgm:cxn modelId="{2B9574E2-408E-4523-BC6E-95D75BE86E4E}" srcId="{38A06835-8A28-467C-BCDB-6FD122C29086}" destId="{D483B5BE-9AD2-4DE5-8E7C-933B86AAA25C}" srcOrd="2" destOrd="0" parTransId="{0E1BBE91-C098-4186-BD9B-3B1176949C8E}" sibTransId="{34CD1D12-9577-4B02-A81E-BE9320BA3399}"/>
    <dgm:cxn modelId="{1BCE273C-8BCB-4953-B35E-298B1BA2CC42}" type="presParOf" srcId="{EA30EFC5-EE79-4AB1-8C56-7CD16ADC3069}" destId="{69B430CE-6BED-4DEE-BC83-CD6BDB662A3F}" srcOrd="0" destOrd="0" presId="urn:microsoft.com/office/officeart/2018/2/layout/IconLabelList"/>
    <dgm:cxn modelId="{91B48C96-7A21-4C36-83CE-47B5221C7DB0}" type="presParOf" srcId="{69B430CE-6BED-4DEE-BC83-CD6BDB662A3F}" destId="{3227CF78-B3F5-4B8B-93EE-1013B970AA4A}" srcOrd="0" destOrd="0" presId="urn:microsoft.com/office/officeart/2018/2/layout/IconLabelList"/>
    <dgm:cxn modelId="{3E4627E9-9DBF-4C28-9DB7-61FEEA5CAB00}" type="presParOf" srcId="{69B430CE-6BED-4DEE-BC83-CD6BDB662A3F}" destId="{DE8675D5-ABF4-4495-A1AC-3577303AA857}" srcOrd="1" destOrd="0" presId="urn:microsoft.com/office/officeart/2018/2/layout/IconLabelList"/>
    <dgm:cxn modelId="{59858019-D2F1-4F3F-9C11-2878C39C4F9B}" type="presParOf" srcId="{69B430CE-6BED-4DEE-BC83-CD6BDB662A3F}" destId="{730A0C13-D436-4FB4-892E-4907B21CB877}" srcOrd="2" destOrd="0" presId="urn:microsoft.com/office/officeart/2018/2/layout/IconLabelList"/>
    <dgm:cxn modelId="{0DB0CAD4-39AC-4DD7-8BDA-649ADCA9AF43}" type="presParOf" srcId="{EA30EFC5-EE79-4AB1-8C56-7CD16ADC3069}" destId="{FEFAB579-8B4F-42C7-A0C1-229C5B5F8E17}" srcOrd="1" destOrd="0" presId="urn:microsoft.com/office/officeart/2018/2/layout/IconLabelList"/>
    <dgm:cxn modelId="{C2E2618F-0947-41E9-A992-B55FEC7A7294}" type="presParOf" srcId="{EA30EFC5-EE79-4AB1-8C56-7CD16ADC3069}" destId="{097BC001-9013-4B46-9D6D-4EA1D468CA0F}" srcOrd="2" destOrd="0" presId="urn:microsoft.com/office/officeart/2018/2/layout/IconLabelList"/>
    <dgm:cxn modelId="{3D247D36-9544-46C6-A9A3-A377175DE215}" type="presParOf" srcId="{097BC001-9013-4B46-9D6D-4EA1D468CA0F}" destId="{99D3013A-4380-47A3-9C8F-D2287D53F908}" srcOrd="0" destOrd="0" presId="urn:microsoft.com/office/officeart/2018/2/layout/IconLabelList"/>
    <dgm:cxn modelId="{A1E36A87-E425-47F7-8FE0-82FD5926F567}" type="presParOf" srcId="{097BC001-9013-4B46-9D6D-4EA1D468CA0F}" destId="{77BCFF7D-6FC6-413C-B38E-9A2E7323A441}" srcOrd="1" destOrd="0" presId="urn:microsoft.com/office/officeart/2018/2/layout/IconLabelList"/>
    <dgm:cxn modelId="{9E9873D5-BEA6-4A46-9BE5-8A02DD096EF2}" type="presParOf" srcId="{097BC001-9013-4B46-9D6D-4EA1D468CA0F}" destId="{E3501616-17FD-41D2-8496-C00C82B28A6F}" srcOrd="2" destOrd="0" presId="urn:microsoft.com/office/officeart/2018/2/layout/IconLabelList"/>
    <dgm:cxn modelId="{CC9C4391-1BA5-4BA7-91AA-2CD5BD850DDF}" type="presParOf" srcId="{EA30EFC5-EE79-4AB1-8C56-7CD16ADC3069}" destId="{76967A1E-5D29-4ECA-A7D3-AEB5564A7B6E}" srcOrd="3" destOrd="0" presId="urn:microsoft.com/office/officeart/2018/2/layout/IconLabelList"/>
    <dgm:cxn modelId="{2590D743-5477-47C6-909C-8288D0FA7F13}" type="presParOf" srcId="{EA30EFC5-EE79-4AB1-8C56-7CD16ADC3069}" destId="{0E335378-BC9A-45F9-8784-6AFEF72323EF}" srcOrd="4" destOrd="0" presId="urn:microsoft.com/office/officeart/2018/2/layout/IconLabelList"/>
    <dgm:cxn modelId="{68C868A6-5D6D-4497-8A78-2A1F9F0A41CD}" type="presParOf" srcId="{0E335378-BC9A-45F9-8784-6AFEF72323EF}" destId="{1CE5CA11-F2A8-49DE-931A-FC14B06A21BF}" srcOrd="0" destOrd="0" presId="urn:microsoft.com/office/officeart/2018/2/layout/IconLabelList"/>
    <dgm:cxn modelId="{EA49B358-B0A0-4165-ACD1-4FF467279159}" type="presParOf" srcId="{0E335378-BC9A-45F9-8784-6AFEF72323EF}" destId="{0333DA6C-307F-4E4E-980B-43977DC29F0F}" srcOrd="1" destOrd="0" presId="urn:microsoft.com/office/officeart/2018/2/layout/IconLabelList"/>
    <dgm:cxn modelId="{20D84F12-E485-4426-ADE8-96B699F1E75D}" type="presParOf" srcId="{0E335378-BC9A-45F9-8784-6AFEF72323EF}" destId="{C5DE0CCC-8F1E-4AD4-BE41-4FE6CB4A3B8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C01329-49A4-4DB7-BFA1-6E2A859A1B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21C2A4-281A-43AA-93C5-AD110888D9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Cost ≈ (number of LLM calls) × (</a:t>
          </a:r>
          <a:r>
            <a:rPr lang="en-US" dirty="0" err="1"/>
            <a:t>tokens_in</a:t>
          </a:r>
          <a:r>
            <a:rPr lang="en-US" dirty="0"/>
            <a:t> + </a:t>
          </a:r>
          <a:r>
            <a:rPr lang="en-US" dirty="0" err="1"/>
            <a:t>tokens_out</a:t>
          </a:r>
          <a:r>
            <a:rPr lang="en-US" dirty="0"/>
            <a:t>) × (price per token).</a:t>
          </a:r>
        </a:p>
      </dgm:t>
    </dgm:pt>
    <dgm:pt modelId="{ECD31FD8-4CF2-483A-A518-0198EE011D7E}" type="parTrans" cxnId="{1239E2D1-D829-4935-A3A5-9F132711A146}">
      <dgm:prSet/>
      <dgm:spPr/>
      <dgm:t>
        <a:bodyPr/>
        <a:lstStyle/>
        <a:p>
          <a:endParaRPr lang="en-US"/>
        </a:p>
      </dgm:t>
    </dgm:pt>
    <dgm:pt modelId="{40C3C9F5-51E2-4F50-A1A6-B2BD495E3BA9}" type="sibTrans" cxnId="{1239E2D1-D829-4935-A3A5-9F132711A146}">
      <dgm:prSet/>
      <dgm:spPr/>
      <dgm:t>
        <a:bodyPr/>
        <a:lstStyle/>
        <a:p>
          <a:endParaRPr lang="en-US"/>
        </a:p>
      </dgm:t>
    </dgm:pt>
    <dgm:pt modelId="{A3929402-8C4C-470E-94AB-EBA35BC315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Drivers: extra planning/validation or rewrite/selection calls; longer prompt shells; retries/guardrails; RAG context size; output schema verbosity.</a:t>
          </a:r>
        </a:p>
      </dgm:t>
    </dgm:pt>
    <dgm:pt modelId="{F5E561A9-333D-4D93-AED5-BD986A4A0A3C}" type="parTrans" cxnId="{AB54C243-41BC-4FF5-B419-1741C55F1416}">
      <dgm:prSet/>
      <dgm:spPr/>
      <dgm:t>
        <a:bodyPr/>
        <a:lstStyle/>
        <a:p>
          <a:endParaRPr lang="en-US"/>
        </a:p>
      </dgm:t>
    </dgm:pt>
    <dgm:pt modelId="{33047FBB-C420-4432-8FD0-2038778CE9DB}" type="sibTrans" cxnId="{AB54C243-41BC-4FF5-B419-1741C55F1416}">
      <dgm:prSet/>
      <dgm:spPr/>
      <dgm:t>
        <a:bodyPr/>
        <a:lstStyle/>
        <a:p>
          <a:endParaRPr lang="en-US"/>
        </a:p>
      </dgm:t>
    </dgm:pt>
    <dgm:pt modelId="{6A9820AC-21A0-4CDB-BA62-62EC189937B7}" type="pres">
      <dgm:prSet presAssocID="{EDC01329-49A4-4DB7-BFA1-6E2A859A1B63}" presName="root" presStyleCnt="0">
        <dgm:presLayoutVars>
          <dgm:dir/>
          <dgm:resizeHandles val="exact"/>
        </dgm:presLayoutVars>
      </dgm:prSet>
      <dgm:spPr/>
    </dgm:pt>
    <dgm:pt modelId="{91F141CB-CFFE-4827-B110-8E57399A477B}" type="pres">
      <dgm:prSet presAssocID="{1821C2A4-281A-43AA-93C5-AD110888D9CB}" presName="compNode" presStyleCnt="0"/>
      <dgm:spPr/>
    </dgm:pt>
    <dgm:pt modelId="{27F09485-2144-4042-A7DE-88CCB4E3582F}" type="pres">
      <dgm:prSet presAssocID="{1821C2A4-281A-43AA-93C5-AD110888D9CB}" presName="bgRect" presStyleLbl="bgShp" presStyleIdx="0" presStyleCnt="2"/>
      <dgm:spPr/>
    </dgm:pt>
    <dgm:pt modelId="{3E7CDC9C-BD9C-4B2A-8854-34DE0EFCCE0F}" type="pres">
      <dgm:prSet presAssocID="{1821C2A4-281A-43AA-93C5-AD110888D9C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2EB4E455-DE18-4865-AE05-0176FF33EEAD}" type="pres">
      <dgm:prSet presAssocID="{1821C2A4-281A-43AA-93C5-AD110888D9CB}" presName="spaceRect" presStyleCnt="0"/>
      <dgm:spPr/>
    </dgm:pt>
    <dgm:pt modelId="{0F593B2C-7A13-4DF8-BBB4-B2A8279DBB40}" type="pres">
      <dgm:prSet presAssocID="{1821C2A4-281A-43AA-93C5-AD110888D9CB}" presName="parTx" presStyleLbl="revTx" presStyleIdx="0" presStyleCnt="2">
        <dgm:presLayoutVars>
          <dgm:chMax val="0"/>
          <dgm:chPref val="0"/>
        </dgm:presLayoutVars>
      </dgm:prSet>
      <dgm:spPr/>
    </dgm:pt>
    <dgm:pt modelId="{B74B4B88-59D2-4BFF-915C-A0339AC8AEC3}" type="pres">
      <dgm:prSet presAssocID="{40C3C9F5-51E2-4F50-A1A6-B2BD495E3BA9}" presName="sibTrans" presStyleCnt="0"/>
      <dgm:spPr/>
    </dgm:pt>
    <dgm:pt modelId="{F09CA6CF-8FEA-4164-B87B-44C63BD3396E}" type="pres">
      <dgm:prSet presAssocID="{A3929402-8C4C-470E-94AB-EBA35BC3154F}" presName="compNode" presStyleCnt="0"/>
      <dgm:spPr/>
    </dgm:pt>
    <dgm:pt modelId="{9BC78668-B55E-4BEB-8027-091C95D03E34}" type="pres">
      <dgm:prSet presAssocID="{A3929402-8C4C-470E-94AB-EBA35BC3154F}" presName="bgRect" presStyleLbl="bgShp" presStyleIdx="1" presStyleCnt="2"/>
      <dgm:spPr/>
    </dgm:pt>
    <dgm:pt modelId="{2DA7311E-1B21-4B72-A5E7-E70CCB8B07E7}" type="pres">
      <dgm:prSet presAssocID="{A3929402-8C4C-470E-94AB-EBA35BC3154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etcar"/>
        </a:ext>
      </dgm:extLst>
    </dgm:pt>
    <dgm:pt modelId="{35AF0889-65AC-42DB-8953-38973CD9CD12}" type="pres">
      <dgm:prSet presAssocID="{A3929402-8C4C-470E-94AB-EBA35BC3154F}" presName="spaceRect" presStyleCnt="0"/>
      <dgm:spPr/>
    </dgm:pt>
    <dgm:pt modelId="{7B8DF3B3-F768-459B-A6F3-6F4CAF391085}" type="pres">
      <dgm:prSet presAssocID="{A3929402-8C4C-470E-94AB-EBA35BC3154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B54C243-41BC-4FF5-B419-1741C55F1416}" srcId="{EDC01329-49A4-4DB7-BFA1-6E2A859A1B63}" destId="{A3929402-8C4C-470E-94AB-EBA35BC3154F}" srcOrd="1" destOrd="0" parTransId="{F5E561A9-333D-4D93-AED5-BD986A4A0A3C}" sibTransId="{33047FBB-C420-4432-8FD0-2038778CE9DB}"/>
    <dgm:cxn modelId="{CFF9A0AF-6E88-4F9E-BF1B-102B7ED08BEA}" type="presOf" srcId="{1821C2A4-281A-43AA-93C5-AD110888D9CB}" destId="{0F593B2C-7A13-4DF8-BBB4-B2A8279DBB40}" srcOrd="0" destOrd="0" presId="urn:microsoft.com/office/officeart/2018/2/layout/IconVerticalSolidList"/>
    <dgm:cxn modelId="{3BBFD4CD-FCB8-470B-8157-270673CD1C9F}" type="presOf" srcId="{EDC01329-49A4-4DB7-BFA1-6E2A859A1B63}" destId="{6A9820AC-21A0-4CDB-BA62-62EC189937B7}" srcOrd="0" destOrd="0" presId="urn:microsoft.com/office/officeart/2018/2/layout/IconVerticalSolidList"/>
    <dgm:cxn modelId="{1239E2D1-D829-4935-A3A5-9F132711A146}" srcId="{EDC01329-49A4-4DB7-BFA1-6E2A859A1B63}" destId="{1821C2A4-281A-43AA-93C5-AD110888D9CB}" srcOrd="0" destOrd="0" parTransId="{ECD31FD8-4CF2-483A-A518-0198EE011D7E}" sibTransId="{40C3C9F5-51E2-4F50-A1A6-B2BD495E3BA9}"/>
    <dgm:cxn modelId="{0D42FAE7-CDAD-4D7E-BBC1-70F674233CBE}" type="presOf" srcId="{A3929402-8C4C-470E-94AB-EBA35BC3154F}" destId="{7B8DF3B3-F768-459B-A6F3-6F4CAF391085}" srcOrd="0" destOrd="0" presId="urn:microsoft.com/office/officeart/2018/2/layout/IconVerticalSolidList"/>
    <dgm:cxn modelId="{EC8CC3F7-1E54-44A1-86EC-768F8F4DD95E}" type="presParOf" srcId="{6A9820AC-21A0-4CDB-BA62-62EC189937B7}" destId="{91F141CB-CFFE-4827-B110-8E57399A477B}" srcOrd="0" destOrd="0" presId="urn:microsoft.com/office/officeart/2018/2/layout/IconVerticalSolidList"/>
    <dgm:cxn modelId="{B4E9EB36-8892-4ED2-9F35-34253E1D71F4}" type="presParOf" srcId="{91F141CB-CFFE-4827-B110-8E57399A477B}" destId="{27F09485-2144-4042-A7DE-88CCB4E3582F}" srcOrd="0" destOrd="0" presId="urn:microsoft.com/office/officeart/2018/2/layout/IconVerticalSolidList"/>
    <dgm:cxn modelId="{136AAA52-69C1-4269-9703-D4FAF501B8F1}" type="presParOf" srcId="{91F141CB-CFFE-4827-B110-8E57399A477B}" destId="{3E7CDC9C-BD9C-4B2A-8854-34DE0EFCCE0F}" srcOrd="1" destOrd="0" presId="urn:microsoft.com/office/officeart/2018/2/layout/IconVerticalSolidList"/>
    <dgm:cxn modelId="{F3264D48-685A-44A7-BF34-959869FC0E42}" type="presParOf" srcId="{91F141CB-CFFE-4827-B110-8E57399A477B}" destId="{2EB4E455-DE18-4865-AE05-0176FF33EEAD}" srcOrd="2" destOrd="0" presId="urn:microsoft.com/office/officeart/2018/2/layout/IconVerticalSolidList"/>
    <dgm:cxn modelId="{88D21116-23D7-44A6-963B-2894BEB06EC6}" type="presParOf" srcId="{91F141CB-CFFE-4827-B110-8E57399A477B}" destId="{0F593B2C-7A13-4DF8-BBB4-B2A8279DBB40}" srcOrd="3" destOrd="0" presId="urn:microsoft.com/office/officeart/2018/2/layout/IconVerticalSolidList"/>
    <dgm:cxn modelId="{00232504-4E3F-457C-9ECC-222E9F31CDEC}" type="presParOf" srcId="{6A9820AC-21A0-4CDB-BA62-62EC189937B7}" destId="{B74B4B88-59D2-4BFF-915C-A0339AC8AEC3}" srcOrd="1" destOrd="0" presId="urn:microsoft.com/office/officeart/2018/2/layout/IconVerticalSolidList"/>
    <dgm:cxn modelId="{A0392F71-4C53-420E-B567-60D1207A0B9B}" type="presParOf" srcId="{6A9820AC-21A0-4CDB-BA62-62EC189937B7}" destId="{F09CA6CF-8FEA-4164-B87B-44C63BD3396E}" srcOrd="2" destOrd="0" presId="urn:microsoft.com/office/officeart/2018/2/layout/IconVerticalSolidList"/>
    <dgm:cxn modelId="{7E279CCA-63FF-42D1-8F92-FD21BB7674DE}" type="presParOf" srcId="{F09CA6CF-8FEA-4164-B87B-44C63BD3396E}" destId="{9BC78668-B55E-4BEB-8027-091C95D03E34}" srcOrd="0" destOrd="0" presId="urn:microsoft.com/office/officeart/2018/2/layout/IconVerticalSolidList"/>
    <dgm:cxn modelId="{8AE7E811-5B80-4548-99D6-656E2E3829C9}" type="presParOf" srcId="{F09CA6CF-8FEA-4164-B87B-44C63BD3396E}" destId="{2DA7311E-1B21-4B72-A5E7-E70CCB8B07E7}" srcOrd="1" destOrd="0" presId="urn:microsoft.com/office/officeart/2018/2/layout/IconVerticalSolidList"/>
    <dgm:cxn modelId="{C675501F-80B7-4136-8828-084F3C2D9A83}" type="presParOf" srcId="{F09CA6CF-8FEA-4164-B87B-44C63BD3396E}" destId="{35AF0889-65AC-42DB-8953-38973CD9CD12}" srcOrd="2" destOrd="0" presId="urn:microsoft.com/office/officeart/2018/2/layout/IconVerticalSolidList"/>
    <dgm:cxn modelId="{D360BCB6-C2F0-489C-838D-901A3A7FD31F}" type="presParOf" srcId="{F09CA6CF-8FEA-4164-B87B-44C63BD3396E}" destId="{7B8DF3B3-F768-459B-A6F3-6F4CAF3910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CA333B-9266-459C-817D-3038CF81DB3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5C35B6-BFD7-46CE-9DEA-BF92CBEFBD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Lotus: Q1=1, Q2=1, Q3=2, Q4=1/row, Q5=1 (generate).</a:t>
          </a:r>
        </a:p>
      </dgm:t>
    </dgm:pt>
    <dgm:pt modelId="{13B40ED4-831E-466D-A6E5-59F59E68257F}" type="parTrans" cxnId="{564E951C-40C0-4398-B5F4-C9B3877B01CC}">
      <dgm:prSet/>
      <dgm:spPr/>
      <dgm:t>
        <a:bodyPr/>
        <a:lstStyle/>
        <a:p>
          <a:endParaRPr lang="en-US"/>
        </a:p>
      </dgm:t>
    </dgm:pt>
    <dgm:pt modelId="{4A5FDE0B-7FE4-4DD9-981C-93450FB77B2C}" type="sibTrans" cxnId="{564E951C-40C0-4398-B5F4-C9B3877B01CC}">
      <dgm:prSet/>
      <dgm:spPr/>
      <dgm:t>
        <a:bodyPr/>
        <a:lstStyle/>
        <a:p>
          <a:endParaRPr lang="en-US"/>
        </a:p>
      </dgm:t>
    </dgm:pt>
    <dgm:pt modelId="{03CC7C6B-EF9D-4061-AC6D-11D5E99D91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DocETL: Q1=2–3, Q2=3, Q3=4–6, Q4=2–3/row, Q5=2–3 (plan/QA).</a:t>
          </a:r>
        </a:p>
      </dgm:t>
    </dgm:pt>
    <dgm:pt modelId="{47CF0C00-4AFC-4513-8DAD-382C336A1959}" type="parTrans" cxnId="{57E7312E-77C0-4DD2-8089-A4086FC0FA2C}">
      <dgm:prSet/>
      <dgm:spPr/>
      <dgm:t>
        <a:bodyPr/>
        <a:lstStyle/>
        <a:p>
          <a:endParaRPr lang="en-US"/>
        </a:p>
      </dgm:t>
    </dgm:pt>
    <dgm:pt modelId="{78F7E44C-5D51-4888-A25D-3EB1A6CBFC64}" type="sibTrans" cxnId="{57E7312E-77C0-4DD2-8089-A4086FC0FA2C}">
      <dgm:prSet/>
      <dgm:spPr/>
      <dgm:t>
        <a:bodyPr/>
        <a:lstStyle/>
        <a:p>
          <a:endParaRPr lang="en-US"/>
        </a:p>
      </dgm:t>
    </dgm:pt>
    <dgm:pt modelId="{18CE6713-E61F-4637-9672-99874D3730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Palimpsest: Q1=4–5, Q2=4–5, Q3=7–9, Q4=4–5/row, Q5=4–5 (</a:t>
          </a:r>
          <a:r>
            <a:rPr lang="en-US" dirty="0" err="1"/>
            <a:t>rewrite+select+final</a:t>
          </a:r>
          <a:r>
            <a:rPr lang="en-US" dirty="0"/>
            <a:t>).</a:t>
          </a:r>
        </a:p>
      </dgm:t>
    </dgm:pt>
    <dgm:pt modelId="{FFCE0B02-038E-4640-9121-BE0307CB72AB}" type="parTrans" cxnId="{2DEE1680-7537-4484-AB49-219DB8FEA53F}">
      <dgm:prSet/>
      <dgm:spPr/>
      <dgm:t>
        <a:bodyPr/>
        <a:lstStyle/>
        <a:p>
          <a:endParaRPr lang="en-US"/>
        </a:p>
      </dgm:t>
    </dgm:pt>
    <dgm:pt modelId="{8F784A70-BED3-42D1-8067-C3944D2ACCE3}" type="sibTrans" cxnId="{2DEE1680-7537-4484-AB49-219DB8FEA53F}">
      <dgm:prSet/>
      <dgm:spPr/>
      <dgm:t>
        <a:bodyPr/>
        <a:lstStyle/>
        <a:p>
          <a:endParaRPr lang="en-US"/>
        </a:p>
      </dgm:t>
    </dgm:pt>
    <dgm:pt modelId="{BBF04936-F86C-414B-B4B5-1D018A26696C}" type="pres">
      <dgm:prSet presAssocID="{38CA333B-9266-459C-817D-3038CF81DB31}" presName="root" presStyleCnt="0">
        <dgm:presLayoutVars>
          <dgm:dir/>
          <dgm:resizeHandles val="exact"/>
        </dgm:presLayoutVars>
      </dgm:prSet>
      <dgm:spPr/>
    </dgm:pt>
    <dgm:pt modelId="{7645F7EF-02E6-48F5-9D5E-42EF42718245}" type="pres">
      <dgm:prSet presAssocID="{DE5C35B6-BFD7-46CE-9DEA-BF92CBEFBDC0}" presName="compNode" presStyleCnt="0"/>
      <dgm:spPr/>
    </dgm:pt>
    <dgm:pt modelId="{9EFA2D45-1B47-4736-A2D8-B1F207356F47}" type="pres">
      <dgm:prSet presAssocID="{DE5C35B6-BFD7-46CE-9DEA-BF92CBEFBD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BAF0DE0-2ED2-4D6B-BB24-EEF264EE2B6A}" type="pres">
      <dgm:prSet presAssocID="{DE5C35B6-BFD7-46CE-9DEA-BF92CBEFBDC0}" presName="spaceRect" presStyleCnt="0"/>
      <dgm:spPr/>
    </dgm:pt>
    <dgm:pt modelId="{006CB8ED-4B0E-475A-8540-FA37083E83F2}" type="pres">
      <dgm:prSet presAssocID="{DE5C35B6-BFD7-46CE-9DEA-BF92CBEFBDC0}" presName="textRect" presStyleLbl="revTx" presStyleIdx="0" presStyleCnt="3">
        <dgm:presLayoutVars>
          <dgm:chMax val="1"/>
          <dgm:chPref val="1"/>
        </dgm:presLayoutVars>
      </dgm:prSet>
      <dgm:spPr/>
    </dgm:pt>
    <dgm:pt modelId="{C60CCFB1-F13B-41A4-9884-8C2157D4A804}" type="pres">
      <dgm:prSet presAssocID="{4A5FDE0B-7FE4-4DD9-981C-93450FB77B2C}" presName="sibTrans" presStyleCnt="0"/>
      <dgm:spPr/>
    </dgm:pt>
    <dgm:pt modelId="{F11FCB10-3A72-4D0F-A8C9-05BBB46E1999}" type="pres">
      <dgm:prSet presAssocID="{03CC7C6B-EF9D-4061-AC6D-11D5E99D9167}" presName="compNode" presStyleCnt="0"/>
      <dgm:spPr/>
    </dgm:pt>
    <dgm:pt modelId="{8949C550-B7DC-472E-BCDF-DB556803150B}" type="pres">
      <dgm:prSet presAssocID="{03CC7C6B-EF9D-4061-AC6D-11D5E99D91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E7CCE7B-FBBC-4256-9742-D4EFAA6DD2F1}" type="pres">
      <dgm:prSet presAssocID="{03CC7C6B-EF9D-4061-AC6D-11D5E99D9167}" presName="spaceRect" presStyleCnt="0"/>
      <dgm:spPr/>
    </dgm:pt>
    <dgm:pt modelId="{C5F67737-6B84-4FD1-849E-F5F231AB74E2}" type="pres">
      <dgm:prSet presAssocID="{03CC7C6B-EF9D-4061-AC6D-11D5E99D9167}" presName="textRect" presStyleLbl="revTx" presStyleIdx="1" presStyleCnt="3">
        <dgm:presLayoutVars>
          <dgm:chMax val="1"/>
          <dgm:chPref val="1"/>
        </dgm:presLayoutVars>
      </dgm:prSet>
      <dgm:spPr/>
    </dgm:pt>
    <dgm:pt modelId="{198D232E-5B2C-4B3A-9580-B19ED7DC592A}" type="pres">
      <dgm:prSet presAssocID="{78F7E44C-5D51-4888-A25D-3EB1A6CBFC64}" presName="sibTrans" presStyleCnt="0"/>
      <dgm:spPr/>
    </dgm:pt>
    <dgm:pt modelId="{9C4A448E-6768-48F7-88BA-D60038E410C2}" type="pres">
      <dgm:prSet presAssocID="{18CE6713-E61F-4637-9672-99874D373027}" presName="compNode" presStyleCnt="0"/>
      <dgm:spPr/>
    </dgm:pt>
    <dgm:pt modelId="{D905FAC1-9D3C-44C7-9269-2A1823BB5C92}" type="pres">
      <dgm:prSet presAssocID="{18CE6713-E61F-4637-9672-99874D3730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B6F5208-38A9-489B-BAED-4A113A02033A}" type="pres">
      <dgm:prSet presAssocID="{18CE6713-E61F-4637-9672-99874D373027}" presName="spaceRect" presStyleCnt="0"/>
      <dgm:spPr/>
    </dgm:pt>
    <dgm:pt modelId="{FA8096E6-2A2C-46B9-929F-545B01BCCCF8}" type="pres">
      <dgm:prSet presAssocID="{18CE6713-E61F-4637-9672-99874D37302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16EA0D-A65A-4BC3-8CA0-ADBBD1CF9311}" type="presOf" srcId="{38CA333B-9266-459C-817D-3038CF81DB31}" destId="{BBF04936-F86C-414B-B4B5-1D018A26696C}" srcOrd="0" destOrd="0" presId="urn:microsoft.com/office/officeart/2018/2/layout/IconLabelList"/>
    <dgm:cxn modelId="{564E951C-40C0-4398-B5F4-C9B3877B01CC}" srcId="{38CA333B-9266-459C-817D-3038CF81DB31}" destId="{DE5C35B6-BFD7-46CE-9DEA-BF92CBEFBDC0}" srcOrd="0" destOrd="0" parTransId="{13B40ED4-831E-466D-A6E5-59F59E68257F}" sibTransId="{4A5FDE0B-7FE4-4DD9-981C-93450FB77B2C}"/>
    <dgm:cxn modelId="{57E7312E-77C0-4DD2-8089-A4086FC0FA2C}" srcId="{38CA333B-9266-459C-817D-3038CF81DB31}" destId="{03CC7C6B-EF9D-4061-AC6D-11D5E99D9167}" srcOrd="1" destOrd="0" parTransId="{47CF0C00-4AFC-4513-8DAD-382C336A1959}" sibTransId="{78F7E44C-5D51-4888-A25D-3EB1A6CBFC64}"/>
    <dgm:cxn modelId="{8D560033-874F-4943-8CF1-B82D341B0A0A}" type="presOf" srcId="{DE5C35B6-BFD7-46CE-9DEA-BF92CBEFBDC0}" destId="{006CB8ED-4B0E-475A-8540-FA37083E83F2}" srcOrd="0" destOrd="0" presId="urn:microsoft.com/office/officeart/2018/2/layout/IconLabelList"/>
    <dgm:cxn modelId="{2DEE1680-7537-4484-AB49-219DB8FEA53F}" srcId="{38CA333B-9266-459C-817D-3038CF81DB31}" destId="{18CE6713-E61F-4637-9672-99874D373027}" srcOrd="2" destOrd="0" parTransId="{FFCE0B02-038E-4640-9121-BE0307CB72AB}" sibTransId="{8F784A70-BED3-42D1-8067-C3944D2ACCE3}"/>
    <dgm:cxn modelId="{72470EB0-7DEA-477A-A561-5BBEA3B5FB50}" type="presOf" srcId="{03CC7C6B-EF9D-4061-AC6D-11D5E99D9167}" destId="{C5F67737-6B84-4FD1-849E-F5F231AB74E2}" srcOrd="0" destOrd="0" presId="urn:microsoft.com/office/officeart/2018/2/layout/IconLabelList"/>
    <dgm:cxn modelId="{82F62BCF-3F87-4E93-B1C2-E6854191F660}" type="presOf" srcId="{18CE6713-E61F-4637-9672-99874D373027}" destId="{FA8096E6-2A2C-46B9-929F-545B01BCCCF8}" srcOrd="0" destOrd="0" presId="urn:microsoft.com/office/officeart/2018/2/layout/IconLabelList"/>
    <dgm:cxn modelId="{7224B8ED-1D51-42F4-AE4A-1E3931E80F06}" type="presParOf" srcId="{BBF04936-F86C-414B-B4B5-1D018A26696C}" destId="{7645F7EF-02E6-48F5-9D5E-42EF42718245}" srcOrd="0" destOrd="0" presId="urn:microsoft.com/office/officeart/2018/2/layout/IconLabelList"/>
    <dgm:cxn modelId="{4B646EB6-E1CD-4105-8BCA-76559FA21892}" type="presParOf" srcId="{7645F7EF-02E6-48F5-9D5E-42EF42718245}" destId="{9EFA2D45-1B47-4736-A2D8-B1F207356F47}" srcOrd="0" destOrd="0" presId="urn:microsoft.com/office/officeart/2018/2/layout/IconLabelList"/>
    <dgm:cxn modelId="{9C5CD45C-1E95-4C15-9F39-D5A0776ECA42}" type="presParOf" srcId="{7645F7EF-02E6-48F5-9D5E-42EF42718245}" destId="{1BAF0DE0-2ED2-4D6B-BB24-EEF264EE2B6A}" srcOrd="1" destOrd="0" presId="urn:microsoft.com/office/officeart/2018/2/layout/IconLabelList"/>
    <dgm:cxn modelId="{DF48C9BA-7FDA-42BB-A705-84E941759484}" type="presParOf" srcId="{7645F7EF-02E6-48F5-9D5E-42EF42718245}" destId="{006CB8ED-4B0E-475A-8540-FA37083E83F2}" srcOrd="2" destOrd="0" presId="urn:microsoft.com/office/officeart/2018/2/layout/IconLabelList"/>
    <dgm:cxn modelId="{D90A0212-AB58-472D-8EFF-F2CDE9DB74E1}" type="presParOf" srcId="{BBF04936-F86C-414B-B4B5-1D018A26696C}" destId="{C60CCFB1-F13B-41A4-9884-8C2157D4A804}" srcOrd="1" destOrd="0" presId="urn:microsoft.com/office/officeart/2018/2/layout/IconLabelList"/>
    <dgm:cxn modelId="{54AD13E0-6762-4107-A87E-78BADB6EA8E2}" type="presParOf" srcId="{BBF04936-F86C-414B-B4B5-1D018A26696C}" destId="{F11FCB10-3A72-4D0F-A8C9-05BBB46E1999}" srcOrd="2" destOrd="0" presId="urn:microsoft.com/office/officeart/2018/2/layout/IconLabelList"/>
    <dgm:cxn modelId="{0D9B4630-DC6E-4741-A70D-3C654CFA54E5}" type="presParOf" srcId="{F11FCB10-3A72-4D0F-A8C9-05BBB46E1999}" destId="{8949C550-B7DC-472E-BCDF-DB556803150B}" srcOrd="0" destOrd="0" presId="urn:microsoft.com/office/officeart/2018/2/layout/IconLabelList"/>
    <dgm:cxn modelId="{5867F53F-62A4-4EC7-963F-15C7BDA27BE0}" type="presParOf" srcId="{F11FCB10-3A72-4D0F-A8C9-05BBB46E1999}" destId="{8E7CCE7B-FBBC-4256-9742-D4EFAA6DD2F1}" srcOrd="1" destOrd="0" presId="urn:microsoft.com/office/officeart/2018/2/layout/IconLabelList"/>
    <dgm:cxn modelId="{6B61C989-5A9E-4682-AD62-062E9F0F0821}" type="presParOf" srcId="{F11FCB10-3A72-4D0F-A8C9-05BBB46E1999}" destId="{C5F67737-6B84-4FD1-849E-F5F231AB74E2}" srcOrd="2" destOrd="0" presId="urn:microsoft.com/office/officeart/2018/2/layout/IconLabelList"/>
    <dgm:cxn modelId="{47C2842A-AD44-428F-813F-5BA0BC46E189}" type="presParOf" srcId="{BBF04936-F86C-414B-B4B5-1D018A26696C}" destId="{198D232E-5B2C-4B3A-9580-B19ED7DC592A}" srcOrd="3" destOrd="0" presId="urn:microsoft.com/office/officeart/2018/2/layout/IconLabelList"/>
    <dgm:cxn modelId="{6EA44039-20F7-44DF-AE93-8092535D8B31}" type="presParOf" srcId="{BBF04936-F86C-414B-B4B5-1D018A26696C}" destId="{9C4A448E-6768-48F7-88BA-D60038E410C2}" srcOrd="4" destOrd="0" presId="urn:microsoft.com/office/officeart/2018/2/layout/IconLabelList"/>
    <dgm:cxn modelId="{D4263E80-45DB-4C40-953A-AAE8A662CAB2}" type="presParOf" srcId="{9C4A448E-6768-48F7-88BA-D60038E410C2}" destId="{D905FAC1-9D3C-44C7-9269-2A1823BB5C92}" srcOrd="0" destOrd="0" presId="urn:microsoft.com/office/officeart/2018/2/layout/IconLabelList"/>
    <dgm:cxn modelId="{BA613204-CF25-4A9D-AA78-C55F31A3B21F}" type="presParOf" srcId="{9C4A448E-6768-48F7-88BA-D60038E410C2}" destId="{2B6F5208-38A9-489B-BAED-4A113A02033A}" srcOrd="1" destOrd="0" presId="urn:microsoft.com/office/officeart/2018/2/layout/IconLabelList"/>
    <dgm:cxn modelId="{7E51A741-BB9C-4B39-BB90-BBE067FBDB53}" type="presParOf" srcId="{9C4A448E-6768-48F7-88BA-D60038E410C2}" destId="{FA8096E6-2A2C-46B9-929F-545B01BCCC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21ABF8-755B-4FC6-A52F-E81AFDC46C5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FCA27C-BAA2-4666-AA70-0600FD7745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Composition: Lotus (declarative, vectorizable) vs DocETL (imperative control-flow) vs Palimpsest (prompt augmentation).</a:t>
          </a:r>
        </a:p>
      </dgm:t>
    </dgm:pt>
    <dgm:pt modelId="{A1884458-2355-4C83-9470-DE4D99B0548F}" type="parTrans" cxnId="{FB6EC20B-BBFC-4602-9670-D3BF0E92ABBE}">
      <dgm:prSet/>
      <dgm:spPr/>
      <dgm:t>
        <a:bodyPr/>
        <a:lstStyle/>
        <a:p>
          <a:endParaRPr lang="en-US"/>
        </a:p>
      </dgm:t>
    </dgm:pt>
    <dgm:pt modelId="{D4828D48-1B4D-4C21-8EA2-273659B0E21B}" type="sibTrans" cxnId="{FB6EC20B-BBFC-4602-9670-D3BF0E92ABBE}">
      <dgm:prSet/>
      <dgm:spPr/>
      <dgm:t>
        <a:bodyPr/>
        <a:lstStyle/>
        <a:p>
          <a:endParaRPr lang="en-US"/>
        </a:p>
      </dgm:t>
    </dgm:pt>
    <dgm:pt modelId="{EF69578B-0DB3-4A0C-8806-2877525E4AE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Batching/Cache: Lotus native; DocETL step-limited; Palimpsest multiplies tokens with k selection.</a:t>
          </a:r>
        </a:p>
      </dgm:t>
    </dgm:pt>
    <dgm:pt modelId="{DAB60B90-637F-43CE-B51A-CDAA52065C4A}" type="parTrans" cxnId="{EBEC79DF-6CD6-432D-9B7F-340F0884D1A3}">
      <dgm:prSet/>
      <dgm:spPr/>
      <dgm:t>
        <a:bodyPr/>
        <a:lstStyle/>
        <a:p>
          <a:endParaRPr lang="en-US"/>
        </a:p>
      </dgm:t>
    </dgm:pt>
    <dgm:pt modelId="{D2D89126-DF39-49F1-BF9C-8593AFA2A9DE}" type="sibTrans" cxnId="{EBEC79DF-6CD6-432D-9B7F-340F0884D1A3}">
      <dgm:prSet/>
      <dgm:spPr/>
      <dgm:t>
        <a:bodyPr/>
        <a:lstStyle/>
        <a:p>
          <a:endParaRPr lang="en-US"/>
        </a:p>
      </dgm:t>
    </dgm:pt>
    <dgm:pt modelId="{9AF1AF3B-D546-4161-9146-0059A25440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Schema enforcement: Lotus with strict prompts/JSON; DocETL post-hoc validation/repair; Palimpsest via better rewrites.</a:t>
          </a:r>
        </a:p>
      </dgm:t>
    </dgm:pt>
    <dgm:pt modelId="{36DF297D-5A97-43A1-A968-83BAC2F444F2}" type="parTrans" cxnId="{7D2BC361-F35F-48C4-A456-E3300537D148}">
      <dgm:prSet/>
      <dgm:spPr/>
      <dgm:t>
        <a:bodyPr/>
        <a:lstStyle/>
        <a:p>
          <a:endParaRPr lang="en-US"/>
        </a:p>
      </dgm:t>
    </dgm:pt>
    <dgm:pt modelId="{72B43D2D-AA75-45A4-9880-AB051852A231}" type="sibTrans" cxnId="{7D2BC361-F35F-48C4-A456-E3300537D148}">
      <dgm:prSet/>
      <dgm:spPr/>
      <dgm:t>
        <a:bodyPr/>
        <a:lstStyle/>
        <a:p>
          <a:endParaRPr lang="en-US"/>
        </a:p>
      </dgm:t>
    </dgm:pt>
    <dgm:pt modelId="{0B13B2DF-6447-4A13-AE38-F305B2DEA6B9}" type="pres">
      <dgm:prSet presAssocID="{1621ABF8-755B-4FC6-A52F-E81AFDC46C56}" presName="root" presStyleCnt="0">
        <dgm:presLayoutVars>
          <dgm:dir/>
          <dgm:resizeHandles val="exact"/>
        </dgm:presLayoutVars>
      </dgm:prSet>
      <dgm:spPr/>
    </dgm:pt>
    <dgm:pt modelId="{58B180EB-7CC1-4FF8-BC77-D400707FEABD}" type="pres">
      <dgm:prSet presAssocID="{F4FCA27C-BAA2-4666-AA70-0600FD7745CC}" presName="compNode" presStyleCnt="0"/>
      <dgm:spPr/>
    </dgm:pt>
    <dgm:pt modelId="{7A3416E1-A217-409B-9A6F-41D115D2740A}" type="pres">
      <dgm:prSet presAssocID="{F4FCA27C-BAA2-4666-AA70-0600FD7745CC}" presName="iconBgRect" presStyleLbl="bgShp" presStyleIdx="0" presStyleCnt="3"/>
      <dgm:spPr/>
    </dgm:pt>
    <dgm:pt modelId="{539F7E71-7C84-41A4-93DC-A4A7E743176B}" type="pres">
      <dgm:prSet presAssocID="{F4FCA27C-BAA2-4666-AA70-0600FD7745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0C03A57-E3C2-4B32-8EA7-904A5715DBCE}" type="pres">
      <dgm:prSet presAssocID="{F4FCA27C-BAA2-4666-AA70-0600FD7745CC}" presName="spaceRect" presStyleCnt="0"/>
      <dgm:spPr/>
    </dgm:pt>
    <dgm:pt modelId="{59738B8F-1035-4899-BB79-F2C6EDE36C68}" type="pres">
      <dgm:prSet presAssocID="{F4FCA27C-BAA2-4666-AA70-0600FD7745CC}" presName="textRect" presStyleLbl="revTx" presStyleIdx="0" presStyleCnt="3">
        <dgm:presLayoutVars>
          <dgm:chMax val="1"/>
          <dgm:chPref val="1"/>
        </dgm:presLayoutVars>
      </dgm:prSet>
      <dgm:spPr/>
    </dgm:pt>
    <dgm:pt modelId="{54471222-A4D5-4788-B4F7-80F5858B78E9}" type="pres">
      <dgm:prSet presAssocID="{D4828D48-1B4D-4C21-8EA2-273659B0E21B}" presName="sibTrans" presStyleCnt="0"/>
      <dgm:spPr/>
    </dgm:pt>
    <dgm:pt modelId="{87259128-850B-4022-AC39-E6AF2FAB9BC8}" type="pres">
      <dgm:prSet presAssocID="{EF69578B-0DB3-4A0C-8806-2877525E4AE2}" presName="compNode" presStyleCnt="0"/>
      <dgm:spPr/>
    </dgm:pt>
    <dgm:pt modelId="{F035A9D9-FC45-4D67-B8EE-B21C227FDC38}" type="pres">
      <dgm:prSet presAssocID="{EF69578B-0DB3-4A0C-8806-2877525E4AE2}" presName="iconBgRect" presStyleLbl="bgShp" presStyleIdx="1" presStyleCnt="3"/>
      <dgm:spPr/>
    </dgm:pt>
    <dgm:pt modelId="{2CE64A00-4390-468C-B02D-EEE7DC9B39C2}" type="pres">
      <dgm:prSet presAssocID="{EF69578B-0DB3-4A0C-8806-2877525E4A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E50FB15-15FE-4150-8DB7-31A5A5F47D78}" type="pres">
      <dgm:prSet presAssocID="{EF69578B-0DB3-4A0C-8806-2877525E4AE2}" presName="spaceRect" presStyleCnt="0"/>
      <dgm:spPr/>
    </dgm:pt>
    <dgm:pt modelId="{951131EF-B331-4985-9C3A-40AEF9D95760}" type="pres">
      <dgm:prSet presAssocID="{EF69578B-0DB3-4A0C-8806-2877525E4AE2}" presName="textRect" presStyleLbl="revTx" presStyleIdx="1" presStyleCnt="3">
        <dgm:presLayoutVars>
          <dgm:chMax val="1"/>
          <dgm:chPref val="1"/>
        </dgm:presLayoutVars>
      </dgm:prSet>
      <dgm:spPr/>
    </dgm:pt>
    <dgm:pt modelId="{25EE4293-99A9-438D-9E75-8B81C920632A}" type="pres">
      <dgm:prSet presAssocID="{D2D89126-DF39-49F1-BF9C-8593AFA2A9DE}" presName="sibTrans" presStyleCnt="0"/>
      <dgm:spPr/>
    </dgm:pt>
    <dgm:pt modelId="{2B153B57-DDAB-4C8E-B6E7-F84A55DFC4A6}" type="pres">
      <dgm:prSet presAssocID="{9AF1AF3B-D546-4161-9146-0059A25440ED}" presName="compNode" presStyleCnt="0"/>
      <dgm:spPr/>
    </dgm:pt>
    <dgm:pt modelId="{2982A5DA-9370-407B-BBAC-AFDE0472AB7C}" type="pres">
      <dgm:prSet presAssocID="{9AF1AF3B-D546-4161-9146-0059A25440ED}" presName="iconBgRect" presStyleLbl="bgShp" presStyleIdx="2" presStyleCnt="3"/>
      <dgm:spPr/>
    </dgm:pt>
    <dgm:pt modelId="{2CAEA278-60E4-4DB4-853B-12E6C15178A8}" type="pres">
      <dgm:prSet presAssocID="{9AF1AF3B-D546-4161-9146-0059A25440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718E53CB-F0F0-40BF-AF2D-DA2D0329B2B7}" type="pres">
      <dgm:prSet presAssocID="{9AF1AF3B-D546-4161-9146-0059A25440ED}" presName="spaceRect" presStyleCnt="0"/>
      <dgm:spPr/>
    </dgm:pt>
    <dgm:pt modelId="{877C955C-3F0A-48B9-8A70-0EAA8F4A6969}" type="pres">
      <dgm:prSet presAssocID="{9AF1AF3B-D546-4161-9146-0059A25440E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B6EC20B-BBFC-4602-9670-D3BF0E92ABBE}" srcId="{1621ABF8-755B-4FC6-A52F-E81AFDC46C56}" destId="{F4FCA27C-BAA2-4666-AA70-0600FD7745CC}" srcOrd="0" destOrd="0" parTransId="{A1884458-2355-4C83-9470-DE4D99B0548F}" sibTransId="{D4828D48-1B4D-4C21-8EA2-273659B0E21B}"/>
    <dgm:cxn modelId="{F64DBB11-8981-44E0-AD57-6469E92992E9}" type="presOf" srcId="{1621ABF8-755B-4FC6-A52F-E81AFDC46C56}" destId="{0B13B2DF-6447-4A13-AE38-F305B2DEA6B9}" srcOrd="0" destOrd="0" presId="urn:microsoft.com/office/officeart/2018/5/layout/IconCircleLabelList"/>
    <dgm:cxn modelId="{9C988732-A54D-473B-96D1-41DF7B54A7A3}" type="presOf" srcId="{9AF1AF3B-D546-4161-9146-0059A25440ED}" destId="{877C955C-3F0A-48B9-8A70-0EAA8F4A6969}" srcOrd="0" destOrd="0" presId="urn:microsoft.com/office/officeart/2018/5/layout/IconCircleLabelList"/>
    <dgm:cxn modelId="{7D2BC361-F35F-48C4-A456-E3300537D148}" srcId="{1621ABF8-755B-4FC6-A52F-E81AFDC46C56}" destId="{9AF1AF3B-D546-4161-9146-0059A25440ED}" srcOrd="2" destOrd="0" parTransId="{36DF297D-5A97-43A1-A968-83BAC2F444F2}" sibTransId="{72B43D2D-AA75-45A4-9880-AB051852A231}"/>
    <dgm:cxn modelId="{A4665B84-8490-4AF5-A591-70BFBBB068FC}" type="presOf" srcId="{F4FCA27C-BAA2-4666-AA70-0600FD7745CC}" destId="{59738B8F-1035-4899-BB79-F2C6EDE36C68}" srcOrd="0" destOrd="0" presId="urn:microsoft.com/office/officeart/2018/5/layout/IconCircleLabelList"/>
    <dgm:cxn modelId="{EBEC79DF-6CD6-432D-9B7F-340F0884D1A3}" srcId="{1621ABF8-755B-4FC6-A52F-E81AFDC46C56}" destId="{EF69578B-0DB3-4A0C-8806-2877525E4AE2}" srcOrd="1" destOrd="0" parTransId="{DAB60B90-637F-43CE-B51A-CDAA52065C4A}" sibTransId="{D2D89126-DF39-49F1-BF9C-8593AFA2A9DE}"/>
    <dgm:cxn modelId="{99D7EBE4-32D8-48ED-857A-5A022927F9A3}" type="presOf" srcId="{EF69578B-0DB3-4A0C-8806-2877525E4AE2}" destId="{951131EF-B331-4985-9C3A-40AEF9D95760}" srcOrd="0" destOrd="0" presId="urn:microsoft.com/office/officeart/2018/5/layout/IconCircleLabelList"/>
    <dgm:cxn modelId="{74AC79D8-F5B9-46A7-ABBB-657860957AB8}" type="presParOf" srcId="{0B13B2DF-6447-4A13-AE38-F305B2DEA6B9}" destId="{58B180EB-7CC1-4FF8-BC77-D400707FEABD}" srcOrd="0" destOrd="0" presId="urn:microsoft.com/office/officeart/2018/5/layout/IconCircleLabelList"/>
    <dgm:cxn modelId="{C8CC71BB-500F-444B-816F-2EC36C8EFF73}" type="presParOf" srcId="{58B180EB-7CC1-4FF8-BC77-D400707FEABD}" destId="{7A3416E1-A217-409B-9A6F-41D115D2740A}" srcOrd="0" destOrd="0" presId="urn:microsoft.com/office/officeart/2018/5/layout/IconCircleLabelList"/>
    <dgm:cxn modelId="{3E2A696D-C78E-4EB8-B9AB-1CC8A53AEBAD}" type="presParOf" srcId="{58B180EB-7CC1-4FF8-BC77-D400707FEABD}" destId="{539F7E71-7C84-41A4-93DC-A4A7E743176B}" srcOrd="1" destOrd="0" presId="urn:microsoft.com/office/officeart/2018/5/layout/IconCircleLabelList"/>
    <dgm:cxn modelId="{9F0E086D-1D4E-4387-BE08-198B8DF565D2}" type="presParOf" srcId="{58B180EB-7CC1-4FF8-BC77-D400707FEABD}" destId="{C0C03A57-E3C2-4B32-8EA7-904A5715DBCE}" srcOrd="2" destOrd="0" presId="urn:microsoft.com/office/officeart/2018/5/layout/IconCircleLabelList"/>
    <dgm:cxn modelId="{BEBC245E-2D2A-402F-A4CE-83B1F3C04AA8}" type="presParOf" srcId="{58B180EB-7CC1-4FF8-BC77-D400707FEABD}" destId="{59738B8F-1035-4899-BB79-F2C6EDE36C68}" srcOrd="3" destOrd="0" presId="urn:microsoft.com/office/officeart/2018/5/layout/IconCircleLabelList"/>
    <dgm:cxn modelId="{4522510B-92B7-4386-B2A4-02CFBB8D4CB9}" type="presParOf" srcId="{0B13B2DF-6447-4A13-AE38-F305B2DEA6B9}" destId="{54471222-A4D5-4788-B4F7-80F5858B78E9}" srcOrd="1" destOrd="0" presId="urn:microsoft.com/office/officeart/2018/5/layout/IconCircleLabelList"/>
    <dgm:cxn modelId="{1833099B-9D18-4E09-87D4-337EF18E0541}" type="presParOf" srcId="{0B13B2DF-6447-4A13-AE38-F305B2DEA6B9}" destId="{87259128-850B-4022-AC39-E6AF2FAB9BC8}" srcOrd="2" destOrd="0" presId="urn:microsoft.com/office/officeart/2018/5/layout/IconCircleLabelList"/>
    <dgm:cxn modelId="{48B4258D-9A85-4443-BD37-B360FF2E5C1F}" type="presParOf" srcId="{87259128-850B-4022-AC39-E6AF2FAB9BC8}" destId="{F035A9D9-FC45-4D67-B8EE-B21C227FDC38}" srcOrd="0" destOrd="0" presId="urn:microsoft.com/office/officeart/2018/5/layout/IconCircleLabelList"/>
    <dgm:cxn modelId="{C2725F3C-D38F-4084-A1D5-5384E06644F2}" type="presParOf" srcId="{87259128-850B-4022-AC39-E6AF2FAB9BC8}" destId="{2CE64A00-4390-468C-B02D-EEE7DC9B39C2}" srcOrd="1" destOrd="0" presId="urn:microsoft.com/office/officeart/2018/5/layout/IconCircleLabelList"/>
    <dgm:cxn modelId="{376AD433-31DB-47B9-A714-E9E3FFD2389C}" type="presParOf" srcId="{87259128-850B-4022-AC39-E6AF2FAB9BC8}" destId="{EE50FB15-15FE-4150-8DB7-31A5A5F47D78}" srcOrd="2" destOrd="0" presId="urn:microsoft.com/office/officeart/2018/5/layout/IconCircleLabelList"/>
    <dgm:cxn modelId="{6331C7F5-7C44-405B-9FC9-90DDE49542ED}" type="presParOf" srcId="{87259128-850B-4022-AC39-E6AF2FAB9BC8}" destId="{951131EF-B331-4985-9C3A-40AEF9D95760}" srcOrd="3" destOrd="0" presId="urn:microsoft.com/office/officeart/2018/5/layout/IconCircleLabelList"/>
    <dgm:cxn modelId="{8899C370-4C4F-4260-9DA5-4276EAE24F3F}" type="presParOf" srcId="{0B13B2DF-6447-4A13-AE38-F305B2DEA6B9}" destId="{25EE4293-99A9-438D-9E75-8B81C920632A}" srcOrd="3" destOrd="0" presId="urn:microsoft.com/office/officeart/2018/5/layout/IconCircleLabelList"/>
    <dgm:cxn modelId="{06F9F74B-B69A-43BF-A20B-F07014752FCB}" type="presParOf" srcId="{0B13B2DF-6447-4A13-AE38-F305B2DEA6B9}" destId="{2B153B57-DDAB-4C8E-B6E7-F84A55DFC4A6}" srcOrd="4" destOrd="0" presId="urn:microsoft.com/office/officeart/2018/5/layout/IconCircleLabelList"/>
    <dgm:cxn modelId="{764FE650-7577-4E4C-9FAC-C5B78663FD46}" type="presParOf" srcId="{2B153B57-DDAB-4C8E-B6E7-F84A55DFC4A6}" destId="{2982A5DA-9370-407B-BBAC-AFDE0472AB7C}" srcOrd="0" destOrd="0" presId="urn:microsoft.com/office/officeart/2018/5/layout/IconCircleLabelList"/>
    <dgm:cxn modelId="{F909B545-B78D-46DC-8537-425D9DB1ED2A}" type="presParOf" srcId="{2B153B57-DDAB-4C8E-B6E7-F84A55DFC4A6}" destId="{2CAEA278-60E4-4DB4-853B-12E6C15178A8}" srcOrd="1" destOrd="0" presId="urn:microsoft.com/office/officeart/2018/5/layout/IconCircleLabelList"/>
    <dgm:cxn modelId="{37555328-C67F-4433-AF09-815EF47AEE2B}" type="presParOf" srcId="{2B153B57-DDAB-4C8E-B6E7-F84A55DFC4A6}" destId="{718E53CB-F0F0-40BF-AF2D-DA2D0329B2B7}" srcOrd="2" destOrd="0" presId="urn:microsoft.com/office/officeart/2018/5/layout/IconCircleLabelList"/>
    <dgm:cxn modelId="{D63F89C7-9393-4D7F-899A-D9C94B67B637}" type="presParOf" srcId="{2B153B57-DDAB-4C8E-B6E7-F84A55DFC4A6}" destId="{877C955C-3F0A-48B9-8A70-0EAA8F4A696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02F36E0-2ECA-4CC2-BB87-36FFF30925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70235C-D7BB-43AE-B536-9D8EADED96F0}">
      <dgm:prSet/>
      <dgm:spPr/>
      <dgm:t>
        <a:bodyPr/>
        <a:lstStyle/>
        <a:p>
          <a:r>
            <a:rPr lang="en-US" dirty="0"/>
            <a:t>Setup: ELEET and </a:t>
          </a:r>
          <a:r>
            <a:rPr lang="en-US" dirty="0" err="1"/>
            <a:t>DocETL</a:t>
          </a:r>
          <a:r>
            <a:rPr lang="en-US" dirty="0"/>
            <a:t> setup was difficult; SQL-like execution in </a:t>
          </a:r>
          <a:r>
            <a:rPr lang="en-US" dirty="0" err="1"/>
            <a:t>DocETL</a:t>
          </a:r>
          <a:r>
            <a:rPr lang="en-US" dirty="0"/>
            <a:t> required custom glue.</a:t>
          </a:r>
        </a:p>
      </dgm:t>
    </dgm:pt>
    <dgm:pt modelId="{DB3D1D82-8025-4E66-8E73-2938AB38B9BA}" type="parTrans" cxnId="{EFC2F69C-6681-4D19-8818-E6254C84061C}">
      <dgm:prSet/>
      <dgm:spPr/>
      <dgm:t>
        <a:bodyPr/>
        <a:lstStyle/>
        <a:p>
          <a:endParaRPr lang="en-US"/>
        </a:p>
      </dgm:t>
    </dgm:pt>
    <dgm:pt modelId="{E46547B4-E464-45F8-8276-DF6D9F393CCF}" type="sibTrans" cxnId="{EFC2F69C-6681-4D19-8818-E6254C84061C}">
      <dgm:prSet/>
      <dgm:spPr/>
      <dgm:t>
        <a:bodyPr/>
        <a:lstStyle/>
        <a:p>
          <a:endParaRPr lang="en-US"/>
        </a:p>
      </dgm:t>
    </dgm:pt>
    <dgm:pt modelId="{441AA8CA-F983-4449-9CB9-9608623003CB}">
      <dgm:prSet/>
      <dgm:spPr/>
      <dgm:t>
        <a:bodyPr/>
        <a:lstStyle/>
        <a:p>
          <a:r>
            <a:rPr lang="en-US"/>
            <a:t>Reliability: Lotus matched docs with observed behavior; easiest to reason about and operate.</a:t>
          </a:r>
        </a:p>
      </dgm:t>
    </dgm:pt>
    <dgm:pt modelId="{24FFFA93-7AAB-4138-93ED-554317487F29}" type="parTrans" cxnId="{74BD7C8A-0C53-4DF4-8D5A-C1D70E206B29}">
      <dgm:prSet/>
      <dgm:spPr/>
      <dgm:t>
        <a:bodyPr/>
        <a:lstStyle/>
        <a:p>
          <a:endParaRPr lang="en-US"/>
        </a:p>
      </dgm:t>
    </dgm:pt>
    <dgm:pt modelId="{3933B191-2C62-4620-92D8-D1692B22EC96}" type="sibTrans" cxnId="{74BD7C8A-0C53-4DF4-8D5A-C1D70E206B29}">
      <dgm:prSet/>
      <dgm:spPr/>
      <dgm:t>
        <a:bodyPr/>
        <a:lstStyle/>
        <a:p>
          <a:endParaRPr lang="en-US"/>
        </a:p>
      </dgm:t>
    </dgm:pt>
    <dgm:pt modelId="{11EF9127-9F41-4F37-9CB2-EED0E3831D64}">
      <dgm:prSet/>
      <dgm:spPr/>
      <dgm:t>
        <a:bodyPr/>
        <a:lstStyle/>
        <a:p>
          <a:r>
            <a:rPr lang="en-US" dirty="0"/>
            <a:t>Instrumentation: Trace latency, tokens, retries, cache hits; enforce JSON to reduce re-asks.</a:t>
          </a:r>
        </a:p>
      </dgm:t>
    </dgm:pt>
    <dgm:pt modelId="{9F47C40B-7EA9-4E10-A18D-9CB9E56348C7}" type="parTrans" cxnId="{3E7361F2-71A7-4E12-90C2-EAA7EA90804D}">
      <dgm:prSet/>
      <dgm:spPr/>
      <dgm:t>
        <a:bodyPr/>
        <a:lstStyle/>
        <a:p>
          <a:endParaRPr lang="en-US"/>
        </a:p>
      </dgm:t>
    </dgm:pt>
    <dgm:pt modelId="{2D3AC6F5-2285-436A-9779-CA3A564F4E90}" type="sibTrans" cxnId="{3E7361F2-71A7-4E12-90C2-EAA7EA90804D}">
      <dgm:prSet/>
      <dgm:spPr/>
      <dgm:t>
        <a:bodyPr/>
        <a:lstStyle/>
        <a:p>
          <a:endParaRPr lang="en-US"/>
        </a:p>
      </dgm:t>
    </dgm:pt>
    <dgm:pt modelId="{054084E7-8B02-4E8C-8708-4904F8AC4D5C}">
      <dgm:prSet/>
      <dgm:spPr/>
      <dgm:t>
        <a:bodyPr/>
        <a:lstStyle/>
        <a:p>
          <a:r>
            <a:rPr lang="en-US"/>
            <a:t>Cost control: Cap candidates/tokens; disable planning for trivial cases; standardize prompt shells.</a:t>
          </a:r>
        </a:p>
      </dgm:t>
    </dgm:pt>
    <dgm:pt modelId="{D3B2E9B2-BA8B-4624-8C38-BF4CE440CB3F}" type="parTrans" cxnId="{6AFC4529-2666-4E77-BD06-FE184E3E0087}">
      <dgm:prSet/>
      <dgm:spPr/>
      <dgm:t>
        <a:bodyPr/>
        <a:lstStyle/>
        <a:p>
          <a:endParaRPr lang="en-US"/>
        </a:p>
      </dgm:t>
    </dgm:pt>
    <dgm:pt modelId="{2FD1C973-3E58-4FDA-B612-79446C2D7063}" type="sibTrans" cxnId="{6AFC4529-2666-4E77-BD06-FE184E3E0087}">
      <dgm:prSet/>
      <dgm:spPr/>
      <dgm:t>
        <a:bodyPr/>
        <a:lstStyle/>
        <a:p>
          <a:endParaRPr lang="en-US"/>
        </a:p>
      </dgm:t>
    </dgm:pt>
    <dgm:pt modelId="{53528837-CB81-F64B-B12C-DDF983A9C487}" type="pres">
      <dgm:prSet presAssocID="{202F36E0-2ECA-4CC2-BB87-36FFF3092547}" presName="linear" presStyleCnt="0">
        <dgm:presLayoutVars>
          <dgm:animLvl val="lvl"/>
          <dgm:resizeHandles val="exact"/>
        </dgm:presLayoutVars>
      </dgm:prSet>
      <dgm:spPr/>
    </dgm:pt>
    <dgm:pt modelId="{7C84E8DB-90D0-CF41-8F78-27EF76B802FA}" type="pres">
      <dgm:prSet presAssocID="{4870235C-D7BB-43AE-B536-9D8EADED96F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71636C5-B2DD-A248-A949-B33D18EF8281}" type="pres">
      <dgm:prSet presAssocID="{E46547B4-E464-45F8-8276-DF6D9F393CCF}" presName="spacer" presStyleCnt="0"/>
      <dgm:spPr/>
    </dgm:pt>
    <dgm:pt modelId="{6946A98F-BD92-C848-BAFD-15B530BFEBA6}" type="pres">
      <dgm:prSet presAssocID="{441AA8CA-F983-4449-9CB9-9608623003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70650AE-A560-4449-8A78-CCC8758D4685}" type="pres">
      <dgm:prSet presAssocID="{3933B191-2C62-4620-92D8-D1692B22EC96}" presName="spacer" presStyleCnt="0"/>
      <dgm:spPr/>
    </dgm:pt>
    <dgm:pt modelId="{5151F513-2BCD-4246-931A-E4F46F560A1B}" type="pres">
      <dgm:prSet presAssocID="{11EF9127-9F41-4F37-9CB2-EED0E3831D6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B218E56-828E-744A-997E-7925B0720300}" type="pres">
      <dgm:prSet presAssocID="{2D3AC6F5-2285-436A-9779-CA3A564F4E90}" presName="spacer" presStyleCnt="0"/>
      <dgm:spPr/>
    </dgm:pt>
    <dgm:pt modelId="{E00488C1-C9CC-4F4B-9E34-088E2C0F097A}" type="pres">
      <dgm:prSet presAssocID="{054084E7-8B02-4E8C-8708-4904F8AC4D5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C042E08-7C00-534F-80C4-7E8CFEEE9343}" type="presOf" srcId="{11EF9127-9F41-4F37-9CB2-EED0E3831D64}" destId="{5151F513-2BCD-4246-931A-E4F46F560A1B}" srcOrd="0" destOrd="0" presId="urn:microsoft.com/office/officeart/2005/8/layout/vList2"/>
    <dgm:cxn modelId="{6AFC4529-2666-4E77-BD06-FE184E3E0087}" srcId="{202F36E0-2ECA-4CC2-BB87-36FFF3092547}" destId="{054084E7-8B02-4E8C-8708-4904F8AC4D5C}" srcOrd="3" destOrd="0" parTransId="{D3B2E9B2-BA8B-4624-8C38-BF4CE440CB3F}" sibTransId="{2FD1C973-3E58-4FDA-B612-79446C2D7063}"/>
    <dgm:cxn modelId="{74BD7C8A-0C53-4DF4-8D5A-C1D70E206B29}" srcId="{202F36E0-2ECA-4CC2-BB87-36FFF3092547}" destId="{441AA8CA-F983-4449-9CB9-9608623003CB}" srcOrd="1" destOrd="0" parTransId="{24FFFA93-7AAB-4138-93ED-554317487F29}" sibTransId="{3933B191-2C62-4620-92D8-D1692B22EC96}"/>
    <dgm:cxn modelId="{1E47FE91-ABFC-734A-BF56-B8310379B995}" type="presOf" srcId="{441AA8CA-F983-4449-9CB9-9608623003CB}" destId="{6946A98F-BD92-C848-BAFD-15B530BFEBA6}" srcOrd="0" destOrd="0" presId="urn:microsoft.com/office/officeart/2005/8/layout/vList2"/>
    <dgm:cxn modelId="{EFC2F69C-6681-4D19-8818-E6254C84061C}" srcId="{202F36E0-2ECA-4CC2-BB87-36FFF3092547}" destId="{4870235C-D7BB-43AE-B536-9D8EADED96F0}" srcOrd="0" destOrd="0" parTransId="{DB3D1D82-8025-4E66-8E73-2938AB38B9BA}" sibTransId="{E46547B4-E464-45F8-8276-DF6D9F393CCF}"/>
    <dgm:cxn modelId="{A33D67A7-067E-D148-B852-AEC278DD8758}" type="presOf" srcId="{4870235C-D7BB-43AE-B536-9D8EADED96F0}" destId="{7C84E8DB-90D0-CF41-8F78-27EF76B802FA}" srcOrd="0" destOrd="0" presId="urn:microsoft.com/office/officeart/2005/8/layout/vList2"/>
    <dgm:cxn modelId="{783993D0-0DE0-254E-92E0-C35A4DCC74D3}" type="presOf" srcId="{054084E7-8B02-4E8C-8708-4904F8AC4D5C}" destId="{E00488C1-C9CC-4F4B-9E34-088E2C0F097A}" srcOrd="0" destOrd="0" presId="urn:microsoft.com/office/officeart/2005/8/layout/vList2"/>
    <dgm:cxn modelId="{11665BDA-1BC4-E84F-8258-9D56ABE09846}" type="presOf" srcId="{202F36E0-2ECA-4CC2-BB87-36FFF3092547}" destId="{53528837-CB81-F64B-B12C-DDF983A9C487}" srcOrd="0" destOrd="0" presId="urn:microsoft.com/office/officeart/2005/8/layout/vList2"/>
    <dgm:cxn modelId="{3E7361F2-71A7-4E12-90C2-EAA7EA90804D}" srcId="{202F36E0-2ECA-4CC2-BB87-36FFF3092547}" destId="{11EF9127-9F41-4F37-9CB2-EED0E3831D64}" srcOrd="2" destOrd="0" parTransId="{9F47C40B-7EA9-4E10-A18D-9CB9E56348C7}" sibTransId="{2D3AC6F5-2285-436A-9779-CA3A564F4E90}"/>
    <dgm:cxn modelId="{E84676F6-567F-4543-9448-75026F07C0C2}" type="presParOf" srcId="{53528837-CB81-F64B-B12C-DDF983A9C487}" destId="{7C84E8DB-90D0-CF41-8F78-27EF76B802FA}" srcOrd="0" destOrd="0" presId="urn:microsoft.com/office/officeart/2005/8/layout/vList2"/>
    <dgm:cxn modelId="{010A2EFF-654D-CB4F-84D4-A5D67B05C6AF}" type="presParOf" srcId="{53528837-CB81-F64B-B12C-DDF983A9C487}" destId="{271636C5-B2DD-A248-A949-B33D18EF8281}" srcOrd="1" destOrd="0" presId="urn:microsoft.com/office/officeart/2005/8/layout/vList2"/>
    <dgm:cxn modelId="{DF1CDDFB-B754-9544-A7B5-352C6D117AFF}" type="presParOf" srcId="{53528837-CB81-F64B-B12C-DDF983A9C487}" destId="{6946A98F-BD92-C848-BAFD-15B530BFEBA6}" srcOrd="2" destOrd="0" presId="urn:microsoft.com/office/officeart/2005/8/layout/vList2"/>
    <dgm:cxn modelId="{2CE66E07-AA1E-464F-BFF0-02B13DF4F158}" type="presParOf" srcId="{53528837-CB81-F64B-B12C-DDF983A9C487}" destId="{470650AE-A560-4449-8A78-CCC8758D4685}" srcOrd="3" destOrd="0" presId="urn:microsoft.com/office/officeart/2005/8/layout/vList2"/>
    <dgm:cxn modelId="{1A0F7483-42DC-9748-942B-B6603B267337}" type="presParOf" srcId="{53528837-CB81-F64B-B12C-DDF983A9C487}" destId="{5151F513-2BCD-4246-931A-E4F46F560A1B}" srcOrd="4" destOrd="0" presId="urn:microsoft.com/office/officeart/2005/8/layout/vList2"/>
    <dgm:cxn modelId="{F02CA32A-C271-6543-B6A3-B1BF85685F89}" type="presParOf" srcId="{53528837-CB81-F64B-B12C-DDF983A9C487}" destId="{0B218E56-828E-744A-997E-7925B0720300}" srcOrd="5" destOrd="0" presId="urn:microsoft.com/office/officeart/2005/8/layout/vList2"/>
    <dgm:cxn modelId="{C51D8F0E-3809-2047-B917-3F361EA8FB56}" type="presParOf" srcId="{53528837-CB81-F64B-B12C-DDF983A9C487}" destId="{E00488C1-C9CC-4F4B-9E34-088E2C0F097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3E7AF6-8125-4010-A181-8C78AFEA8299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BB0CD33-62B6-434E-AA0E-5EE9A8A336A0}">
      <dgm:prSet/>
      <dgm:spPr/>
      <dgm:t>
        <a:bodyPr/>
        <a:lstStyle/>
        <a:p>
          <a:r>
            <a:rPr lang="en-US"/>
            <a:t>Default</a:t>
          </a:r>
        </a:p>
      </dgm:t>
    </dgm:pt>
    <dgm:pt modelId="{6E0A39B2-2120-4829-A710-917D2A5BDCFB}" type="parTrans" cxnId="{CBA67356-C77B-432A-A9E1-13F9F7CCC5CF}">
      <dgm:prSet/>
      <dgm:spPr/>
      <dgm:t>
        <a:bodyPr/>
        <a:lstStyle/>
        <a:p>
          <a:endParaRPr lang="en-US"/>
        </a:p>
      </dgm:t>
    </dgm:pt>
    <dgm:pt modelId="{EF87EF70-9CEC-4B37-8A86-F0D0DD3BE16B}" type="sibTrans" cxnId="{CBA67356-C77B-432A-A9E1-13F9F7CCC5CF}">
      <dgm:prSet/>
      <dgm:spPr/>
      <dgm:t>
        <a:bodyPr/>
        <a:lstStyle/>
        <a:p>
          <a:endParaRPr lang="en-US"/>
        </a:p>
      </dgm:t>
    </dgm:pt>
    <dgm:pt modelId="{997F4003-4D32-4CBC-92DC-C0D9797C4F87}">
      <dgm:prSet/>
      <dgm:spPr/>
      <dgm:t>
        <a:bodyPr/>
        <a:lstStyle/>
        <a:p>
          <a:r>
            <a:rPr lang="en-US"/>
            <a:t>Default to Lotus for Projection/Filter/Aggregation/RAG on tables.</a:t>
          </a:r>
        </a:p>
      </dgm:t>
    </dgm:pt>
    <dgm:pt modelId="{E2323437-D11F-4410-B142-1C41E01F4D21}" type="parTrans" cxnId="{D4F86A14-38DD-475C-9ECF-678A768E3618}">
      <dgm:prSet/>
      <dgm:spPr/>
      <dgm:t>
        <a:bodyPr/>
        <a:lstStyle/>
        <a:p>
          <a:endParaRPr lang="en-US"/>
        </a:p>
      </dgm:t>
    </dgm:pt>
    <dgm:pt modelId="{3F374B22-C076-4420-9B2E-4BEF6946C147}" type="sibTrans" cxnId="{D4F86A14-38DD-475C-9ECF-678A768E3618}">
      <dgm:prSet/>
      <dgm:spPr/>
      <dgm:t>
        <a:bodyPr/>
        <a:lstStyle/>
        <a:p>
          <a:endParaRPr lang="en-US"/>
        </a:p>
      </dgm:t>
    </dgm:pt>
    <dgm:pt modelId="{FDE6B3FD-B7E1-46A8-BF95-00C59162F66F}">
      <dgm:prSet/>
      <dgm:spPr/>
      <dgm:t>
        <a:bodyPr/>
        <a:lstStyle/>
        <a:p>
          <a:r>
            <a:rPr lang="en-US"/>
            <a:t>Reserve</a:t>
          </a:r>
        </a:p>
      </dgm:t>
    </dgm:pt>
    <dgm:pt modelId="{846BC999-472E-40D7-A743-C0FE744E1422}" type="parTrans" cxnId="{40B93507-25CB-41B5-B9D0-E487ACA1BE96}">
      <dgm:prSet/>
      <dgm:spPr/>
      <dgm:t>
        <a:bodyPr/>
        <a:lstStyle/>
        <a:p>
          <a:endParaRPr lang="en-US"/>
        </a:p>
      </dgm:t>
    </dgm:pt>
    <dgm:pt modelId="{63E70CB9-5D4A-408B-8A49-DCA522DE7878}" type="sibTrans" cxnId="{40B93507-25CB-41B5-B9D0-E487ACA1BE96}">
      <dgm:prSet/>
      <dgm:spPr/>
      <dgm:t>
        <a:bodyPr/>
        <a:lstStyle/>
        <a:p>
          <a:endParaRPr lang="en-US"/>
        </a:p>
      </dgm:t>
    </dgm:pt>
    <dgm:pt modelId="{D12F54BA-6369-4A94-9D2C-5AE51BCC627F}">
      <dgm:prSet/>
      <dgm:spPr/>
      <dgm:t>
        <a:bodyPr/>
        <a:lstStyle/>
        <a:p>
          <a:r>
            <a:rPr lang="en-US"/>
            <a:t>Reserve Palimpsest for hard/heterogeneous rows with k ≤ 2 and strict budgets.</a:t>
          </a:r>
        </a:p>
      </dgm:t>
    </dgm:pt>
    <dgm:pt modelId="{C8DF2F01-0183-4399-90BE-6745C0B503C0}" type="parTrans" cxnId="{35A330B6-955B-49D3-98C9-A542E637E011}">
      <dgm:prSet/>
      <dgm:spPr/>
      <dgm:t>
        <a:bodyPr/>
        <a:lstStyle/>
        <a:p>
          <a:endParaRPr lang="en-US"/>
        </a:p>
      </dgm:t>
    </dgm:pt>
    <dgm:pt modelId="{2EE78F63-4DE8-452C-9A04-C20216DABC29}" type="sibTrans" cxnId="{35A330B6-955B-49D3-98C9-A542E637E011}">
      <dgm:prSet/>
      <dgm:spPr/>
      <dgm:t>
        <a:bodyPr/>
        <a:lstStyle/>
        <a:p>
          <a:endParaRPr lang="en-US"/>
        </a:p>
      </dgm:t>
    </dgm:pt>
    <dgm:pt modelId="{FAAAB3FC-6C53-4C22-B1A3-D39572675B66}">
      <dgm:prSet/>
      <dgm:spPr/>
      <dgm:t>
        <a:bodyPr/>
        <a:lstStyle/>
        <a:p>
          <a:r>
            <a:rPr lang="en-US"/>
            <a:t>Use</a:t>
          </a:r>
        </a:p>
      </dgm:t>
    </dgm:pt>
    <dgm:pt modelId="{B6C273B9-85C4-4F41-B670-64F32B128BD8}" type="parTrans" cxnId="{DC834028-36C3-4408-9763-0BFB28700CA0}">
      <dgm:prSet/>
      <dgm:spPr/>
      <dgm:t>
        <a:bodyPr/>
        <a:lstStyle/>
        <a:p>
          <a:endParaRPr lang="en-US"/>
        </a:p>
      </dgm:t>
    </dgm:pt>
    <dgm:pt modelId="{F873EDEC-9E64-4140-B16F-2C5D1FB1419D}" type="sibTrans" cxnId="{DC834028-36C3-4408-9763-0BFB28700CA0}">
      <dgm:prSet/>
      <dgm:spPr/>
      <dgm:t>
        <a:bodyPr/>
        <a:lstStyle/>
        <a:p>
          <a:endParaRPr lang="en-US"/>
        </a:p>
      </dgm:t>
    </dgm:pt>
    <dgm:pt modelId="{2F9BFA8D-98C6-4F7E-8A9A-2AA85074863F}">
      <dgm:prSet/>
      <dgm:spPr/>
      <dgm:t>
        <a:bodyPr/>
        <a:lstStyle/>
        <a:p>
          <a:r>
            <a:rPr lang="en-US"/>
            <a:t>Use DocETL where agentic control &amp; guardrails are mandatory; accept overhead.</a:t>
          </a:r>
        </a:p>
      </dgm:t>
    </dgm:pt>
    <dgm:pt modelId="{F55438E3-6664-4EB5-B6A3-20F033C346B9}" type="parTrans" cxnId="{E3F2B761-EB2A-4862-9225-DBB031647031}">
      <dgm:prSet/>
      <dgm:spPr/>
      <dgm:t>
        <a:bodyPr/>
        <a:lstStyle/>
        <a:p>
          <a:endParaRPr lang="en-US"/>
        </a:p>
      </dgm:t>
    </dgm:pt>
    <dgm:pt modelId="{679C529E-5F65-4372-B064-169DC1FFD153}" type="sibTrans" cxnId="{E3F2B761-EB2A-4862-9225-DBB031647031}">
      <dgm:prSet/>
      <dgm:spPr/>
      <dgm:t>
        <a:bodyPr/>
        <a:lstStyle/>
        <a:p>
          <a:endParaRPr lang="en-US"/>
        </a:p>
      </dgm:t>
    </dgm:pt>
    <dgm:pt modelId="{0DE5ACF7-32F7-45D4-9675-DABA24E2FB5E}">
      <dgm:prSet/>
      <dgm:spPr/>
      <dgm:t>
        <a:bodyPr/>
        <a:lstStyle/>
        <a:p>
          <a:r>
            <a:rPr lang="en-US"/>
            <a:t>Normalize</a:t>
          </a:r>
        </a:p>
      </dgm:t>
    </dgm:pt>
    <dgm:pt modelId="{90B844A6-9535-47C8-B957-685D18CCF09C}" type="parTrans" cxnId="{F6CBEA4B-47AB-4DCB-A18A-D867275240DB}">
      <dgm:prSet/>
      <dgm:spPr/>
      <dgm:t>
        <a:bodyPr/>
        <a:lstStyle/>
        <a:p>
          <a:endParaRPr lang="en-US"/>
        </a:p>
      </dgm:t>
    </dgm:pt>
    <dgm:pt modelId="{AFC8BDB4-C078-4290-9804-C71FF24AF41E}" type="sibTrans" cxnId="{F6CBEA4B-47AB-4DCB-A18A-D867275240DB}">
      <dgm:prSet/>
      <dgm:spPr/>
      <dgm:t>
        <a:bodyPr/>
        <a:lstStyle/>
        <a:p>
          <a:endParaRPr lang="en-US"/>
        </a:p>
      </dgm:t>
    </dgm:pt>
    <dgm:pt modelId="{AD0AECC2-6D39-481D-BC76-2FB7BFE6DDBF}">
      <dgm:prSet/>
      <dgm:spPr/>
      <dgm:t>
        <a:bodyPr/>
        <a:lstStyle/>
        <a:p>
          <a:r>
            <a:rPr lang="en-US"/>
            <a:t>Normalize RAG top‑k/chunking; cap max_tokens; unify JSON schemas; add operator-level caching.</a:t>
          </a:r>
        </a:p>
      </dgm:t>
    </dgm:pt>
    <dgm:pt modelId="{6DBCA59A-8BAD-4453-B66A-C8376992BEA2}" type="parTrans" cxnId="{878D3ADD-E5A3-4206-AB35-E7132315C617}">
      <dgm:prSet/>
      <dgm:spPr/>
      <dgm:t>
        <a:bodyPr/>
        <a:lstStyle/>
        <a:p>
          <a:endParaRPr lang="en-US"/>
        </a:p>
      </dgm:t>
    </dgm:pt>
    <dgm:pt modelId="{326325F4-FC2F-4960-AAAD-82C60AA69582}" type="sibTrans" cxnId="{878D3ADD-E5A3-4206-AB35-E7132315C617}">
      <dgm:prSet/>
      <dgm:spPr/>
      <dgm:t>
        <a:bodyPr/>
        <a:lstStyle/>
        <a:p>
          <a:endParaRPr lang="en-US"/>
        </a:p>
      </dgm:t>
    </dgm:pt>
    <dgm:pt modelId="{18D57734-4CA9-DA4F-85E7-8E059EC9EE84}" type="pres">
      <dgm:prSet presAssocID="{CD3E7AF6-8125-4010-A181-8C78AFEA8299}" presName="Name0" presStyleCnt="0">
        <dgm:presLayoutVars>
          <dgm:dir/>
          <dgm:animLvl val="lvl"/>
          <dgm:resizeHandles val="exact"/>
        </dgm:presLayoutVars>
      </dgm:prSet>
      <dgm:spPr/>
    </dgm:pt>
    <dgm:pt modelId="{B85EF829-66ED-CB4F-A6AE-0138582D86DC}" type="pres">
      <dgm:prSet presAssocID="{2BB0CD33-62B6-434E-AA0E-5EE9A8A336A0}" presName="linNode" presStyleCnt="0"/>
      <dgm:spPr/>
    </dgm:pt>
    <dgm:pt modelId="{4C5B52C1-3CFB-AF42-A966-30824048E3AD}" type="pres">
      <dgm:prSet presAssocID="{2BB0CD33-62B6-434E-AA0E-5EE9A8A336A0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AE5AC1A1-A84B-D24B-9E03-F388A111E63F}" type="pres">
      <dgm:prSet presAssocID="{2BB0CD33-62B6-434E-AA0E-5EE9A8A336A0}" presName="descendantText" presStyleLbl="alignNode1" presStyleIdx="0" presStyleCnt="4">
        <dgm:presLayoutVars>
          <dgm:bulletEnabled/>
        </dgm:presLayoutVars>
      </dgm:prSet>
      <dgm:spPr/>
    </dgm:pt>
    <dgm:pt modelId="{0A6A2E72-0B2F-4941-A804-6C0654465AB5}" type="pres">
      <dgm:prSet presAssocID="{EF87EF70-9CEC-4B37-8A86-F0D0DD3BE16B}" presName="sp" presStyleCnt="0"/>
      <dgm:spPr/>
    </dgm:pt>
    <dgm:pt modelId="{314F288D-19CE-034E-A4B6-282286C6E1F4}" type="pres">
      <dgm:prSet presAssocID="{FDE6B3FD-B7E1-46A8-BF95-00C59162F66F}" presName="linNode" presStyleCnt="0"/>
      <dgm:spPr/>
    </dgm:pt>
    <dgm:pt modelId="{AECFD3AD-86C7-D847-8E46-31A1FD902E78}" type="pres">
      <dgm:prSet presAssocID="{FDE6B3FD-B7E1-46A8-BF95-00C59162F66F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E085A800-A984-414C-A3B7-BE31DFE56636}" type="pres">
      <dgm:prSet presAssocID="{FDE6B3FD-B7E1-46A8-BF95-00C59162F66F}" presName="descendantText" presStyleLbl="alignNode1" presStyleIdx="1" presStyleCnt="4">
        <dgm:presLayoutVars>
          <dgm:bulletEnabled/>
        </dgm:presLayoutVars>
      </dgm:prSet>
      <dgm:spPr/>
    </dgm:pt>
    <dgm:pt modelId="{B53B6341-7687-4E45-A42A-F55C22012BDF}" type="pres">
      <dgm:prSet presAssocID="{63E70CB9-5D4A-408B-8A49-DCA522DE7878}" presName="sp" presStyleCnt="0"/>
      <dgm:spPr/>
    </dgm:pt>
    <dgm:pt modelId="{72BB5667-BBA8-A64B-9C19-8942D5C7D02C}" type="pres">
      <dgm:prSet presAssocID="{FAAAB3FC-6C53-4C22-B1A3-D39572675B66}" presName="linNode" presStyleCnt="0"/>
      <dgm:spPr/>
    </dgm:pt>
    <dgm:pt modelId="{DD3B1170-5F38-5942-9A83-C792179344A3}" type="pres">
      <dgm:prSet presAssocID="{FAAAB3FC-6C53-4C22-B1A3-D39572675B66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6D808A54-38B6-DF41-B50F-1CE8AC3B93EE}" type="pres">
      <dgm:prSet presAssocID="{FAAAB3FC-6C53-4C22-B1A3-D39572675B66}" presName="descendantText" presStyleLbl="alignNode1" presStyleIdx="2" presStyleCnt="4">
        <dgm:presLayoutVars>
          <dgm:bulletEnabled/>
        </dgm:presLayoutVars>
      </dgm:prSet>
      <dgm:spPr/>
    </dgm:pt>
    <dgm:pt modelId="{125E8443-D2BC-D54C-9E97-0C8F585EBB30}" type="pres">
      <dgm:prSet presAssocID="{F873EDEC-9E64-4140-B16F-2C5D1FB1419D}" presName="sp" presStyleCnt="0"/>
      <dgm:spPr/>
    </dgm:pt>
    <dgm:pt modelId="{C1FB342C-9FBA-6C44-9A20-CB90A39DCCA9}" type="pres">
      <dgm:prSet presAssocID="{0DE5ACF7-32F7-45D4-9675-DABA24E2FB5E}" presName="linNode" presStyleCnt="0"/>
      <dgm:spPr/>
    </dgm:pt>
    <dgm:pt modelId="{7B75EB2F-B945-FC49-A496-E13942ABD4EB}" type="pres">
      <dgm:prSet presAssocID="{0DE5ACF7-32F7-45D4-9675-DABA24E2FB5E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85AE5130-BBDF-4F45-9E8B-BA892A8370C0}" type="pres">
      <dgm:prSet presAssocID="{0DE5ACF7-32F7-45D4-9675-DABA24E2FB5E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40B93507-25CB-41B5-B9D0-E487ACA1BE96}" srcId="{CD3E7AF6-8125-4010-A181-8C78AFEA8299}" destId="{FDE6B3FD-B7E1-46A8-BF95-00C59162F66F}" srcOrd="1" destOrd="0" parTransId="{846BC999-472E-40D7-A743-C0FE744E1422}" sibTransId="{63E70CB9-5D4A-408B-8A49-DCA522DE7878}"/>
    <dgm:cxn modelId="{D4F86A14-38DD-475C-9ECF-678A768E3618}" srcId="{2BB0CD33-62B6-434E-AA0E-5EE9A8A336A0}" destId="{997F4003-4D32-4CBC-92DC-C0D9797C4F87}" srcOrd="0" destOrd="0" parTransId="{E2323437-D11F-4410-B142-1C41E01F4D21}" sibTransId="{3F374B22-C076-4420-9B2E-4BEF6946C147}"/>
    <dgm:cxn modelId="{A3F2B023-A3D2-E642-96B9-39C18AF51174}" type="presOf" srcId="{2BB0CD33-62B6-434E-AA0E-5EE9A8A336A0}" destId="{4C5B52C1-3CFB-AF42-A966-30824048E3AD}" srcOrd="0" destOrd="0" presId="urn:microsoft.com/office/officeart/2016/7/layout/VerticalHollowActionList"/>
    <dgm:cxn modelId="{DC834028-36C3-4408-9763-0BFB28700CA0}" srcId="{CD3E7AF6-8125-4010-A181-8C78AFEA8299}" destId="{FAAAB3FC-6C53-4C22-B1A3-D39572675B66}" srcOrd="2" destOrd="0" parTransId="{B6C273B9-85C4-4F41-B670-64F32B128BD8}" sibTransId="{F873EDEC-9E64-4140-B16F-2C5D1FB1419D}"/>
    <dgm:cxn modelId="{FB3D8037-11D6-3048-B7AF-31CCB03186C0}" type="presOf" srcId="{FAAAB3FC-6C53-4C22-B1A3-D39572675B66}" destId="{DD3B1170-5F38-5942-9A83-C792179344A3}" srcOrd="0" destOrd="0" presId="urn:microsoft.com/office/officeart/2016/7/layout/VerticalHollowActionList"/>
    <dgm:cxn modelId="{F6CBEA4B-47AB-4DCB-A18A-D867275240DB}" srcId="{CD3E7AF6-8125-4010-A181-8C78AFEA8299}" destId="{0DE5ACF7-32F7-45D4-9675-DABA24E2FB5E}" srcOrd="3" destOrd="0" parTransId="{90B844A6-9535-47C8-B957-685D18CCF09C}" sibTransId="{AFC8BDB4-C078-4290-9804-C71FF24AF41E}"/>
    <dgm:cxn modelId="{CBA67356-C77B-432A-A9E1-13F9F7CCC5CF}" srcId="{CD3E7AF6-8125-4010-A181-8C78AFEA8299}" destId="{2BB0CD33-62B6-434E-AA0E-5EE9A8A336A0}" srcOrd="0" destOrd="0" parTransId="{6E0A39B2-2120-4829-A710-917D2A5BDCFB}" sibTransId="{EF87EF70-9CEC-4B37-8A86-F0D0DD3BE16B}"/>
    <dgm:cxn modelId="{E3F2B761-EB2A-4862-9225-DBB031647031}" srcId="{FAAAB3FC-6C53-4C22-B1A3-D39572675B66}" destId="{2F9BFA8D-98C6-4F7E-8A9A-2AA85074863F}" srcOrd="0" destOrd="0" parTransId="{F55438E3-6664-4EB5-B6A3-20F033C346B9}" sibTransId="{679C529E-5F65-4372-B064-169DC1FFD153}"/>
    <dgm:cxn modelId="{89153368-7C7F-0948-9FD5-F782131E5AEA}" type="presOf" srcId="{AD0AECC2-6D39-481D-BC76-2FB7BFE6DDBF}" destId="{85AE5130-BBDF-4F45-9E8B-BA892A8370C0}" srcOrd="0" destOrd="0" presId="urn:microsoft.com/office/officeart/2016/7/layout/VerticalHollowActionList"/>
    <dgm:cxn modelId="{6C7D2671-AEC9-C54F-AC80-FE203990A697}" type="presOf" srcId="{FDE6B3FD-B7E1-46A8-BF95-00C59162F66F}" destId="{AECFD3AD-86C7-D847-8E46-31A1FD902E78}" srcOrd="0" destOrd="0" presId="urn:microsoft.com/office/officeart/2016/7/layout/VerticalHollowActionList"/>
    <dgm:cxn modelId="{1456B990-D22C-EF40-92BC-FC093F1621D9}" type="presOf" srcId="{D12F54BA-6369-4A94-9D2C-5AE51BCC627F}" destId="{E085A800-A984-414C-A3B7-BE31DFE56636}" srcOrd="0" destOrd="0" presId="urn:microsoft.com/office/officeart/2016/7/layout/VerticalHollowActionList"/>
    <dgm:cxn modelId="{A0CBFE99-4423-DC42-9184-0AE40B63EC5A}" type="presOf" srcId="{997F4003-4D32-4CBC-92DC-C0D9797C4F87}" destId="{AE5AC1A1-A84B-D24B-9E03-F388A111E63F}" srcOrd="0" destOrd="0" presId="urn:microsoft.com/office/officeart/2016/7/layout/VerticalHollowActionList"/>
    <dgm:cxn modelId="{35A330B6-955B-49D3-98C9-A542E637E011}" srcId="{FDE6B3FD-B7E1-46A8-BF95-00C59162F66F}" destId="{D12F54BA-6369-4A94-9D2C-5AE51BCC627F}" srcOrd="0" destOrd="0" parTransId="{C8DF2F01-0183-4399-90BE-6745C0B503C0}" sibTransId="{2EE78F63-4DE8-452C-9A04-C20216DABC29}"/>
    <dgm:cxn modelId="{878D3ADD-E5A3-4206-AB35-E7132315C617}" srcId="{0DE5ACF7-32F7-45D4-9675-DABA24E2FB5E}" destId="{AD0AECC2-6D39-481D-BC76-2FB7BFE6DDBF}" srcOrd="0" destOrd="0" parTransId="{6DBCA59A-8BAD-4453-B66A-C8376992BEA2}" sibTransId="{326325F4-FC2F-4960-AAAD-82C60AA69582}"/>
    <dgm:cxn modelId="{03D9A1DD-3792-A74C-B239-4D9A8CC84119}" type="presOf" srcId="{2F9BFA8D-98C6-4F7E-8A9A-2AA85074863F}" destId="{6D808A54-38B6-DF41-B50F-1CE8AC3B93EE}" srcOrd="0" destOrd="0" presId="urn:microsoft.com/office/officeart/2016/7/layout/VerticalHollowActionList"/>
    <dgm:cxn modelId="{66CEFBE5-3DC3-A947-8DD5-F1434B06E3AE}" type="presOf" srcId="{0DE5ACF7-32F7-45D4-9675-DABA24E2FB5E}" destId="{7B75EB2F-B945-FC49-A496-E13942ABD4EB}" srcOrd="0" destOrd="0" presId="urn:microsoft.com/office/officeart/2016/7/layout/VerticalHollowActionList"/>
    <dgm:cxn modelId="{FB3F62FA-FE0F-2343-92BA-9536C5395B04}" type="presOf" srcId="{CD3E7AF6-8125-4010-A181-8C78AFEA8299}" destId="{18D57734-4CA9-DA4F-85E7-8E059EC9EE84}" srcOrd="0" destOrd="0" presId="urn:microsoft.com/office/officeart/2016/7/layout/VerticalHollowActionList"/>
    <dgm:cxn modelId="{B82317F1-C9A7-364B-BA10-D1575BE2DAE4}" type="presParOf" srcId="{18D57734-4CA9-DA4F-85E7-8E059EC9EE84}" destId="{B85EF829-66ED-CB4F-A6AE-0138582D86DC}" srcOrd="0" destOrd="0" presId="urn:microsoft.com/office/officeart/2016/7/layout/VerticalHollowActionList"/>
    <dgm:cxn modelId="{07A7BE7D-5584-5C44-8DF3-039E375A0CC7}" type="presParOf" srcId="{B85EF829-66ED-CB4F-A6AE-0138582D86DC}" destId="{4C5B52C1-3CFB-AF42-A966-30824048E3AD}" srcOrd="0" destOrd="0" presId="urn:microsoft.com/office/officeart/2016/7/layout/VerticalHollowActionList"/>
    <dgm:cxn modelId="{5B045175-08BC-2740-8196-E4E3E81B08D9}" type="presParOf" srcId="{B85EF829-66ED-CB4F-A6AE-0138582D86DC}" destId="{AE5AC1A1-A84B-D24B-9E03-F388A111E63F}" srcOrd="1" destOrd="0" presId="urn:microsoft.com/office/officeart/2016/7/layout/VerticalHollowActionList"/>
    <dgm:cxn modelId="{F01549A1-A9D4-1740-9E9B-9987381AE975}" type="presParOf" srcId="{18D57734-4CA9-DA4F-85E7-8E059EC9EE84}" destId="{0A6A2E72-0B2F-4941-A804-6C0654465AB5}" srcOrd="1" destOrd="0" presId="urn:microsoft.com/office/officeart/2016/7/layout/VerticalHollowActionList"/>
    <dgm:cxn modelId="{341C1768-DE51-B34A-9BC0-8C02994707DF}" type="presParOf" srcId="{18D57734-4CA9-DA4F-85E7-8E059EC9EE84}" destId="{314F288D-19CE-034E-A4B6-282286C6E1F4}" srcOrd="2" destOrd="0" presId="urn:microsoft.com/office/officeart/2016/7/layout/VerticalHollowActionList"/>
    <dgm:cxn modelId="{7D0BC4D5-2B6B-9449-9243-12636FA0042A}" type="presParOf" srcId="{314F288D-19CE-034E-A4B6-282286C6E1F4}" destId="{AECFD3AD-86C7-D847-8E46-31A1FD902E78}" srcOrd="0" destOrd="0" presId="urn:microsoft.com/office/officeart/2016/7/layout/VerticalHollowActionList"/>
    <dgm:cxn modelId="{DC7C1B01-A4FE-9041-AE81-1607D27D8516}" type="presParOf" srcId="{314F288D-19CE-034E-A4B6-282286C6E1F4}" destId="{E085A800-A984-414C-A3B7-BE31DFE56636}" srcOrd="1" destOrd="0" presId="urn:microsoft.com/office/officeart/2016/7/layout/VerticalHollowActionList"/>
    <dgm:cxn modelId="{2AB68AAC-57E0-664E-AB1D-6E7B6DAAD2B2}" type="presParOf" srcId="{18D57734-4CA9-DA4F-85E7-8E059EC9EE84}" destId="{B53B6341-7687-4E45-A42A-F55C22012BDF}" srcOrd="3" destOrd="0" presId="urn:microsoft.com/office/officeart/2016/7/layout/VerticalHollowActionList"/>
    <dgm:cxn modelId="{DEF168FF-A383-974E-8701-5A36DD416ECA}" type="presParOf" srcId="{18D57734-4CA9-DA4F-85E7-8E059EC9EE84}" destId="{72BB5667-BBA8-A64B-9C19-8942D5C7D02C}" srcOrd="4" destOrd="0" presId="urn:microsoft.com/office/officeart/2016/7/layout/VerticalHollowActionList"/>
    <dgm:cxn modelId="{43E7E45E-EB83-6549-884B-0BCA99AC4001}" type="presParOf" srcId="{72BB5667-BBA8-A64B-9C19-8942D5C7D02C}" destId="{DD3B1170-5F38-5942-9A83-C792179344A3}" srcOrd="0" destOrd="0" presId="urn:microsoft.com/office/officeart/2016/7/layout/VerticalHollowActionList"/>
    <dgm:cxn modelId="{F738404A-58CB-594B-A567-18DDAD8FE81A}" type="presParOf" srcId="{72BB5667-BBA8-A64B-9C19-8942D5C7D02C}" destId="{6D808A54-38B6-DF41-B50F-1CE8AC3B93EE}" srcOrd="1" destOrd="0" presId="urn:microsoft.com/office/officeart/2016/7/layout/VerticalHollowActionList"/>
    <dgm:cxn modelId="{F3C661F5-F841-614F-9CDB-CFA1DD446DEC}" type="presParOf" srcId="{18D57734-4CA9-DA4F-85E7-8E059EC9EE84}" destId="{125E8443-D2BC-D54C-9E97-0C8F585EBB30}" srcOrd="5" destOrd="0" presId="urn:microsoft.com/office/officeart/2016/7/layout/VerticalHollowActionList"/>
    <dgm:cxn modelId="{D0F9B057-20D4-F441-908D-9EB130BC59EF}" type="presParOf" srcId="{18D57734-4CA9-DA4F-85E7-8E059EC9EE84}" destId="{C1FB342C-9FBA-6C44-9A20-CB90A39DCCA9}" srcOrd="6" destOrd="0" presId="urn:microsoft.com/office/officeart/2016/7/layout/VerticalHollowActionList"/>
    <dgm:cxn modelId="{E90442B6-E201-664F-A309-ADD075D6AA71}" type="presParOf" srcId="{C1FB342C-9FBA-6C44-9A20-CB90A39DCCA9}" destId="{7B75EB2F-B945-FC49-A496-E13942ABD4EB}" srcOrd="0" destOrd="0" presId="urn:microsoft.com/office/officeart/2016/7/layout/VerticalHollowActionList"/>
    <dgm:cxn modelId="{11BE7A02-1E7E-D649-BB4E-5409FABF2597}" type="presParOf" srcId="{C1FB342C-9FBA-6C44-9A20-CB90A39DCCA9}" destId="{85AE5130-BBDF-4F45-9E8B-BA892A8370C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28BAC-5E90-AE4B-9CB1-3A1037604D2C}">
      <dsp:nvSpPr>
        <dsp:cNvPr id="0" name=""/>
        <dsp:cNvSpPr/>
      </dsp:nvSpPr>
      <dsp:spPr>
        <a:xfrm>
          <a:off x="0" y="358901"/>
          <a:ext cx="4691063" cy="469106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098CF-12E1-5748-B447-CA4840D8653F}">
      <dsp:nvSpPr>
        <dsp:cNvPr id="0" name=""/>
        <dsp:cNvSpPr/>
      </dsp:nvSpPr>
      <dsp:spPr>
        <a:xfrm>
          <a:off x="445650" y="804551"/>
          <a:ext cx="1829514" cy="18295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Lotus delivered the lowest latency and cost across all five query shapes.</a:t>
          </a:r>
        </a:p>
      </dsp:txBody>
      <dsp:txXfrm>
        <a:off x="534960" y="893861"/>
        <a:ext cx="1650894" cy="1650894"/>
      </dsp:txXfrm>
    </dsp:sp>
    <dsp:sp modelId="{F3031BED-8A03-D04E-99AB-640080F62944}">
      <dsp:nvSpPr>
        <dsp:cNvPr id="0" name=""/>
        <dsp:cNvSpPr/>
      </dsp:nvSpPr>
      <dsp:spPr>
        <a:xfrm>
          <a:off x="2415897" y="804551"/>
          <a:ext cx="1829514" cy="18295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DocETL</a:t>
          </a:r>
          <a:r>
            <a:rPr lang="en-US" sz="1400" kern="1200" dirty="0"/>
            <a:t> provided agentic control and guardrails but incurred planning/validation overhead.</a:t>
          </a:r>
        </a:p>
      </dsp:txBody>
      <dsp:txXfrm>
        <a:off x="2505207" y="893861"/>
        <a:ext cx="1650894" cy="1650894"/>
      </dsp:txXfrm>
    </dsp:sp>
    <dsp:sp modelId="{D276A068-AFAE-5847-91E6-F708B6405E0F}">
      <dsp:nvSpPr>
        <dsp:cNvPr id="0" name=""/>
        <dsp:cNvSpPr/>
      </dsp:nvSpPr>
      <dsp:spPr>
        <a:xfrm>
          <a:off x="445650" y="2774798"/>
          <a:ext cx="1829514" cy="18295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Palimpsest improved robustness via rewriting/selection but significantly increased tokens and cost.</a:t>
          </a:r>
        </a:p>
      </dsp:txBody>
      <dsp:txXfrm>
        <a:off x="534960" y="2864108"/>
        <a:ext cx="1650894" cy="1650894"/>
      </dsp:txXfrm>
    </dsp:sp>
    <dsp:sp modelId="{0292ECB7-AD07-B741-BBBD-A8AA6FE992AA}">
      <dsp:nvSpPr>
        <dsp:cNvPr id="0" name=""/>
        <dsp:cNvSpPr/>
      </dsp:nvSpPr>
      <dsp:spPr>
        <a:xfrm>
          <a:off x="2415897" y="2774798"/>
          <a:ext cx="1829514" cy="18295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Recommendation: Use Lotus by default; apply Palimpsest surgically; reserve DocETL for mandatory guardrails.</a:t>
          </a:r>
        </a:p>
      </dsp:txBody>
      <dsp:txXfrm>
        <a:off x="2505207" y="2864108"/>
        <a:ext cx="1650894" cy="16508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5F160-D075-4064-85C9-15DB204149C4}">
      <dsp:nvSpPr>
        <dsp:cNvPr id="0" name=""/>
        <dsp:cNvSpPr/>
      </dsp:nvSpPr>
      <dsp:spPr>
        <a:xfrm>
          <a:off x="52218" y="1470447"/>
          <a:ext cx="652695" cy="6526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D8517-3FD0-4B48-86E9-39884777462E}">
      <dsp:nvSpPr>
        <dsp:cNvPr id="0" name=""/>
        <dsp:cNvSpPr/>
      </dsp:nvSpPr>
      <dsp:spPr>
        <a:xfrm>
          <a:off x="189284" y="1607513"/>
          <a:ext cx="378563" cy="378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10C92-0B69-4D37-8465-63576FD51679}">
      <dsp:nvSpPr>
        <dsp:cNvPr id="0" name=""/>
        <dsp:cNvSpPr/>
      </dsp:nvSpPr>
      <dsp:spPr>
        <a:xfrm>
          <a:off x="844776" y="1470447"/>
          <a:ext cx="1538495" cy="652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Empirical cost/latency profiles for LLM operators inform optimizer design and runtime policies.</a:t>
          </a:r>
        </a:p>
      </dsp:txBody>
      <dsp:txXfrm>
        <a:off x="844776" y="1470447"/>
        <a:ext cx="1538495" cy="652695"/>
      </dsp:txXfrm>
    </dsp:sp>
    <dsp:sp modelId="{B774DE39-3830-445A-B47D-CD63DCB16312}">
      <dsp:nvSpPr>
        <dsp:cNvPr id="0" name=""/>
        <dsp:cNvSpPr/>
      </dsp:nvSpPr>
      <dsp:spPr>
        <a:xfrm>
          <a:off x="2651343" y="1470447"/>
          <a:ext cx="652695" cy="6526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4B83D-AE81-4FE9-ACE8-F05E3B46ACD6}">
      <dsp:nvSpPr>
        <dsp:cNvPr id="0" name=""/>
        <dsp:cNvSpPr/>
      </dsp:nvSpPr>
      <dsp:spPr>
        <a:xfrm>
          <a:off x="2788409" y="1607513"/>
          <a:ext cx="378563" cy="378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9FC1E-011D-4C5B-A4F5-9FF7CB93EDBB}">
      <dsp:nvSpPr>
        <dsp:cNvPr id="0" name=""/>
        <dsp:cNvSpPr/>
      </dsp:nvSpPr>
      <dsp:spPr>
        <a:xfrm>
          <a:off x="3443902" y="1470447"/>
          <a:ext cx="1538495" cy="652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Roadmap: operator-level caching; token-aware cost models; adaptive routing (send only 'hard' rows to Palimpsest).</a:t>
          </a:r>
        </a:p>
      </dsp:txBody>
      <dsp:txXfrm>
        <a:off x="3443902" y="1470447"/>
        <a:ext cx="1538495" cy="652695"/>
      </dsp:txXfrm>
    </dsp:sp>
    <dsp:sp modelId="{58147CE0-78EF-4A45-AA11-0D881AAA4D63}">
      <dsp:nvSpPr>
        <dsp:cNvPr id="0" name=""/>
        <dsp:cNvSpPr/>
      </dsp:nvSpPr>
      <dsp:spPr>
        <a:xfrm>
          <a:off x="5250469" y="1470447"/>
          <a:ext cx="652695" cy="6526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81808-E217-4B6A-A633-85F10B8157DF}">
      <dsp:nvSpPr>
        <dsp:cNvPr id="0" name=""/>
        <dsp:cNvSpPr/>
      </dsp:nvSpPr>
      <dsp:spPr>
        <a:xfrm>
          <a:off x="5387535" y="1607513"/>
          <a:ext cx="378563" cy="378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3AAD7-F709-487F-BA37-404FB888BF4F}">
      <dsp:nvSpPr>
        <dsp:cNvPr id="0" name=""/>
        <dsp:cNvSpPr/>
      </dsp:nvSpPr>
      <dsp:spPr>
        <a:xfrm>
          <a:off x="6043027" y="1470447"/>
          <a:ext cx="1538495" cy="652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Provenance &amp; validation operators; benchmark pack for reproducibility; learned rewrite policies (ELEET) when stable.</a:t>
          </a:r>
        </a:p>
      </dsp:txBody>
      <dsp:txXfrm>
        <a:off x="6043027" y="1470447"/>
        <a:ext cx="1538495" cy="6526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7DB37-1B95-5146-90EC-147A08ED360D}">
      <dsp:nvSpPr>
        <dsp:cNvPr id="0" name=""/>
        <dsp:cNvSpPr/>
      </dsp:nvSpPr>
      <dsp:spPr>
        <a:xfrm>
          <a:off x="916822" y="1613"/>
          <a:ext cx="2762210" cy="16573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Lotus — Natural mapping to SQL-shaped logic; minimal orchestration; strong reliability.</a:t>
          </a:r>
        </a:p>
      </dsp:txBody>
      <dsp:txXfrm>
        <a:off x="916822" y="1613"/>
        <a:ext cx="2762210" cy="1657326"/>
      </dsp:txXfrm>
    </dsp:sp>
    <dsp:sp modelId="{E1A08696-F880-6046-8EDC-B3DCCCF50EF8}">
      <dsp:nvSpPr>
        <dsp:cNvPr id="0" name=""/>
        <dsp:cNvSpPr/>
      </dsp:nvSpPr>
      <dsp:spPr>
        <a:xfrm>
          <a:off x="3955254" y="1613"/>
          <a:ext cx="2762210" cy="1657326"/>
        </a:xfrm>
        <a:prstGeom prst="rect">
          <a:avLst/>
        </a:prstGeom>
        <a:solidFill>
          <a:schemeClr val="accent5">
            <a:hueOff val="6371561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DocETL</a:t>
          </a:r>
          <a:r>
            <a:rPr lang="en-US" sz="1900" kern="1200" dirty="0"/>
            <a:t> — Rapid prototyping of flows; SQL-like execution required extra glue; overhead from plan/validate loops.</a:t>
          </a:r>
        </a:p>
      </dsp:txBody>
      <dsp:txXfrm>
        <a:off x="3955254" y="1613"/>
        <a:ext cx="2762210" cy="1657326"/>
      </dsp:txXfrm>
    </dsp:sp>
    <dsp:sp modelId="{9D0CF293-BA75-B244-9D63-94D3E52F24A5}">
      <dsp:nvSpPr>
        <dsp:cNvPr id="0" name=""/>
        <dsp:cNvSpPr/>
      </dsp:nvSpPr>
      <dsp:spPr>
        <a:xfrm>
          <a:off x="916822" y="1935160"/>
          <a:ext cx="2762210" cy="1657326"/>
        </a:xfrm>
        <a:prstGeom prst="rect">
          <a:avLst/>
        </a:prstGeom>
        <a:solidFill>
          <a:schemeClr val="accent5">
            <a:hueOff val="12743123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Palimpsest — Rewriting/selection improved robustness but raised latency and cost.</a:t>
          </a:r>
        </a:p>
      </dsp:txBody>
      <dsp:txXfrm>
        <a:off x="916822" y="1935160"/>
        <a:ext cx="2762210" cy="1657326"/>
      </dsp:txXfrm>
    </dsp:sp>
    <dsp:sp modelId="{81E14D57-5A8F-4B45-9441-219A32828387}">
      <dsp:nvSpPr>
        <dsp:cNvPr id="0" name=""/>
        <dsp:cNvSpPr/>
      </dsp:nvSpPr>
      <dsp:spPr>
        <a:xfrm>
          <a:off x="3955254" y="1935160"/>
          <a:ext cx="2762210" cy="1657326"/>
        </a:xfrm>
        <a:prstGeom prst="rect">
          <a:avLst/>
        </a:prstGeom>
        <a:solidFill>
          <a:schemeClr val="accent5">
            <a:hueOff val="19114684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ELEET — Setup hurdles prevented fair comparison; concept promising for learned rewrite policies.</a:t>
          </a:r>
        </a:p>
      </dsp:txBody>
      <dsp:txXfrm>
        <a:off x="3955254" y="1935160"/>
        <a:ext cx="2762210" cy="1657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8B5AE-5A5E-CE41-A96A-3E3CFA355739}">
      <dsp:nvSpPr>
        <dsp:cNvPr id="0" name=""/>
        <dsp:cNvSpPr/>
      </dsp:nvSpPr>
      <dsp:spPr>
        <a:xfrm>
          <a:off x="0" y="127049"/>
          <a:ext cx="2385714" cy="33400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00" tIns="330200" rIns="18600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Inference: Enterprise GPT-4o across all systems for apples-to-apples comparisons.</a:t>
          </a:r>
        </a:p>
      </dsp:txBody>
      <dsp:txXfrm>
        <a:off x="0" y="1396249"/>
        <a:ext cx="2385714" cy="2004000"/>
      </dsp:txXfrm>
    </dsp:sp>
    <dsp:sp modelId="{EC422ED8-FC8E-3742-B638-D41D3A0FB317}">
      <dsp:nvSpPr>
        <dsp:cNvPr id="0" name=""/>
        <dsp:cNvSpPr/>
      </dsp:nvSpPr>
      <dsp:spPr>
        <a:xfrm>
          <a:off x="691857" y="461049"/>
          <a:ext cx="1002000" cy="1002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20" tIns="12700" rIns="781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38597" y="607789"/>
        <a:ext cx="708520" cy="708520"/>
      </dsp:txXfrm>
    </dsp:sp>
    <dsp:sp modelId="{76B8D005-5AAD-3446-949B-192E51AD227E}">
      <dsp:nvSpPr>
        <dsp:cNvPr id="0" name=""/>
        <dsp:cNvSpPr/>
      </dsp:nvSpPr>
      <dsp:spPr>
        <a:xfrm>
          <a:off x="0" y="3466978"/>
          <a:ext cx="2385714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6E455-42AD-7C47-A7F9-C651CAC4880D}">
      <dsp:nvSpPr>
        <dsp:cNvPr id="0" name=""/>
        <dsp:cNvSpPr/>
      </dsp:nvSpPr>
      <dsp:spPr>
        <a:xfrm>
          <a:off x="2624286" y="127049"/>
          <a:ext cx="2385714" cy="33400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00" tIns="330200" rIns="18600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Measurement: Wall-clock latency and API billing for cost; identical input rows and output schemas.</a:t>
          </a:r>
        </a:p>
      </dsp:txBody>
      <dsp:txXfrm>
        <a:off x="2624286" y="1396249"/>
        <a:ext cx="2385714" cy="2004000"/>
      </dsp:txXfrm>
    </dsp:sp>
    <dsp:sp modelId="{A7955015-C447-4145-8409-0FCBA9781C7E}">
      <dsp:nvSpPr>
        <dsp:cNvPr id="0" name=""/>
        <dsp:cNvSpPr/>
      </dsp:nvSpPr>
      <dsp:spPr>
        <a:xfrm>
          <a:off x="3316143" y="461049"/>
          <a:ext cx="1002000" cy="1002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20" tIns="12700" rIns="781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462883" y="607789"/>
        <a:ext cx="708520" cy="708520"/>
      </dsp:txXfrm>
    </dsp:sp>
    <dsp:sp modelId="{BA905AF4-BD15-C141-9905-3B4B25BD47DD}">
      <dsp:nvSpPr>
        <dsp:cNvPr id="0" name=""/>
        <dsp:cNvSpPr/>
      </dsp:nvSpPr>
      <dsp:spPr>
        <a:xfrm>
          <a:off x="2624286" y="3466978"/>
          <a:ext cx="2385714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D284D-55F4-7B43-815B-E7C7A6407640}">
      <dsp:nvSpPr>
        <dsp:cNvPr id="0" name=""/>
        <dsp:cNvSpPr/>
      </dsp:nvSpPr>
      <dsp:spPr>
        <a:xfrm>
          <a:off x="5248572" y="127049"/>
          <a:ext cx="2385714" cy="33400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000" tIns="330200" rIns="18600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Fairness: Same RAG top-k/chunking; fixed max_tokens/temperature; stable JSON schemas.</a:t>
          </a:r>
        </a:p>
      </dsp:txBody>
      <dsp:txXfrm>
        <a:off x="5248572" y="1396249"/>
        <a:ext cx="2385714" cy="2004000"/>
      </dsp:txXfrm>
    </dsp:sp>
    <dsp:sp modelId="{592F60EC-8C2D-5848-9CE4-B96ED8A96AF8}">
      <dsp:nvSpPr>
        <dsp:cNvPr id="0" name=""/>
        <dsp:cNvSpPr/>
      </dsp:nvSpPr>
      <dsp:spPr>
        <a:xfrm>
          <a:off x="5940429" y="461049"/>
          <a:ext cx="1002000" cy="1002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20" tIns="12700" rIns="781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087169" y="607789"/>
        <a:ext cx="708520" cy="708520"/>
      </dsp:txXfrm>
    </dsp:sp>
    <dsp:sp modelId="{6E80A861-89EB-8846-A3DC-9961CBA2B22F}">
      <dsp:nvSpPr>
        <dsp:cNvPr id="0" name=""/>
        <dsp:cNvSpPr/>
      </dsp:nvSpPr>
      <dsp:spPr>
        <a:xfrm>
          <a:off x="5248572" y="3466978"/>
          <a:ext cx="2385714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7CF78-B3F5-4B8B-93EE-1013B970AA4A}">
      <dsp:nvSpPr>
        <dsp:cNvPr id="0" name=""/>
        <dsp:cNvSpPr/>
      </dsp:nvSpPr>
      <dsp:spPr>
        <a:xfrm>
          <a:off x="786418" y="800259"/>
          <a:ext cx="974073" cy="9740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A0C13-D436-4FB4-892E-4907B21CB877}">
      <dsp:nvSpPr>
        <dsp:cNvPr id="0" name=""/>
        <dsp:cNvSpPr/>
      </dsp:nvSpPr>
      <dsp:spPr>
        <a:xfrm>
          <a:off x="191151" y="2073331"/>
          <a:ext cx="2164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Rotten Tomatoes (movies + reviews) for Q1–Q4, 1000 samples per query.</a:t>
          </a:r>
        </a:p>
      </dsp:txBody>
      <dsp:txXfrm>
        <a:off x="191151" y="2073331"/>
        <a:ext cx="2164608" cy="720000"/>
      </dsp:txXfrm>
    </dsp:sp>
    <dsp:sp modelId="{99D3013A-4380-47A3-9C8F-D2287D53F908}">
      <dsp:nvSpPr>
        <dsp:cNvPr id="0" name=""/>
        <dsp:cNvSpPr/>
      </dsp:nvSpPr>
      <dsp:spPr>
        <a:xfrm>
          <a:off x="3329834" y="800259"/>
          <a:ext cx="974073" cy="9740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01616-17FD-41D2-8496-C00C82B28A6F}">
      <dsp:nvSpPr>
        <dsp:cNvPr id="0" name=""/>
        <dsp:cNvSpPr/>
      </dsp:nvSpPr>
      <dsp:spPr>
        <a:xfrm>
          <a:off x="2734566" y="2073331"/>
          <a:ext cx="2164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SQuAD subset for Q5 (RAG), 1000 samples per query.</a:t>
          </a:r>
        </a:p>
      </dsp:txBody>
      <dsp:txXfrm>
        <a:off x="2734566" y="2073331"/>
        <a:ext cx="2164608" cy="720000"/>
      </dsp:txXfrm>
    </dsp:sp>
    <dsp:sp modelId="{1CE5CA11-F2A8-49DE-931A-FC14B06A21BF}">
      <dsp:nvSpPr>
        <dsp:cNvPr id="0" name=""/>
        <dsp:cNvSpPr/>
      </dsp:nvSpPr>
      <dsp:spPr>
        <a:xfrm>
          <a:off x="5873249" y="800259"/>
          <a:ext cx="974073" cy="9740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E0CCC-8F1E-4AD4-BE41-4FE6CB4A3B8C}">
      <dsp:nvSpPr>
        <dsp:cNvPr id="0" name=""/>
        <dsp:cNvSpPr/>
      </dsp:nvSpPr>
      <dsp:spPr>
        <a:xfrm>
          <a:off x="5277981" y="2073331"/>
          <a:ext cx="2164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Query Shapes: Projection, Filter, Multi-LLM, Aggregation, RAG.</a:t>
          </a:r>
        </a:p>
      </dsp:txBody>
      <dsp:txXfrm>
        <a:off x="5277981" y="2073331"/>
        <a:ext cx="2164608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09485-2144-4042-A7DE-88CCB4E3582F}">
      <dsp:nvSpPr>
        <dsp:cNvPr id="0" name=""/>
        <dsp:cNvSpPr/>
      </dsp:nvSpPr>
      <dsp:spPr>
        <a:xfrm>
          <a:off x="0" y="583958"/>
          <a:ext cx="7633742" cy="1078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CDC9C-BD9C-4B2A-8854-34DE0EFCCE0F}">
      <dsp:nvSpPr>
        <dsp:cNvPr id="0" name=""/>
        <dsp:cNvSpPr/>
      </dsp:nvSpPr>
      <dsp:spPr>
        <a:xfrm>
          <a:off x="326118" y="826525"/>
          <a:ext cx="592942" cy="5929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3B2C-7A13-4DF8-BBB4-B2A8279DBB40}">
      <dsp:nvSpPr>
        <dsp:cNvPr id="0" name=""/>
        <dsp:cNvSpPr/>
      </dsp:nvSpPr>
      <dsp:spPr>
        <a:xfrm>
          <a:off x="1245179" y="583958"/>
          <a:ext cx="6388562" cy="1078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97" tIns="114097" rIns="114097" bIns="1140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Cost ≈ (number of LLM calls) × (</a:t>
          </a:r>
          <a:r>
            <a:rPr lang="en-US" sz="1900" kern="1200" dirty="0" err="1"/>
            <a:t>tokens_in</a:t>
          </a:r>
          <a:r>
            <a:rPr lang="en-US" sz="1900" kern="1200" dirty="0"/>
            <a:t> + </a:t>
          </a:r>
          <a:r>
            <a:rPr lang="en-US" sz="1900" kern="1200" dirty="0" err="1"/>
            <a:t>tokens_out</a:t>
          </a:r>
          <a:r>
            <a:rPr lang="en-US" sz="1900" kern="1200" dirty="0"/>
            <a:t>) × (price per token).</a:t>
          </a:r>
        </a:p>
      </dsp:txBody>
      <dsp:txXfrm>
        <a:off x="1245179" y="583958"/>
        <a:ext cx="6388562" cy="1078077"/>
      </dsp:txXfrm>
    </dsp:sp>
    <dsp:sp modelId="{9BC78668-B55E-4BEB-8027-091C95D03E34}">
      <dsp:nvSpPr>
        <dsp:cNvPr id="0" name=""/>
        <dsp:cNvSpPr/>
      </dsp:nvSpPr>
      <dsp:spPr>
        <a:xfrm>
          <a:off x="0" y="1931555"/>
          <a:ext cx="7633742" cy="1078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7311E-1B21-4B72-A5E7-E70CCB8B07E7}">
      <dsp:nvSpPr>
        <dsp:cNvPr id="0" name=""/>
        <dsp:cNvSpPr/>
      </dsp:nvSpPr>
      <dsp:spPr>
        <a:xfrm>
          <a:off x="326118" y="2174122"/>
          <a:ext cx="592942" cy="5929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DF3B3-F768-459B-A6F3-6F4CAF391085}">
      <dsp:nvSpPr>
        <dsp:cNvPr id="0" name=""/>
        <dsp:cNvSpPr/>
      </dsp:nvSpPr>
      <dsp:spPr>
        <a:xfrm>
          <a:off x="1245179" y="1931555"/>
          <a:ext cx="6388562" cy="1078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97" tIns="114097" rIns="114097" bIns="1140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Drivers: extra planning/validation or rewrite/selection calls; longer prompt shells; retries/guardrails; RAG context size; output schema verbosity.</a:t>
          </a:r>
        </a:p>
      </dsp:txBody>
      <dsp:txXfrm>
        <a:off x="1245179" y="1931555"/>
        <a:ext cx="6388562" cy="10780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A2D45-1B47-4736-A2D8-B1F207356F47}">
      <dsp:nvSpPr>
        <dsp:cNvPr id="0" name=""/>
        <dsp:cNvSpPr/>
      </dsp:nvSpPr>
      <dsp:spPr>
        <a:xfrm>
          <a:off x="786418" y="800259"/>
          <a:ext cx="974073" cy="9740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CB8ED-4B0E-475A-8540-FA37083E83F2}">
      <dsp:nvSpPr>
        <dsp:cNvPr id="0" name=""/>
        <dsp:cNvSpPr/>
      </dsp:nvSpPr>
      <dsp:spPr>
        <a:xfrm>
          <a:off x="191151" y="2073331"/>
          <a:ext cx="2164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Lotus: Q1=1, Q2=1, Q3=2, Q4=1/row, Q5=1 (generate).</a:t>
          </a:r>
        </a:p>
      </dsp:txBody>
      <dsp:txXfrm>
        <a:off x="191151" y="2073331"/>
        <a:ext cx="2164608" cy="720000"/>
      </dsp:txXfrm>
    </dsp:sp>
    <dsp:sp modelId="{8949C550-B7DC-472E-BCDF-DB556803150B}">
      <dsp:nvSpPr>
        <dsp:cNvPr id="0" name=""/>
        <dsp:cNvSpPr/>
      </dsp:nvSpPr>
      <dsp:spPr>
        <a:xfrm>
          <a:off x="3329834" y="800259"/>
          <a:ext cx="974073" cy="9740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67737-6B84-4FD1-849E-F5F231AB74E2}">
      <dsp:nvSpPr>
        <dsp:cNvPr id="0" name=""/>
        <dsp:cNvSpPr/>
      </dsp:nvSpPr>
      <dsp:spPr>
        <a:xfrm>
          <a:off x="2734566" y="2073331"/>
          <a:ext cx="2164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DocETL: Q1=2–3, Q2=3, Q3=4–6, Q4=2–3/row, Q5=2–3 (plan/QA).</a:t>
          </a:r>
        </a:p>
      </dsp:txBody>
      <dsp:txXfrm>
        <a:off x="2734566" y="2073331"/>
        <a:ext cx="2164608" cy="720000"/>
      </dsp:txXfrm>
    </dsp:sp>
    <dsp:sp modelId="{D905FAC1-9D3C-44C7-9269-2A1823BB5C92}">
      <dsp:nvSpPr>
        <dsp:cNvPr id="0" name=""/>
        <dsp:cNvSpPr/>
      </dsp:nvSpPr>
      <dsp:spPr>
        <a:xfrm>
          <a:off x="5873249" y="800259"/>
          <a:ext cx="974073" cy="9740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096E6-2A2C-46B9-929F-545B01BCCCF8}">
      <dsp:nvSpPr>
        <dsp:cNvPr id="0" name=""/>
        <dsp:cNvSpPr/>
      </dsp:nvSpPr>
      <dsp:spPr>
        <a:xfrm>
          <a:off x="5277981" y="2073331"/>
          <a:ext cx="2164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Palimpsest: Q1=4–5, Q2=4–5, Q3=7–9, Q4=4–5/row, Q5=4–5 (</a:t>
          </a:r>
          <a:r>
            <a:rPr lang="en-US" sz="1300" kern="1200" dirty="0" err="1"/>
            <a:t>rewrite+select+final</a:t>
          </a:r>
          <a:r>
            <a:rPr lang="en-US" sz="1300" kern="1200" dirty="0"/>
            <a:t>).</a:t>
          </a:r>
        </a:p>
      </dsp:txBody>
      <dsp:txXfrm>
        <a:off x="5277981" y="2073331"/>
        <a:ext cx="2164608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416E1-A217-409B-9A6F-41D115D2740A}">
      <dsp:nvSpPr>
        <dsp:cNvPr id="0" name=""/>
        <dsp:cNvSpPr/>
      </dsp:nvSpPr>
      <dsp:spPr>
        <a:xfrm>
          <a:off x="486871" y="491795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F7E71-7C84-41A4-93DC-A4A7E743176B}">
      <dsp:nvSpPr>
        <dsp:cNvPr id="0" name=""/>
        <dsp:cNvSpPr/>
      </dsp:nvSpPr>
      <dsp:spPr>
        <a:xfrm>
          <a:off x="779371" y="784295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38B8F-1035-4899-BB79-F2C6EDE36C68}">
      <dsp:nvSpPr>
        <dsp:cNvPr id="0" name=""/>
        <dsp:cNvSpPr/>
      </dsp:nvSpPr>
      <dsp:spPr>
        <a:xfrm>
          <a:off x="48121" y="2291795"/>
          <a:ext cx="225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Composition: Lotus (declarative, vectorizable) vs DocETL (imperative control-flow) vs Palimpsest (prompt augmentation).</a:t>
          </a:r>
        </a:p>
      </dsp:txBody>
      <dsp:txXfrm>
        <a:off x="48121" y="2291795"/>
        <a:ext cx="2250000" cy="810000"/>
      </dsp:txXfrm>
    </dsp:sp>
    <dsp:sp modelId="{F035A9D9-FC45-4D67-B8EE-B21C227FDC38}">
      <dsp:nvSpPr>
        <dsp:cNvPr id="0" name=""/>
        <dsp:cNvSpPr/>
      </dsp:nvSpPr>
      <dsp:spPr>
        <a:xfrm>
          <a:off x="3130621" y="491795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64A00-4390-468C-B02D-EEE7DC9B39C2}">
      <dsp:nvSpPr>
        <dsp:cNvPr id="0" name=""/>
        <dsp:cNvSpPr/>
      </dsp:nvSpPr>
      <dsp:spPr>
        <a:xfrm>
          <a:off x="3423121" y="784295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131EF-B331-4985-9C3A-40AEF9D95760}">
      <dsp:nvSpPr>
        <dsp:cNvPr id="0" name=""/>
        <dsp:cNvSpPr/>
      </dsp:nvSpPr>
      <dsp:spPr>
        <a:xfrm>
          <a:off x="2691871" y="2291795"/>
          <a:ext cx="225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Batching/Cache: Lotus native; DocETL step-limited; Palimpsest multiplies tokens with k selection.</a:t>
          </a:r>
        </a:p>
      </dsp:txBody>
      <dsp:txXfrm>
        <a:off x="2691871" y="2291795"/>
        <a:ext cx="2250000" cy="810000"/>
      </dsp:txXfrm>
    </dsp:sp>
    <dsp:sp modelId="{2982A5DA-9370-407B-BBAC-AFDE0472AB7C}">
      <dsp:nvSpPr>
        <dsp:cNvPr id="0" name=""/>
        <dsp:cNvSpPr/>
      </dsp:nvSpPr>
      <dsp:spPr>
        <a:xfrm>
          <a:off x="5774371" y="491795"/>
          <a:ext cx="1372500" cy="1372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EA278-60E4-4DB4-853B-12E6C15178A8}">
      <dsp:nvSpPr>
        <dsp:cNvPr id="0" name=""/>
        <dsp:cNvSpPr/>
      </dsp:nvSpPr>
      <dsp:spPr>
        <a:xfrm>
          <a:off x="6066871" y="784295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C955C-3F0A-48B9-8A70-0EAA8F4A6969}">
      <dsp:nvSpPr>
        <dsp:cNvPr id="0" name=""/>
        <dsp:cNvSpPr/>
      </dsp:nvSpPr>
      <dsp:spPr>
        <a:xfrm>
          <a:off x="5335621" y="2291795"/>
          <a:ext cx="225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Schema enforcement: Lotus with strict prompts/JSON; DocETL post-hoc validation/repair; Palimpsest via better rewrites.</a:t>
          </a:r>
        </a:p>
      </dsp:txBody>
      <dsp:txXfrm>
        <a:off x="5335621" y="2291795"/>
        <a:ext cx="2250000" cy="81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4E8DB-90D0-CF41-8F78-27EF76B802FA}">
      <dsp:nvSpPr>
        <dsp:cNvPr id="0" name=""/>
        <dsp:cNvSpPr/>
      </dsp:nvSpPr>
      <dsp:spPr>
        <a:xfrm>
          <a:off x="0" y="3169"/>
          <a:ext cx="7634287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Setup: ELEET and </a:t>
          </a:r>
          <a:r>
            <a:rPr lang="en-US" sz="2200" kern="1200" dirty="0" err="1"/>
            <a:t>DocETL</a:t>
          </a:r>
          <a:r>
            <a:rPr lang="en-US" sz="2200" kern="1200" dirty="0"/>
            <a:t> setup was difficult; SQL-like execution in </a:t>
          </a:r>
          <a:r>
            <a:rPr lang="en-US" sz="2200" kern="1200" dirty="0" err="1"/>
            <a:t>DocETL</a:t>
          </a:r>
          <a:r>
            <a:rPr lang="en-US" sz="2200" kern="1200" dirty="0"/>
            <a:t> required custom glue.</a:t>
          </a:r>
        </a:p>
      </dsp:txBody>
      <dsp:txXfrm>
        <a:off x="41465" y="44634"/>
        <a:ext cx="7551357" cy="766490"/>
      </dsp:txXfrm>
    </dsp:sp>
    <dsp:sp modelId="{6946A98F-BD92-C848-BAFD-15B530BFEBA6}">
      <dsp:nvSpPr>
        <dsp:cNvPr id="0" name=""/>
        <dsp:cNvSpPr/>
      </dsp:nvSpPr>
      <dsp:spPr>
        <a:xfrm>
          <a:off x="0" y="915949"/>
          <a:ext cx="7634287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Reliability: Lotus matched docs with observed behavior; easiest to reason about and operate.</a:t>
          </a:r>
        </a:p>
      </dsp:txBody>
      <dsp:txXfrm>
        <a:off x="41465" y="957414"/>
        <a:ext cx="7551357" cy="766490"/>
      </dsp:txXfrm>
    </dsp:sp>
    <dsp:sp modelId="{5151F513-2BCD-4246-931A-E4F46F560A1B}">
      <dsp:nvSpPr>
        <dsp:cNvPr id="0" name=""/>
        <dsp:cNvSpPr/>
      </dsp:nvSpPr>
      <dsp:spPr>
        <a:xfrm>
          <a:off x="0" y="1828729"/>
          <a:ext cx="7634287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Instrumentation: Trace latency, tokens, retries, cache hits; enforce JSON to reduce re-asks.</a:t>
          </a:r>
        </a:p>
      </dsp:txBody>
      <dsp:txXfrm>
        <a:off x="41465" y="1870194"/>
        <a:ext cx="7551357" cy="766490"/>
      </dsp:txXfrm>
    </dsp:sp>
    <dsp:sp modelId="{E00488C1-C9CC-4F4B-9E34-088E2C0F097A}">
      <dsp:nvSpPr>
        <dsp:cNvPr id="0" name=""/>
        <dsp:cNvSpPr/>
      </dsp:nvSpPr>
      <dsp:spPr>
        <a:xfrm>
          <a:off x="0" y="2741510"/>
          <a:ext cx="7634287" cy="8494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Cost control: Cap candidates/tokens; disable planning for trivial cases; standardize prompt shells.</a:t>
          </a:r>
        </a:p>
      </dsp:txBody>
      <dsp:txXfrm>
        <a:off x="41465" y="2782975"/>
        <a:ext cx="7551357" cy="7664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AC1A1-A84B-D24B-9E03-F388A111E63F}">
      <dsp:nvSpPr>
        <dsp:cNvPr id="0" name=""/>
        <dsp:cNvSpPr/>
      </dsp:nvSpPr>
      <dsp:spPr>
        <a:xfrm>
          <a:off x="938212" y="2495"/>
          <a:ext cx="3752850" cy="12927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816" tIns="328369" rIns="72816" bIns="328369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Default to Lotus for Projection/Filter/Aggregation/RAG on tables.</a:t>
          </a:r>
        </a:p>
      </dsp:txBody>
      <dsp:txXfrm>
        <a:off x="938212" y="2495"/>
        <a:ext cx="3752850" cy="1292792"/>
      </dsp:txXfrm>
    </dsp:sp>
    <dsp:sp modelId="{4C5B52C1-3CFB-AF42-A966-30824048E3AD}">
      <dsp:nvSpPr>
        <dsp:cNvPr id="0" name=""/>
        <dsp:cNvSpPr/>
      </dsp:nvSpPr>
      <dsp:spPr>
        <a:xfrm>
          <a:off x="0" y="2495"/>
          <a:ext cx="938212" cy="1292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7" tIns="127699" rIns="49647" bIns="12769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Default</a:t>
          </a:r>
        </a:p>
      </dsp:txBody>
      <dsp:txXfrm>
        <a:off x="0" y="2495"/>
        <a:ext cx="938212" cy="1292792"/>
      </dsp:txXfrm>
    </dsp:sp>
    <dsp:sp modelId="{E085A800-A984-414C-A3B7-BE31DFE56636}">
      <dsp:nvSpPr>
        <dsp:cNvPr id="0" name=""/>
        <dsp:cNvSpPr/>
      </dsp:nvSpPr>
      <dsp:spPr>
        <a:xfrm>
          <a:off x="938212" y="1372856"/>
          <a:ext cx="3752850" cy="1292792"/>
        </a:xfrm>
        <a:prstGeom prst="rect">
          <a:avLst/>
        </a:prstGeom>
        <a:solidFill>
          <a:schemeClr val="accent5">
            <a:hueOff val="6371561"/>
            <a:satOff val="-13612"/>
            <a:lumOff val="-5686"/>
            <a:alphaOff val="0"/>
          </a:schemeClr>
        </a:solidFill>
        <a:ln w="12700" cap="flat" cmpd="sng" algn="in">
          <a:solidFill>
            <a:schemeClr val="accent5">
              <a:hueOff val="6371561"/>
              <a:satOff val="-13612"/>
              <a:lumOff val="-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816" tIns="328369" rIns="72816" bIns="328369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Reserve Palimpsest for hard/heterogeneous rows with k ≤ 2 and strict budgets.</a:t>
          </a:r>
        </a:p>
      </dsp:txBody>
      <dsp:txXfrm>
        <a:off x="938212" y="1372856"/>
        <a:ext cx="3752850" cy="1292792"/>
      </dsp:txXfrm>
    </dsp:sp>
    <dsp:sp modelId="{AECFD3AD-86C7-D847-8E46-31A1FD902E78}">
      <dsp:nvSpPr>
        <dsp:cNvPr id="0" name=""/>
        <dsp:cNvSpPr/>
      </dsp:nvSpPr>
      <dsp:spPr>
        <a:xfrm>
          <a:off x="0" y="1372856"/>
          <a:ext cx="938212" cy="1292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6371561"/>
              <a:satOff val="-13612"/>
              <a:lumOff val="-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7" tIns="127699" rIns="49647" bIns="12769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Reserve</a:t>
          </a:r>
        </a:p>
      </dsp:txBody>
      <dsp:txXfrm>
        <a:off x="0" y="1372856"/>
        <a:ext cx="938212" cy="1292792"/>
      </dsp:txXfrm>
    </dsp:sp>
    <dsp:sp modelId="{6D808A54-38B6-DF41-B50F-1CE8AC3B93EE}">
      <dsp:nvSpPr>
        <dsp:cNvPr id="0" name=""/>
        <dsp:cNvSpPr/>
      </dsp:nvSpPr>
      <dsp:spPr>
        <a:xfrm>
          <a:off x="938212" y="2743216"/>
          <a:ext cx="3752850" cy="1292792"/>
        </a:xfrm>
        <a:prstGeom prst="rect">
          <a:avLst/>
        </a:prstGeom>
        <a:solidFill>
          <a:schemeClr val="accent5">
            <a:hueOff val="12743123"/>
            <a:satOff val="-27225"/>
            <a:lumOff val="-11373"/>
            <a:alphaOff val="0"/>
          </a:schemeClr>
        </a:solidFill>
        <a:ln w="12700" cap="flat" cmpd="sng" algn="in">
          <a:solidFill>
            <a:schemeClr val="accent5">
              <a:hueOff val="12743123"/>
              <a:satOff val="-27225"/>
              <a:lumOff val="-1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816" tIns="328369" rIns="72816" bIns="328369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 DocETL where agentic control &amp; guardrails are mandatory; accept overhead.</a:t>
          </a:r>
        </a:p>
      </dsp:txBody>
      <dsp:txXfrm>
        <a:off x="938212" y="2743216"/>
        <a:ext cx="3752850" cy="1292792"/>
      </dsp:txXfrm>
    </dsp:sp>
    <dsp:sp modelId="{DD3B1170-5F38-5942-9A83-C792179344A3}">
      <dsp:nvSpPr>
        <dsp:cNvPr id="0" name=""/>
        <dsp:cNvSpPr/>
      </dsp:nvSpPr>
      <dsp:spPr>
        <a:xfrm>
          <a:off x="0" y="2743216"/>
          <a:ext cx="938212" cy="1292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12743123"/>
              <a:satOff val="-27225"/>
              <a:lumOff val="-1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7" tIns="127699" rIns="49647" bIns="12769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</a:t>
          </a:r>
        </a:p>
      </dsp:txBody>
      <dsp:txXfrm>
        <a:off x="0" y="2743216"/>
        <a:ext cx="938212" cy="1292792"/>
      </dsp:txXfrm>
    </dsp:sp>
    <dsp:sp modelId="{85AE5130-BBDF-4F45-9E8B-BA892A8370C0}">
      <dsp:nvSpPr>
        <dsp:cNvPr id="0" name=""/>
        <dsp:cNvSpPr/>
      </dsp:nvSpPr>
      <dsp:spPr>
        <a:xfrm>
          <a:off x="938212" y="4113576"/>
          <a:ext cx="3752850" cy="1292792"/>
        </a:xfrm>
        <a:prstGeom prst="rect">
          <a:avLst/>
        </a:prstGeom>
        <a:solidFill>
          <a:schemeClr val="accent5">
            <a:hueOff val="19114684"/>
            <a:satOff val="-40837"/>
            <a:lumOff val="-17059"/>
            <a:alphaOff val="0"/>
          </a:schemeClr>
        </a:solidFill>
        <a:ln w="12700" cap="flat" cmpd="sng" algn="in">
          <a:solidFill>
            <a:schemeClr val="accent5">
              <a:hueOff val="19114684"/>
              <a:satOff val="-40837"/>
              <a:lumOff val="-1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816" tIns="328369" rIns="72816" bIns="328369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Normalize RAG top‑k/chunking; cap max_tokens; unify JSON schemas; add operator-level caching.</a:t>
          </a:r>
        </a:p>
      </dsp:txBody>
      <dsp:txXfrm>
        <a:off x="938212" y="4113576"/>
        <a:ext cx="3752850" cy="1292792"/>
      </dsp:txXfrm>
    </dsp:sp>
    <dsp:sp modelId="{7B75EB2F-B945-FC49-A496-E13942ABD4EB}">
      <dsp:nvSpPr>
        <dsp:cNvPr id="0" name=""/>
        <dsp:cNvSpPr/>
      </dsp:nvSpPr>
      <dsp:spPr>
        <a:xfrm>
          <a:off x="0" y="4113576"/>
          <a:ext cx="938212" cy="12927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19114684"/>
              <a:satOff val="-40837"/>
              <a:lumOff val="-1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47" tIns="127699" rIns="49647" bIns="12769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Normalize</a:t>
          </a:r>
        </a:p>
      </dsp:txBody>
      <dsp:txXfrm>
        <a:off x="0" y="4113576"/>
        <a:ext cx="938212" cy="1292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47979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78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481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99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7236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639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652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757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396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41685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06793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9212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675" y="3741641"/>
            <a:ext cx="7600649" cy="1857901"/>
          </a:xfrm>
        </p:spPr>
        <p:txBody>
          <a:bodyPr anchor="t">
            <a:normAutofit/>
          </a:bodyPr>
          <a:lstStyle/>
          <a:p>
            <a:r>
              <a:rPr lang="en-CA" sz="3900"/>
              <a:t>LLM–DBMS Semantic Processing: Comparative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985" y="5715000"/>
            <a:ext cx="6034030" cy="6606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900" dirty="0"/>
              <a:t>Prepared by: Mazen El Sedfy</a:t>
            </a:r>
          </a:p>
          <a:p>
            <a:pPr>
              <a:lnSpc>
                <a:spcPct val="90000"/>
              </a:lnSpc>
            </a:pPr>
            <a:r>
              <a:rPr lang="en-CA" sz="900" dirty="0"/>
              <a:t>Led by: Kerem </a:t>
            </a:r>
            <a:r>
              <a:rPr lang="en-CA" sz="900" dirty="0" err="1"/>
              <a:t>Akillioglu</a:t>
            </a:r>
            <a:r>
              <a:rPr lang="en-CA" sz="900" dirty="0"/>
              <a:t> — Supervised by: Tamer </a:t>
            </a:r>
            <a:r>
              <a:rPr lang="en-CA" sz="900" dirty="0" err="1"/>
              <a:t>Özsu</a:t>
            </a:r>
            <a:endParaRPr lang="en-CA" sz="900" dirty="0"/>
          </a:p>
          <a:p>
            <a:pPr>
              <a:lnSpc>
                <a:spcPct val="90000"/>
              </a:lnSpc>
            </a:pPr>
            <a:r>
              <a:rPr lang="en-CA" sz="900" dirty="0"/>
              <a:t>Date: September 11, 2025</a:t>
            </a: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90457BB-3A06-8129-585B-EDA504BCD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93" y="1021969"/>
            <a:ext cx="6793014" cy="23266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195" y="1231894"/>
            <a:ext cx="4117607" cy="43391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6000" spc="800">
                <a:solidFill>
                  <a:srgbClr val="2A1A00"/>
                </a:solidFill>
              </a:rPr>
              <a:t>Results — Total Cost Across Q1–Q5</a:t>
            </a:r>
          </a:p>
        </p:txBody>
      </p:sp>
      <p:pic>
        <p:nvPicPr>
          <p:cNvPr id="5" name="Picture 4" descr="sum_cost.png">
            <a:extLst>
              <a:ext uri="{FF2B5EF4-FFF2-40B4-BE49-F238E27FC236}">
                <a16:creationId xmlns:a16="http://schemas.microsoft.com/office/drawing/2014/main" id="{1D321753-6DCD-4C53-F343-5FD97DB25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58901"/>
            <a:ext cx="3727741" cy="3137928"/>
          </a:xfrm>
          <a:prstGeom prst="rect">
            <a:avLst/>
          </a:prstGeom>
        </p:spPr>
      </p:pic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3C0070C-3043-B07B-58DC-79AC267BC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21" y="6053390"/>
            <a:ext cx="2246886" cy="770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t>Why Do Prices Differ (Same Logical Query)?</a:t>
            </a:r>
          </a:p>
        </p:txBody>
      </p:sp>
      <p:pic>
        <p:nvPicPr>
          <p:cNvPr id="3" name="Picture 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F73DA39-FD9E-669B-DDEF-5A4B1E99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521" y="6053390"/>
            <a:ext cx="2246886" cy="770209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EC4932C-1226-83A6-427D-4797F1C839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8758" y="2286002"/>
          <a:ext cx="763374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t>Typical Call Counts per Row</a:t>
            </a:r>
          </a:p>
        </p:txBody>
      </p:sp>
      <p:pic>
        <p:nvPicPr>
          <p:cNvPr id="3" name="Picture 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A82D686-4C4E-FE24-A923-2E36AD13C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521" y="6053390"/>
            <a:ext cx="2246886" cy="770209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C9E5092-7B19-992D-7B80-AEEB7E4FAC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8758" y="2286002"/>
          <a:ext cx="763374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002" y="-771680"/>
            <a:ext cx="6822490" cy="5408866"/>
          </a:xfrm>
        </p:spPr>
        <p:txBody>
          <a:bodyPr anchor="ctr">
            <a:normAutofit/>
          </a:bodyPr>
          <a:lstStyle/>
          <a:p>
            <a:r>
              <a:rPr lang="en-CA" sz="3200" dirty="0"/>
              <a:t>Operator Differences by System</a:t>
            </a:r>
          </a:p>
        </p:txBody>
      </p:sp>
      <p:pic>
        <p:nvPicPr>
          <p:cNvPr id="3" name="Picture 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B467DF8-047F-43C8-0566-DF901E9E8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521" y="6053390"/>
            <a:ext cx="2246886" cy="770209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64F2950-302F-2AFD-92A4-0A5C846C4A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8758" y="2286002"/>
          <a:ext cx="763374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Engineering &amp; Operational Notes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589463-CEC3-733A-7731-D34812655C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8213" y="2286000"/>
          <a:ext cx="7634287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D5424E1-DD27-109E-F14D-FFAC9DEF99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7521" y="6053390"/>
            <a:ext cx="2246886" cy="770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9" y="644525"/>
            <a:ext cx="2538247" cy="5408866"/>
          </a:xfrm>
        </p:spPr>
        <p:txBody>
          <a:bodyPr anchor="ctr">
            <a:normAutofit/>
          </a:bodyPr>
          <a:lstStyle/>
          <a:p>
            <a:r>
              <a:rPr lang="en-CA" sz="1900"/>
              <a:t>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EC0CEE-D36F-2E59-3A74-1183C7874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506596"/>
              </p:ext>
            </p:extLst>
          </p:nvPr>
        </p:nvGraphicFramePr>
        <p:xfrm>
          <a:off x="3881437" y="644525"/>
          <a:ext cx="4691063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3C4C0F52-2E58-F088-DCBB-292DC09C66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7521" y="6053390"/>
            <a:ext cx="2246886" cy="770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-314480"/>
            <a:ext cx="5250168" cy="5408866"/>
          </a:xfrm>
        </p:spPr>
        <p:txBody>
          <a:bodyPr anchor="ctr">
            <a:normAutofit/>
          </a:bodyPr>
          <a:lstStyle/>
          <a:p>
            <a:r>
              <a:rPr lang="en-CA" sz="3500" dirty="0"/>
              <a:t>Impact on Kerem’s PhD &amp; Future Work</a:t>
            </a:r>
          </a:p>
        </p:txBody>
      </p:sp>
      <p:pic>
        <p:nvPicPr>
          <p:cNvPr id="3" name="Picture 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8AF6AC1-7810-9746-E3BA-2C0BF000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521" y="6053390"/>
            <a:ext cx="2246886" cy="770209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270B567-B546-056A-CBF2-98BF2AEE56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8758" y="2286002"/>
          <a:ext cx="763374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7" y="1078378"/>
            <a:ext cx="2188164" cy="4701244"/>
          </a:xfrm>
        </p:spPr>
        <p:txBody>
          <a:bodyPr anchor="ctr">
            <a:normAutofit/>
          </a:bodyPr>
          <a:lstStyle/>
          <a:p>
            <a:r>
              <a:rPr lang="en-CA" sz="26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296" y="1078378"/>
            <a:ext cx="4697204" cy="4701244"/>
          </a:xfrm>
        </p:spPr>
        <p:txBody>
          <a:bodyPr anchor="ctr">
            <a:normAutofit/>
          </a:bodyPr>
          <a:lstStyle/>
          <a:p>
            <a:pPr>
              <a:defRPr sz="2000"/>
            </a:pPr>
            <a:r>
              <a:rPr dirty="0"/>
              <a:t>Across Q1–Q5 on enterprise GPT‑4o, Lotus was most reliable and efficient.</a:t>
            </a:r>
          </a:p>
          <a:p>
            <a:pPr>
              <a:defRPr sz="2000"/>
            </a:pPr>
            <a:r>
              <a:rPr dirty="0" err="1"/>
              <a:t>DocETL</a:t>
            </a:r>
            <a:r>
              <a:rPr dirty="0"/>
              <a:t> offered control but added overhead and friction for SQL-like execution in this environment.</a:t>
            </a:r>
          </a:p>
          <a:p>
            <a:pPr>
              <a:defRPr sz="2000"/>
            </a:pPr>
            <a:r>
              <a:rPr dirty="0"/>
              <a:t>Palimpsest increased robustness at significantly higher cost; apply selectively.</a:t>
            </a: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2197274-B624-2C16-DB63-B3C07EC5B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521" y="6053390"/>
            <a:ext cx="2246886" cy="770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 A — Query Shapes (Summary)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2000"/>
            </a:pPr>
            <a:r>
              <a:rPr dirty="0"/>
              <a:t>Q1 — Projection: LLM in SELECT to synthesize recommendations from </a:t>
            </a:r>
            <a:r>
              <a:rPr dirty="0" err="1"/>
              <a:t>movie_info</a:t>
            </a:r>
            <a:r>
              <a:rPr dirty="0"/>
              <a:t> + </a:t>
            </a:r>
            <a:r>
              <a:rPr dirty="0" err="1"/>
              <a:t>review_content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/>
              <a:t>Q2 — Filter: LLM in WHERE to classify kid‑suitability (restrict to Fresh reviews).</a:t>
            </a:r>
          </a:p>
          <a:p>
            <a:pPr>
              <a:defRPr sz="2000"/>
            </a:pPr>
            <a:r>
              <a:rPr dirty="0"/>
              <a:t>Q3 — Multi‑LLM: SELECT recommendations + WHERE kid‑suitability (two LLM calls per row).</a:t>
            </a:r>
          </a:p>
          <a:p>
            <a:pPr>
              <a:defRPr sz="2000"/>
            </a:pPr>
            <a:r>
              <a:rPr dirty="0"/>
              <a:t>Q4 — Aggregation: LLM rates satisfaction 0–5 per review; AVG by title.</a:t>
            </a:r>
          </a:p>
          <a:p>
            <a:pPr>
              <a:defRPr sz="2000"/>
            </a:pPr>
            <a:r>
              <a:rPr dirty="0"/>
              <a:t>Q5 — RAG: Retrieve context via similarity search; LLM answers using provided context.</a:t>
            </a: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AE95268-4BE2-DD13-881E-CF718330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521" y="6053390"/>
            <a:ext cx="2246886" cy="770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9" y="644525"/>
            <a:ext cx="2538247" cy="5408866"/>
          </a:xfrm>
        </p:spPr>
        <p:txBody>
          <a:bodyPr anchor="ctr">
            <a:normAutofit/>
          </a:bodyPr>
          <a:lstStyle/>
          <a:p>
            <a:r>
              <a:rPr lang="en-CA" sz="3500"/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C216BE-3B83-6617-DF22-439917AD6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906295"/>
              </p:ext>
            </p:extLst>
          </p:nvPr>
        </p:nvGraphicFramePr>
        <p:xfrm>
          <a:off x="3881437" y="644525"/>
          <a:ext cx="4691063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FBE1F181-53B0-06FA-2B73-E0002FC0C4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7521" y="6053390"/>
            <a:ext cx="2246886" cy="770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t>Systems Overview (Claims vs Observed)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151209-46F6-4E21-4B24-A38CC892A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314197"/>
              </p:ext>
            </p:extLst>
          </p:nvPr>
        </p:nvGraphicFramePr>
        <p:xfrm>
          <a:off x="938213" y="2286000"/>
          <a:ext cx="7634287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1F24B88-1CB8-AFF5-A882-52BB02C08E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7521" y="6053390"/>
            <a:ext cx="2246886" cy="770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System Patterns at a Glance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38758" y="2843561"/>
            <a:ext cx="2356428" cy="17953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 b="1"/>
            </a:pPr>
            <a:r>
              <a:rPr sz="1100" dirty="0"/>
              <a:t>Lotus (Algebraic)</a:t>
            </a:r>
          </a:p>
          <a:p>
            <a:pPr lvl="1">
              <a:defRPr sz="1400"/>
            </a:pPr>
            <a:r>
              <a:rPr sz="1100" dirty="0"/>
              <a:t>• SQL-shaped operators</a:t>
            </a:r>
          </a:p>
          <a:p>
            <a:pPr lvl="1">
              <a:defRPr sz="1400"/>
            </a:pPr>
            <a:r>
              <a:rPr sz="1100" dirty="0"/>
              <a:t>• Low orchestration overhead</a:t>
            </a:r>
          </a:p>
          <a:p>
            <a:pPr lvl="1">
              <a:defRPr sz="1400"/>
            </a:pPr>
            <a:r>
              <a:rPr sz="1100" dirty="0"/>
              <a:t>• Best latency &amp; cost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76388" y="2843561"/>
            <a:ext cx="2358482" cy="17953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 b="1"/>
            </a:pPr>
            <a:r>
              <a:rPr sz="1100" dirty="0" err="1"/>
              <a:t>DocETL</a:t>
            </a:r>
            <a:r>
              <a:rPr sz="1100" dirty="0"/>
              <a:t> (Agentic)</a:t>
            </a:r>
          </a:p>
          <a:p>
            <a:pPr lvl="1">
              <a:defRPr sz="1400"/>
            </a:pPr>
            <a:r>
              <a:rPr sz="1100" dirty="0"/>
              <a:t>•</a:t>
            </a:r>
            <a:r>
              <a:rPr sz="1100" dirty="0" err="1"/>
              <a:t>plan→execute→validate</a:t>
            </a:r>
            <a:endParaRPr sz="1100" dirty="0"/>
          </a:p>
          <a:p>
            <a:pPr lvl="1">
              <a:defRPr sz="1400"/>
            </a:pPr>
            <a:r>
              <a:rPr sz="1100" dirty="0"/>
              <a:t>• Guardrails &amp; control</a:t>
            </a:r>
          </a:p>
          <a:p>
            <a:pPr lvl="1">
              <a:defRPr sz="1400"/>
            </a:pPr>
            <a:r>
              <a:rPr sz="1100" dirty="0"/>
              <a:t>• Higher overhead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66986" y="2843561"/>
            <a:ext cx="2358482" cy="17953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 b="1"/>
            </a:pPr>
            <a:r>
              <a:rPr sz="1100" dirty="0"/>
              <a:t>Palimpsest (Rewriting)</a:t>
            </a:r>
          </a:p>
          <a:p>
            <a:pPr lvl="1">
              <a:defRPr sz="1400"/>
            </a:pPr>
            <a:r>
              <a:rPr sz="1100" dirty="0"/>
              <a:t>• k rewrites + select + final</a:t>
            </a:r>
          </a:p>
          <a:p>
            <a:pPr lvl="1">
              <a:defRPr sz="1400"/>
            </a:pPr>
            <a:r>
              <a:rPr sz="1100" dirty="0"/>
              <a:t>• Robust on messy inputs</a:t>
            </a:r>
          </a:p>
          <a:p>
            <a:pPr lvl="1">
              <a:defRPr sz="1400"/>
            </a:pPr>
            <a:r>
              <a:rPr sz="1100" dirty="0"/>
              <a:t>• Highest tokens/cost</a:t>
            </a:r>
          </a:p>
        </p:txBody>
      </p:sp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FD4296E7-872F-2F15-0BD9-7F79F2654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521" y="6053390"/>
            <a:ext cx="2246886" cy="770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E12A4A-C0CC-96FF-A1AD-99793706F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987872"/>
              </p:ext>
            </p:extLst>
          </p:nvPr>
        </p:nvGraphicFramePr>
        <p:xfrm>
          <a:off x="938213" y="2286000"/>
          <a:ext cx="7634287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9FF20C9B-42BF-0EA6-D51F-4F3068261D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7521" y="6053390"/>
            <a:ext cx="2246886" cy="770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t>Datasets &amp; Workloads</a:t>
            </a:r>
          </a:p>
        </p:txBody>
      </p:sp>
      <p:pic>
        <p:nvPicPr>
          <p:cNvPr id="3" name="Picture 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0A9E4A1-74BA-8F78-8104-F5D8279F8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521" y="6053390"/>
            <a:ext cx="2246886" cy="770209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F62C5A8-F15D-D49D-A697-79CD00D46B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8758" y="2286002"/>
          <a:ext cx="763374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528" y="4242032"/>
            <a:ext cx="7705873" cy="1734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/>
            <a:r>
              <a:rPr lang="en-US" sz="4900" spc="800"/>
              <a:t>Results — Latency by Query and System</a:t>
            </a:r>
          </a:p>
        </p:txBody>
      </p:sp>
      <p:pic>
        <p:nvPicPr>
          <p:cNvPr id="5" name="Picture 4" descr="latency_by_query.png">
            <a:extLst>
              <a:ext uri="{FF2B5EF4-FFF2-40B4-BE49-F238E27FC236}">
                <a16:creationId xmlns:a16="http://schemas.microsoft.com/office/drawing/2014/main" id="{6B3888A3-7EE7-B8BA-6EE3-EAA670D34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39" y="382308"/>
            <a:ext cx="6846849" cy="3611096"/>
          </a:xfrm>
          <a:prstGeom prst="rect">
            <a:avLst/>
          </a:prstGeom>
        </p:spPr>
      </p:pic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C7BE839-2994-02C3-4744-BDBE13A2D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21" y="6053390"/>
            <a:ext cx="2246886" cy="770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537" y="699220"/>
            <a:ext cx="2577968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600" spc="800" dirty="0">
                <a:solidFill>
                  <a:srgbClr val="2A1A00"/>
                </a:solidFill>
              </a:rPr>
              <a:t>Results — Average Latency per System</a:t>
            </a:r>
          </a:p>
        </p:txBody>
      </p:sp>
      <p:pic>
        <p:nvPicPr>
          <p:cNvPr id="9" name="Picture 8" descr="avg_latency.png">
            <a:extLst>
              <a:ext uri="{FF2B5EF4-FFF2-40B4-BE49-F238E27FC236}">
                <a16:creationId xmlns:a16="http://schemas.microsoft.com/office/drawing/2014/main" id="{EF4915A5-1C86-789F-D811-0747F9FFA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028" y="1784195"/>
            <a:ext cx="4633332" cy="3088888"/>
          </a:xfrm>
          <a:prstGeom prst="rect">
            <a:avLst/>
          </a:prstGeom>
        </p:spPr>
      </p:pic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7A7E9F7A-66F7-0838-002E-E7989BA49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21" y="6053390"/>
            <a:ext cx="2246886" cy="770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528" y="4242032"/>
            <a:ext cx="7705873" cy="1734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/>
            <a:r>
              <a:rPr lang="en-US" sz="5400" spc="800"/>
              <a:t>Results — Average Cost per System</a:t>
            </a:r>
          </a:p>
        </p:txBody>
      </p:sp>
      <p:pic>
        <p:nvPicPr>
          <p:cNvPr id="5" name="Picture 4" descr="avg_cost.png">
            <a:extLst>
              <a:ext uri="{FF2B5EF4-FFF2-40B4-BE49-F238E27FC236}">
                <a16:creationId xmlns:a16="http://schemas.microsoft.com/office/drawing/2014/main" id="{D7250FF5-56D1-A32F-7953-77BC67136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805" y="382308"/>
            <a:ext cx="5185317" cy="3456878"/>
          </a:xfrm>
          <a:prstGeom prst="rect">
            <a:avLst/>
          </a:prstGeom>
        </p:spPr>
      </p:pic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FF46E2A-11F0-A4BE-5814-ACFDBD9AC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21" y="6053390"/>
            <a:ext cx="2246886" cy="770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163</TotalTime>
  <Words>863</Words>
  <Application>Microsoft Macintosh PowerPoint</Application>
  <PresentationFormat>On-screen Show (4:3)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Impact</vt:lpstr>
      <vt:lpstr>Badge</vt:lpstr>
      <vt:lpstr>LLM–DBMS Semantic Processing: Comparative Evaluation</vt:lpstr>
      <vt:lpstr>Summary</vt:lpstr>
      <vt:lpstr>Systems Overview (Claims vs Observed)</vt:lpstr>
      <vt:lpstr>System Patterns at a Glance</vt:lpstr>
      <vt:lpstr>Methodology</vt:lpstr>
      <vt:lpstr>Datasets &amp; Workloads</vt:lpstr>
      <vt:lpstr>Results — Latency by Query and System</vt:lpstr>
      <vt:lpstr>Results — Average Latency per System</vt:lpstr>
      <vt:lpstr>Results — Average Cost per System</vt:lpstr>
      <vt:lpstr>Results — Total Cost Across Q1–Q5</vt:lpstr>
      <vt:lpstr>Why Do Prices Differ (Same Logical Query)?</vt:lpstr>
      <vt:lpstr>Typical Call Counts per Row</vt:lpstr>
      <vt:lpstr>Operator Differences by System</vt:lpstr>
      <vt:lpstr>Engineering &amp; Operational Notes</vt:lpstr>
      <vt:lpstr>Recommendations</vt:lpstr>
      <vt:lpstr>Impact on Kerem’s PhD &amp; Future Work</vt:lpstr>
      <vt:lpstr>Conclusion</vt:lpstr>
      <vt:lpstr>Appendix A — Query Shapes (Summary)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Mazen Elsedfy</cp:lastModifiedBy>
  <cp:revision>7</cp:revision>
  <dcterms:created xsi:type="dcterms:W3CDTF">2013-01-27T09:14:16Z</dcterms:created>
  <dcterms:modified xsi:type="dcterms:W3CDTF">2025-09-11T16:16:18Z</dcterms:modified>
  <cp:category/>
</cp:coreProperties>
</file>