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6F6"/>
    <a:srgbClr val="F4F4F4"/>
    <a:srgbClr val="DFE4F5"/>
    <a:srgbClr val="E7EBF7"/>
    <a:srgbClr val="BBCAE7"/>
    <a:srgbClr val="173E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8192-4BBF-41F7-AD2B-A5A503F9D79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5745-98C0-4DBB-8509-958A4B58F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2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8192-4BBF-41F7-AD2B-A5A503F9D79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5745-98C0-4DBB-8509-958A4B58F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2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8192-4BBF-41F7-AD2B-A5A503F9D79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5745-98C0-4DBB-8509-958A4B58F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8192-4BBF-41F7-AD2B-A5A503F9D79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5745-98C0-4DBB-8509-958A4B58F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8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8192-4BBF-41F7-AD2B-A5A503F9D79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5745-98C0-4DBB-8509-958A4B58F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5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8192-4BBF-41F7-AD2B-A5A503F9D79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5745-98C0-4DBB-8509-958A4B58F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3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8192-4BBF-41F7-AD2B-A5A503F9D79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5745-98C0-4DBB-8509-958A4B58F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2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8192-4BBF-41F7-AD2B-A5A503F9D79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5745-98C0-4DBB-8509-958A4B58F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8192-4BBF-41F7-AD2B-A5A503F9D79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5745-98C0-4DBB-8509-958A4B58F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1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8192-4BBF-41F7-AD2B-A5A503F9D79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5745-98C0-4DBB-8509-958A4B58F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1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8192-4BBF-41F7-AD2B-A5A503F9D79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75745-98C0-4DBB-8509-958A4B58F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3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88192-4BBF-41F7-AD2B-A5A503F9D79D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75745-98C0-4DBB-8509-958A4B58F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7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8559" y="2769326"/>
            <a:ext cx="10659291" cy="92333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173E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gette" panose="02000603070400060004" pitchFamily="2" charset="0"/>
              </a:rPr>
              <a:t>Royal Clinic for women Health</a:t>
            </a:r>
            <a:endParaRPr lang="en-US" sz="5400" b="1" dirty="0">
              <a:solidFill>
                <a:srgbClr val="173E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gette" panose="0200060307040006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52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134" y="1360331"/>
            <a:ext cx="7949866" cy="54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7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5F6F6"/>
              </a:gs>
              <a:gs pos="46000">
                <a:schemeClr val="bg1">
                  <a:lumMod val="95000"/>
                </a:schemeClr>
              </a:gs>
              <a:gs pos="100000">
                <a:schemeClr val="bg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734" y="141530"/>
            <a:ext cx="1214066" cy="538635"/>
          </a:xfrm>
          <a:prstGeom prst="rect">
            <a:avLst/>
          </a:prstGeom>
          <a:effectLst>
            <a:glow rad="63500">
              <a:schemeClr val="accent1">
                <a:lumMod val="50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134" y="1360331"/>
            <a:ext cx="7949866" cy="5497669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  <a:softEdge rad="12700"/>
          </a:effectLst>
        </p:spPr>
      </p:pic>
      <p:sp>
        <p:nvSpPr>
          <p:cNvPr id="7" name="Rectangle 6"/>
          <p:cNvSpPr/>
          <p:nvPr/>
        </p:nvSpPr>
        <p:spPr>
          <a:xfrm>
            <a:off x="0" y="1533524"/>
            <a:ext cx="3067050" cy="5324475"/>
          </a:xfrm>
          <a:prstGeom prst="rect">
            <a:avLst/>
          </a:prstGeom>
          <a:solidFill>
            <a:srgbClr val="F5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Courgette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MAGGIE</dc:creator>
  <cp:lastModifiedBy>MAGGIE</cp:lastModifiedBy>
  <cp:revision>8</cp:revision>
  <dcterms:created xsi:type="dcterms:W3CDTF">2022-11-24T12:59:11Z</dcterms:created>
  <dcterms:modified xsi:type="dcterms:W3CDTF">2022-11-24T15:06:22Z</dcterms:modified>
</cp:coreProperties>
</file>