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BF6"/>
    <a:srgbClr val="95E7E9"/>
    <a:srgbClr val="7AE5E4"/>
    <a:srgbClr val="E0EFF7"/>
    <a:srgbClr val="C5F2F3"/>
    <a:srgbClr val="97E7E9"/>
    <a:srgbClr val="E1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1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8A31-938B-4C40-82DA-C3E1EF12C65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9535-520C-4927-A064-A0ADF0C3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7"/>
          <a:stretch/>
        </p:blipFill>
        <p:spPr>
          <a:xfrm flipH="1">
            <a:off x="10323576" y="0"/>
            <a:ext cx="2178282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4749" y="291830"/>
            <a:ext cx="1410511" cy="2957208"/>
          </a:xfrm>
          <a:prstGeom prst="rect">
            <a:avLst/>
          </a:prstGeom>
          <a:solidFill>
            <a:srgbClr val="D8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30" y="1478604"/>
            <a:ext cx="9563370" cy="53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</dc:creator>
  <cp:lastModifiedBy>MAGGIE</cp:lastModifiedBy>
  <cp:revision>5</cp:revision>
  <dcterms:created xsi:type="dcterms:W3CDTF">2022-11-27T10:39:46Z</dcterms:created>
  <dcterms:modified xsi:type="dcterms:W3CDTF">2022-11-27T13:04:57Z</dcterms:modified>
</cp:coreProperties>
</file>