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74" r:id="rId12"/>
    <p:sldId id="275" r:id="rId13"/>
    <p:sldId id="266" r:id="rId14"/>
    <p:sldId id="277" r:id="rId15"/>
    <p:sldId id="267" r:id="rId16"/>
    <p:sldId id="269" r:id="rId17"/>
    <p:sldId id="268" r:id="rId18"/>
    <p:sldId id="270" r:id="rId19"/>
    <p:sldId id="271" r:id="rId20"/>
    <p:sldId id="278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72999-C557-4628-BBC6-717AEDE6A9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2F271F-6391-4EE4-A3F6-696CFE253C76}" type="pres">
      <dgm:prSet presAssocID="{1FB72999-C557-4628-BBC6-717AEDE6A908}" presName="Name0" presStyleCnt="0">
        <dgm:presLayoutVars>
          <dgm:dir/>
          <dgm:resizeHandles val="exact"/>
        </dgm:presLayoutVars>
      </dgm:prSet>
      <dgm:spPr/>
    </dgm:pt>
  </dgm:ptLst>
  <dgm:cxnLst>
    <dgm:cxn modelId="{C3609B4A-549F-445D-8E43-160DBA3DCDCD}" type="presOf" srcId="{1FB72999-C557-4628-BBC6-717AEDE6A908}" destId="{342F271F-6391-4EE4-A3F6-696CFE253C7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72999-C557-4628-BBC6-717AEDE6A9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93C041-F31F-4892-B2A2-E6C4DD24C28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Login</a:t>
          </a:r>
        </a:p>
      </dgm:t>
    </dgm:pt>
    <dgm:pt modelId="{C9D3D9CD-A5B6-4FAA-AA8C-AB8561E9821A}" type="parTrans" cxnId="{F6439736-73FC-415E-9D54-771AF0DD8A37}">
      <dgm:prSet/>
      <dgm:spPr/>
      <dgm:t>
        <a:bodyPr/>
        <a:lstStyle/>
        <a:p>
          <a:endParaRPr lang="en-US"/>
        </a:p>
      </dgm:t>
    </dgm:pt>
    <dgm:pt modelId="{BB54945E-925C-4D7C-94A0-D93ABD4D0F91}" type="sibTrans" cxnId="{F6439736-73FC-415E-9D54-771AF0DD8A37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A8E5175C-77FC-4917-B49B-B69BF636149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Browse Games</a:t>
          </a:r>
        </a:p>
      </dgm:t>
    </dgm:pt>
    <dgm:pt modelId="{5E404D70-FD2E-4F59-B163-83A91CBE3D6D}" type="parTrans" cxnId="{AF4C71E3-1620-4D90-8304-0965C11BEC50}">
      <dgm:prSet/>
      <dgm:spPr/>
      <dgm:t>
        <a:bodyPr/>
        <a:lstStyle/>
        <a:p>
          <a:endParaRPr lang="en-US"/>
        </a:p>
      </dgm:t>
    </dgm:pt>
    <dgm:pt modelId="{96C00018-17F3-4056-9EC2-9B39F48B6AB4}" type="sibTrans" cxnId="{AF4C71E3-1620-4D90-8304-0965C11BEC50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B51FE92-FCE3-43FD-B53C-13F554EDC28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View</a:t>
          </a:r>
        </a:p>
      </dgm:t>
    </dgm:pt>
    <dgm:pt modelId="{A3B62DC1-EEF3-4505-888E-73984ADC18CA}" type="parTrans" cxnId="{018A5802-E826-4FDC-8E73-BBF270E80EC0}">
      <dgm:prSet/>
      <dgm:spPr/>
      <dgm:t>
        <a:bodyPr/>
        <a:lstStyle/>
        <a:p>
          <a:endParaRPr lang="en-US"/>
        </a:p>
      </dgm:t>
    </dgm:pt>
    <dgm:pt modelId="{AA798968-1066-48FA-9286-0F5AE9D49FA0}" type="sibTrans" cxnId="{018A5802-E826-4FDC-8E73-BBF270E80EC0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C0E97BEC-EC6F-40A9-9EA0-948BA28C266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Payment</a:t>
          </a:r>
        </a:p>
      </dgm:t>
    </dgm:pt>
    <dgm:pt modelId="{F4BABF6C-3572-4A77-8960-6058CBBACD81}" type="parTrans" cxnId="{86C1C1F8-E5F4-44B9-B802-A9E63278AEAC}">
      <dgm:prSet/>
      <dgm:spPr/>
      <dgm:t>
        <a:bodyPr/>
        <a:lstStyle/>
        <a:p>
          <a:endParaRPr lang="en-US"/>
        </a:p>
      </dgm:t>
    </dgm:pt>
    <dgm:pt modelId="{EF314279-45C0-4DCE-B008-4AB06A27672D}" type="sibTrans" cxnId="{86C1C1F8-E5F4-44B9-B802-A9E63278AEAC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01D598F5-66A0-40D7-A3CE-8DFF353A1C3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Game sent</a:t>
          </a:r>
        </a:p>
      </dgm:t>
    </dgm:pt>
    <dgm:pt modelId="{7B4D8178-4C46-487C-971D-902689EB0EF6}" type="parTrans" cxnId="{426028F9-B633-4F10-B8D0-FC059612BE45}">
      <dgm:prSet/>
      <dgm:spPr/>
      <dgm:t>
        <a:bodyPr/>
        <a:lstStyle/>
        <a:p>
          <a:endParaRPr lang="en-US"/>
        </a:p>
      </dgm:t>
    </dgm:pt>
    <dgm:pt modelId="{07CCDA5E-0035-437E-A6EA-6FF34F9B8FD2}" type="sibTrans" cxnId="{426028F9-B633-4F10-B8D0-FC059612BE45}">
      <dgm:prSet/>
      <dgm:spPr/>
      <dgm:t>
        <a:bodyPr/>
        <a:lstStyle/>
        <a:p>
          <a:endParaRPr lang="en-US"/>
        </a:p>
      </dgm:t>
    </dgm:pt>
    <dgm:pt modelId="{DB587EBD-31B5-4ACE-A860-F146B881980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Purchase</a:t>
          </a:r>
        </a:p>
      </dgm:t>
    </dgm:pt>
    <dgm:pt modelId="{0C620792-F634-4F6B-A1F2-2A1CC62E0FA4}" type="parTrans" cxnId="{C1AE6733-965E-4B31-946C-AD989361D94F}">
      <dgm:prSet/>
      <dgm:spPr/>
      <dgm:t>
        <a:bodyPr/>
        <a:lstStyle/>
        <a:p>
          <a:endParaRPr lang="en-US"/>
        </a:p>
      </dgm:t>
    </dgm:pt>
    <dgm:pt modelId="{ED77EE05-D470-45F0-B079-87A1DCB1C8F6}" type="sibTrans" cxnId="{C1AE6733-965E-4B31-946C-AD989361D94F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342F271F-6391-4EE4-A3F6-696CFE253C76}" type="pres">
      <dgm:prSet presAssocID="{1FB72999-C557-4628-BBC6-717AEDE6A908}" presName="Name0" presStyleCnt="0">
        <dgm:presLayoutVars>
          <dgm:dir/>
          <dgm:resizeHandles val="exact"/>
        </dgm:presLayoutVars>
      </dgm:prSet>
      <dgm:spPr/>
    </dgm:pt>
    <dgm:pt modelId="{CC4D4777-0406-4670-93D9-90F9FB2C0512}" type="pres">
      <dgm:prSet presAssocID="{5193C041-F31F-4892-B2A2-E6C4DD24C28E}" presName="node" presStyleLbl="node1" presStyleIdx="0" presStyleCnt="6" custLinFactX="6262" custLinFactY="-47922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1725B-03BD-4A2B-A2FB-8C8C79CF24AA}" type="pres">
      <dgm:prSet presAssocID="{BB54945E-925C-4D7C-94A0-D93ABD4D0F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466DDE6-8B94-4D64-AF8A-F7BB0EAEB77E}" type="pres">
      <dgm:prSet presAssocID="{BB54945E-925C-4D7C-94A0-D93ABD4D0F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C6B5CA1-A104-4DF0-8720-E99B35763404}" type="pres">
      <dgm:prSet presAssocID="{A8E5175C-77FC-4917-B49B-B69BF636149B}" presName="node" presStyleLbl="node1" presStyleIdx="1" presStyleCnt="6" custLinFactX="112584" custLinFactY="-100000" custLinFactNeighborX="200000" custLinFactNeighborY="-1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0596E-E85E-4E82-BA21-B9247785A5AB}" type="pres">
      <dgm:prSet presAssocID="{96C00018-17F3-4056-9EC2-9B39F48B6AB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B68D45E-66CA-4C0D-9C23-EC4FAC4B1BEB}" type="pres">
      <dgm:prSet presAssocID="{96C00018-17F3-4056-9EC2-9B39F48B6AB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58B7581-D1BE-48AA-9314-ED22B0B4DC4E}" type="pres">
      <dgm:prSet presAssocID="{2B51FE92-FCE3-43FD-B53C-13F554EDC28E}" presName="node" presStyleLbl="node1" presStyleIdx="2" presStyleCnt="6" custScaleY="104162" custLinFactX="214607" custLinFactY="-65581" custLinFactNeighborX="3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54D5F-F6C8-4368-AF68-0B67305820F0}" type="pres">
      <dgm:prSet presAssocID="{AA798968-1066-48FA-9286-0F5AE9D49FA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00502C3-4F5D-4502-BD01-4B8CED901C53}" type="pres">
      <dgm:prSet presAssocID="{AA798968-1066-48FA-9286-0F5AE9D49F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4B10937-6215-4EDA-96E2-93DA78122DDB}" type="pres">
      <dgm:prSet presAssocID="{DB587EBD-31B5-4ACE-A860-F146B881980D}" presName="node" presStyleLbl="node1" presStyleIdx="3" presStyleCnt="6" custLinFactX="113601" custLinFactNeighborX="200000" custLinFactNeighborY="78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655BA-00AA-40E8-893C-1056B07A57DC}" type="pres">
      <dgm:prSet presAssocID="{ED77EE05-D470-45F0-B079-87A1DCB1C8F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45916C5-AC59-465A-8DA6-B8B3A63BDA3F}" type="pres">
      <dgm:prSet presAssocID="{ED77EE05-D470-45F0-B079-87A1DCB1C8F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CCCE6A2-B987-45FB-BDC4-F878CD34B8B9}" type="pres">
      <dgm:prSet presAssocID="{C0E97BEC-EC6F-40A9-9EA0-948BA28C266F}" presName="node" presStyleLbl="node1" presStyleIdx="4" presStyleCnt="6" custScaleY="98922" custLinFactX="-139624" custLinFactY="100000" custLinFactNeighborX="-200000" custLinFactNeighborY="126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EA95C-F938-46D7-AB19-CEC461BACA7E}" type="pres">
      <dgm:prSet presAssocID="{EF314279-45C0-4DCE-B008-4AB06A27672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A8F9EE5-A3FA-4A3B-A1F3-71E84A038E49}" type="pres">
      <dgm:prSet presAssocID="{EF314279-45C0-4DCE-B008-4AB06A27672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C7056C3-5A65-45C3-B751-0E90496029AE}" type="pres">
      <dgm:prSet presAssocID="{01D598F5-66A0-40D7-A3CE-8DFF353A1C35}" presName="node" presStyleLbl="node1" presStyleIdx="5" presStyleCnt="6" custLinFactX="-451259" custLinFactNeighborX="-500000" custLinFactNeighborY="82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5F6737-DC24-4392-9AA8-B569357DA191}" type="presOf" srcId="{DB587EBD-31B5-4ACE-A860-F146B881980D}" destId="{84B10937-6215-4EDA-96E2-93DA78122DDB}" srcOrd="0" destOrd="0" presId="urn:microsoft.com/office/officeart/2005/8/layout/process1"/>
    <dgm:cxn modelId="{FA912D53-3053-4BA7-BD0F-F369C4607720}" type="presOf" srcId="{ED77EE05-D470-45F0-B079-87A1DCB1C8F6}" destId="{A45916C5-AC59-465A-8DA6-B8B3A63BDA3F}" srcOrd="1" destOrd="0" presId="urn:microsoft.com/office/officeart/2005/8/layout/process1"/>
    <dgm:cxn modelId="{003DAFBA-FE90-4737-A1E5-7D6CFF819479}" type="presOf" srcId="{A8E5175C-77FC-4917-B49B-B69BF636149B}" destId="{BC6B5CA1-A104-4DF0-8720-E99B35763404}" srcOrd="0" destOrd="0" presId="urn:microsoft.com/office/officeart/2005/8/layout/process1"/>
    <dgm:cxn modelId="{B80CC3A6-032E-4FCC-9854-51095EEC72BE}" type="presOf" srcId="{96C00018-17F3-4056-9EC2-9B39F48B6AB4}" destId="{F8C0596E-E85E-4E82-BA21-B9247785A5AB}" srcOrd="0" destOrd="0" presId="urn:microsoft.com/office/officeart/2005/8/layout/process1"/>
    <dgm:cxn modelId="{9A08CA6E-1B12-49C4-ADD7-897006CE7F41}" type="presOf" srcId="{2B51FE92-FCE3-43FD-B53C-13F554EDC28E}" destId="{F58B7581-D1BE-48AA-9314-ED22B0B4DC4E}" srcOrd="0" destOrd="0" presId="urn:microsoft.com/office/officeart/2005/8/layout/process1"/>
    <dgm:cxn modelId="{AF4C71E3-1620-4D90-8304-0965C11BEC50}" srcId="{1FB72999-C557-4628-BBC6-717AEDE6A908}" destId="{A8E5175C-77FC-4917-B49B-B69BF636149B}" srcOrd="1" destOrd="0" parTransId="{5E404D70-FD2E-4F59-B163-83A91CBE3D6D}" sibTransId="{96C00018-17F3-4056-9EC2-9B39F48B6AB4}"/>
    <dgm:cxn modelId="{C1AE6733-965E-4B31-946C-AD989361D94F}" srcId="{1FB72999-C557-4628-BBC6-717AEDE6A908}" destId="{DB587EBD-31B5-4ACE-A860-F146B881980D}" srcOrd="3" destOrd="0" parTransId="{0C620792-F634-4F6B-A1F2-2A1CC62E0FA4}" sibTransId="{ED77EE05-D470-45F0-B079-87A1DCB1C8F6}"/>
    <dgm:cxn modelId="{C3609B4A-549F-445D-8E43-160DBA3DCDCD}" type="presOf" srcId="{1FB72999-C557-4628-BBC6-717AEDE6A908}" destId="{342F271F-6391-4EE4-A3F6-696CFE253C76}" srcOrd="0" destOrd="0" presId="urn:microsoft.com/office/officeart/2005/8/layout/process1"/>
    <dgm:cxn modelId="{AF968724-9A0E-4C07-9FA3-9EDEB0F04A61}" type="presOf" srcId="{AA798968-1066-48FA-9286-0F5AE9D49FA0}" destId="{0DE54D5F-F6C8-4368-AF68-0B67305820F0}" srcOrd="0" destOrd="0" presId="urn:microsoft.com/office/officeart/2005/8/layout/process1"/>
    <dgm:cxn modelId="{B12A4427-ABDF-497A-B2C2-264296A6049C}" type="presOf" srcId="{5193C041-F31F-4892-B2A2-E6C4DD24C28E}" destId="{CC4D4777-0406-4670-93D9-90F9FB2C0512}" srcOrd="0" destOrd="0" presId="urn:microsoft.com/office/officeart/2005/8/layout/process1"/>
    <dgm:cxn modelId="{F6439736-73FC-415E-9D54-771AF0DD8A37}" srcId="{1FB72999-C557-4628-BBC6-717AEDE6A908}" destId="{5193C041-F31F-4892-B2A2-E6C4DD24C28E}" srcOrd="0" destOrd="0" parTransId="{C9D3D9CD-A5B6-4FAA-AA8C-AB8561E9821A}" sibTransId="{BB54945E-925C-4D7C-94A0-D93ABD4D0F91}"/>
    <dgm:cxn modelId="{FEFE20B0-6A29-48B1-AD87-1B2CEB1C126D}" type="presOf" srcId="{01D598F5-66A0-40D7-A3CE-8DFF353A1C35}" destId="{2C7056C3-5A65-45C3-B751-0E90496029AE}" srcOrd="0" destOrd="0" presId="urn:microsoft.com/office/officeart/2005/8/layout/process1"/>
    <dgm:cxn modelId="{018A5802-E826-4FDC-8E73-BBF270E80EC0}" srcId="{1FB72999-C557-4628-BBC6-717AEDE6A908}" destId="{2B51FE92-FCE3-43FD-B53C-13F554EDC28E}" srcOrd="2" destOrd="0" parTransId="{A3B62DC1-EEF3-4505-888E-73984ADC18CA}" sibTransId="{AA798968-1066-48FA-9286-0F5AE9D49FA0}"/>
    <dgm:cxn modelId="{822D1C1B-AC44-44F0-864C-A0D450517DF3}" type="presOf" srcId="{BB54945E-925C-4D7C-94A0-D93ABD4D0F91}" destId="{5466DDE6-8B94-4D64-AF8A-F7BB0EAEB77E}" srcOrd="1" destOrd="0" presId="urn:microsoft.com/office/officeart/2005/8/layout/process1"/>
    <dgm:cxn modelId="{4054F24F-AD7E-47B4-8693-A45D3F8B5F60}" type="presOf" srcId="{BB54945E-925C-4D7C-94A0-D93ABD4D0F91}" destId="{1681725B-03BD-4A2B-A2FB-8C8C79CF24AA}" srcOrd="0" destOrd="0" presId="urn:microsoft.com/office/officeart/2005/8/layout/process1"/>
    <dgm:cxn modelId="{86C1C1F8-E5F4-44B9-B802-A9E63278AEAC}" srcId="{1FB72999-C557-4628-BBC6-717AEDE6A908}" destId="{C0E97BEC-EC6F-40A9-9EA0-948BA28C266F}" srcOrd="4" destOrd="0" parTransId="{F4BABF6C-3572-4A77-8960-6058CBBACD81}" sibTransId="{EF314279-45C0-4DCE-B008-4AB06A27672D}"/>
    <dgm:cxn modelId="{426028F9-B633-4F10-B8D0-FC059612BE45}" srcId="{1FB72999-C557-4628-BBC6-717AEDE6A908}" destId="{01D598F5-66A0-40D7-A3CE-8DFF353A1C35}" srcOrd="5" destOrd="0" parTransId="{7B4D8178-4C46-487C-971D-902689EB0EF6}" sibTransId="{07CCDA5E-0035-437E-A6EA-6FF34F9B8FD2}"/>
    <dgm:cxn modelId="{A3DB29F2-AF81-4129-A091-06F7D363EB1F}" type="presOf" srcId="{AA798968-1066-48FA-9286-0F5AE9D49FA0}" destId="{D00502C3-4F5D-4502-BD01-4B8CED901C53}" srcOrd="1" destOrd="0" presId="urn:microsoft.com/office/officeart/2005/8/layout/process1"/>
    <dgm:cxn modelId="{11A6833B-EE5A-453D-80A4-9C95358983BD}" type="presOf" srcId="{ED77EE05-D470-45F0-B079-87A1DCB1C8F6}" destId="{198655BA-00AA-40E8-893C-1056B07A57DC}" srcOrd="0" destOrd="0" presId="urn:microsoft.com/office/officeart/2005/8/layout/process1"/>
    <dgm:cxn modelId="{67E47CBB-8F54-4DE3-9826-4CEDB99C9C2B}" type="presOf" srcId="{EF314279-45C0-4DCE-B008-4AB06A27672D}" destId="{1D6EA95C-F938-46D7-AB19-CEC461BACA7E}" srcOrd="0" destOrd="0" presId="urn:microsoft.com/office/officeart/2005/8/layout/process1"/>
    <dgm:cxn modelId="{FC8B041C-40E5-4E12-B8EA-4FD7EFCE0AA4}" type="presOf" srcId="{C0E97BEC-EC6F-40A9-9EA0-948BA28C266F}" destId="{ECCCE6A2-B987-45FB-BDC4-F878CD34B8B9}" srcOrd="0" destOrd="0" presId="urn:microsoft.com/office/officeart/2005/8/layout/process1"/>
    <dgm:cxn modelId="{E26EEC2B-F985-497B-B2E3-4B26EE6DC540}" type="presOf" srcId="{96C00018-17F3-4056-9EC2-9B39F48B6AB4}" destId="{4B68D45E-66CA-4C0D-9C23-EC4FAC4B1BEB}" srcOrd="1" destOrd="0" presId="urn:microsoft.com/office/officeart/2005/8/layout/process1"/>
    <dgm:cxn modelId="{71F3CEEF-D69C-4C53-890A-5E557602D3BB}" type="presOf" srcId="{EF314279-45C0-4DCE-B008-4AB06A27672D}" destId="{BA8F9EE5-A3FA-4A3B-A1F3-71E84A038E49}" srcOrd="1" destOrd="0" presId="urn:microsoft.com/office/officeart/2005/8/layout/process1"/>
    <dgm:cxn modelId="{CD1A8186-478B-48E6-AD9A-7E195A2489CE}" type="presParOf" srcId="{342F271F-6391-4EE4-A3F6-696CFE253C76}" destId="{CC4D4777-0406-4670-93D9-90F9FB2C0512}" srcOrd="0" destOrd="0" presId="urn:microsoft.com/office/officeart/2005/8/layout/process1"/>
    <dgm:cxn modelId="{F1E1C925-34A9-4E71-A38C-40CB6F344A98}" type="presParOf" srcId="{342F271F-6391-4EE4-A3F6-696CFE253C76}" destId="{1681725B-03BD-4A2B-A2FB-8C8C79CF24AA}" srcOrd="1" destOrd="0" presId="urn:microsoft.com/office/officeart/2005/8/layout/process1"/>
    <dgm:cxn modelId="{8D0D50C0-D553-4BF7-B5B8-A39B7653C147}" type="presParOf" srcId="{1681725B-03BD-4A2B-A2FB-8C8C79CF24AA}" destId="{5466DDE6-8B94-4D64-AF8A-F7BB0EAEB77E}" srcOrd="0" destOrd="0" presId="urn:microsoft.com/office/officeart/2005/8/layout/process1"/>
    <dgm:cxn modelId="{0E8E63E8-CB63-4083-9AF6-ECC0F30F536B}" type="presParOf" srcId="{342F271F-6391-4EE4-A3F6-696CFE253C76}" destId="{BC6B5CA1-A104-4DF0-8720-E99B35763404}" srcOrd="2" destOrd="0" presId="urn:microsoft.com/office/officeart/2005/8/layout/process1"/>
    <dgm:cxn modelId="{F3528C0A-ED42-413F-B122-38D48F7EF08B}" type="presParOf" srcId="{342F271F-6391-4EE4-A3F6-696CFE253C76}" destId="{F8C0596E-E85E-4E82-BA21-B9247785A5AB}" srcOrd="3" destOrd="0" presId="urn:microsoft.com/office/officeart/2005/8/layout/process1"/>
    <dgm:cxn modelId="{7B56EA2D-3A1A-4FB3-B41F-7E8D45597F3B}" type="presParOf" srcId="{F8C0596E-E85E-4E82-BA21-B9247785A5AB}" destId="{4B68D45E-66CA-4C0D-9C23-EC4FAC4B1BEB}" srcOrd="0" destOrd="0" presId="urn:microsoft.com/office/officeart/2005/8/layout/process1"/>
    <dgm:cxn modelId="{14E1F89E-3797-4829-96E4-202B09F0BBDD}" type="presParOf" srcId="{342F271F-6391-4EE4-A3F6-696CFE253C76}" destId="{F58B7581-D1BE-48AA-9314-ED22B0B4DC4E}" srcOrd="4" destOrd="0" presId="urn:microsoft.com/office/officeart/2005/8/layout/process1"/>
    <dgm:cxn modelId="{978DE334-281F-4D80-98B0-3E18878AC5FB}" type="presParOf" srcId="{342F271F-6391-4EE4-A3F6-696CFE253C76}" destId="{0DE54D5F-F6C8-4368-AF68-0B67305820F0}" srcOrd="5" destOrd="0" presId="urn:microsoft.com/office/officeart/2005/8/layout/process1"/>
    <dgm:cxn modelId="{7F1B23CB-D200-41BC-BD29-09100D164128}" type="presParOf" srcId="{0DE54D5F-F6C8-4368-AF68-0B67305820F0}" destId="{D00502C3-4F5D-4502-BD01-4B8CED901C53}" srcOrd="0" destOrd="0" presId="urn:microsoft.com/office/officeart/2005/8/layout/process1"/>
    <dgm:cxn modelId="{9E9614A5-D71B-4749-9258-0CC9B6D4F068}" type="presParOf" srcId="{342F271F-6391-4EE4-A3F6-696CFE253C76}" destId="{84B10937-6215-4EDA-96E2-93DA78122DDB}" srcOrd="6" destOrd="0" presId="urn:microsoft.com/office/officeart/2005/8/layout/process1"/>
    <dgm:cxn modelId="{C4753C83-10EE-4832-B830-647C31E08148}" type="presParOf" srcId="{342F271F-6391-4EE4-A3F6-696CFE253C76}" destId="{198655BA-00AA-40E8-893C-1056B07A57DC}" srcOrd="7" destOrd="0" presId="urn:microsoft.com/office/officeart/2005/8/layout/process1"/>
    <dgm:cxn modelId="{AF23A69C-FB8C-4095-BCA5-574C5C07025E}" type="presParOf" srcId="{198655BA-00AA-40E8-893C-1056B07A57DC}" destId="{A45916C5-AC59-465A-8DA6-B8B3A63BDA3F}" srcOrd="0" destOrd="0" presId="urn:microsoft.com/office/officeart/2005/8/layout/process1"/>
    <dgm:cxn modelId="{8726685F-09B1-46B3-8DBA-1C4ECD5B53AF}" type="presParOf" srcId="{342F271F-6391-4EE4-A3F6-696CFE253C76}" destId="{ECCCE6A2-B987-45FB-BDC4-F878CD34B8B9}" srcOrd="8" destOrd="0" presId="urn:microsoft.com/office/officeart/2005/8/layout/process1"/>
    <dgm:cxn modelId="{64E5BBD0-1A8D-4E8F-86C7-4EFE1DBBE2B8}" type="presParOf" srcId="{342F271F-6391-4EE4-A3F6-696CFE253C76}" destId="{1D6EA95C-F938-46D7-AB19-CEC461BACA7E}" srcOrd="9" destOrd="0" presId="urn:microsoft.com/office/officeart/2005/8/layout/process1"/>
    <dgm:cxn modelId="{9746ADD0-2678-4927-B87E-3D1CDD0324D9}" type="presParOf" srcId="{1D6EA95C-F938-46D7-AB19-CEC461BACA7E}" destId="{BA8F9EE5-A3FA-4A3B-A1F3-71E84A038E49}" srcOrd="0" destOrd="0" presId="urn:microsoft.com/office/officeart/2005/8/layout/process1"/>
    <dgm:cxn modelId="{6CBAA3EA-742B-405A-B6C9-C4D645E568CD}" type="presParOf" srcId="{342F271F-6391-4EE4-A3F6-696CFE253C76}" destId="{2C7056C3-5A65-45C3-B751-0E90496029A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D4777-0406-4670-93D9-90F9FB2C0512}">
      <dsp:nvSpPr>
        <dsp:cNvPr id="0" name=""/>
        <dsp:cNvSpPr/>
      </dsp:nvSpPr>
      <dsp:spPr>
        <a:xfrm>
          <a:off x="517391" y="769752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Login</a:t>
          </a:r>
        </a:p>
      </dsp:txBody>
      <dsp:txXfrm>
        <a:off x="537045" y="789406"/>
        <a:ext cx="1079085" cy="631728"/>
      </dsp:txXfrm>
    </dsp:sp>
    <dsp:sp modelId="{1681725B-03BD-4A2B-A2FB-8C8C79CF24AA}">
      <dsp:nvSpPr>
        <dsp:cNvPr id="0" name=""/>
        <dsp:cNvSpPr/>
      </dsp:nvSpPr>
      <dsp:spPr>
        <a:xfrm rot="20789015">
          <a:off x="2141008" y="574199"/>
          <a:ext cx="1135881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2160" y="639395"/>
        <a:ext cx="1052673" cy="166417"/>
      </dsp:txXfrm>
    </dsp:sp>
    <dsp:sp modelId="{BC6B5CA1-A104-4DF0-8720-E99B35763404}">
      <dsp:nvSpPr>
        <dsp:cNvPr id="0" name=""/>
        <dsp:cNvSpPr/>
      </dsp:nvSpPr>
      <dsp:spPr>
        <a:xfrm>
          <a:off x="3719598" y="0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Browse Games</a:t>
          </a:r>
        </a:p>
      </dsp:txBody>
      <dsp:txXfrm>
        <a:off x="3739252" y="19654"/>
        <a:ext cx="1079085" cy="631728"/>
      </dsp:txXfrm>
    </dsp:sp>
    <dsp:sp modelId="{F8C0596E-E85E-4E82-BA21-B9247785A5AB}">
      <dsp:nvSpPr>
        <dsp:cNvPr id="0" name=""/>
        <dsp:cNvSpPr/>
      </dsp:nvSpPr>
      <dsp:spPr>
        <a:xfrm rot="699978">
          <a:off x="5335546" y="528769"/>
          <a:ext cx="1101697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36405" y="575828"/>
        <a:ext cx="1018489" cy="166417"/>
      </dsp:txXfrm>
    </dsp:sp>
    <dsp:sp modelId="{F58B7581-D1BE-48AA-9314-ED22B0B4DC4E}">
      <dsp:nvSpPr>
        <dsp:cNvPr id="0" name=""/>
        <dsp:cNvSpPr/>
      </dsp:nvSpPr>
      <dsp:spPr>
        <a:xfrm>
          <a:off x="6873726" y="637290"/>
          <a:ext cx="1118393" cy="698964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View</a:t>
          </a:r>
        </a:p>
      </dsp:txBody>
      <dsp:txXfrm>
        <a:off x="6894198" y="657762"/>
        <a:ext cx="1077449" cy="658020"/>
      </dsp:txXfrm>
    </dsp:sp>
    <dsp:sp modelId="{0DE54D5F-F6C8-4368-AF68-0B67305820F0}">
      <dsp:nvSpPr>
        <dsp:cNvPr id="0" name=""/>
        <dsp:cNvSpPr/>
      </dsp:nvSpPr>
      <dsp:spPr>
        <a:xfrm rot="5423622">
          <a:off x="7174780" y="1688019"/>
          <a:ext cx="504742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7216670" y="1701888"/>
        <a:ext cx="421534" cy="166417"/>
      </dsp:txXfrm>
    </dsp:sp>
    <dsp:sp modelId="{84B10937-6215-4EDA-96E2-93DA78122DDB}">
      <dsp:nvSpPr>
        <dsp:cNvPr id="0" name=""/>
        <dsp:cNvSpPr/>
      </dsp:nvSpPr>
      <dsp:spPr>
        <a:xfrm>
          <a:off x="6862475" y="2288576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Purchase</a:t>
          </a:r>
        </a:p>
      </dsp:txBody>
      <dsp:txXfrm>
        <a:off x="6882129" y="2308230"/>
        <a:ext cx="1079085" cy="631728"/>
      </dsp:txXfrm>
    </dsp:sp>
    <dsp:sp modelId="{198655BA-00AA-40E8-893C-1056B07A57DC}">
      <dsp:nvSpPr>
        <dsp:cNvPr id="0" name=""/>
        <dsp:cNvSpPr/>
      </dsp:nvSpPr>
      <dsp:spPr>
        <a:xfrm rot="9717804">
          <a:off x="5324819" y="2992389"/>
          <a:ext cx="1079854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05983" y="3034979"/>
        <a:ext cx="996646" cy="166417"/>
      </dsp:txXfrm>
    </dsp:sp>
    <dsp:sp modelId="{ECCCE6A2-B987-45FB-BDC4-F878CD34B8B9}">
      <dsp:nvSpPr>
        <dsp:cNvPr id="0" name=""/>
        <dsp:cNvSpPr/>
      </dsp:nvSpPr>
      <dsp:spPr>
        <a:xfrm>
          <a:off x="3806743" y="3287218"/>
          <a:ext cx="1118393" cy="663802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Payment</a:t>
          </a:r>
        </a:p>
      </dsp:txBody>
      <dsp:txXfrm>
        <a:off x="3826185" y="3306660"/>
        <a:ext cx="1079509" cy="624918"/>
      </dsp:txXfrm>
    </dsp:sp>
    <dsp:sp modelId="{1D6EA95C-F938-46D7-AB19-CEC461BACA7E}">
      <dsp:nvSpPr>
        <dsp:cNvPr id="0" name=""/>
        <dsp:cNvSpPr/>
      </dsp:nvSpPr>
      <dsp:spPr>
        <a:xfrm rot="11788387">
          <a:off x="2110710" y="2988696"/>
          <a:ext cx="1184535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192210" y="3055965"/>
        <a:ext cx="1101327" cy="166417"/>
      </dsp:txXfrm>
    </dsp:sp>
    <dsp:sp modelId="{2C7056C3-5A65-45C3-B751-0E90496029AE}">
      <dsp:nvSpPr>
        <dsp:cNvPr id="0" name=""/>
        <dsp:cNvSpPr/>
      </dsp:nvSpPr>
      <dsp:spPr>
        <a:xfrm>
          <a:off x="545116" y="2319128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Game sent</a:t>
          </a:r>
        </a:p>
      </dsp:txBody>
      <dsp:txXfrm>
        <a:off x="564770" y="2338782"/>
        <a:ext cx="1079085" cy="631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48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8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5D400A-7564-4AA1-9DF1-4B95EA1D07C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kiggen.github.io/steamclone/" TargetMode="External"/><Relationship Id="rId2" Type="http://schemas.openxmlformats.org/officeDocument/2006/relationships/hyperlink" Target="https://store.steampowered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73015"/>
            <a:ext cx="8825658" cy="3329581"/>
          </a:xfrm>
        </p:spPr>
        <p:txBody>
          <a:bodyPr/>
          <a:lstStyle/>
          <a:p>
            <a:r>
              <a:rPr lang="en-US" dirty="0"/>
              <a:t>Steam website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2157"/>
            <a:ext cx="8825658" cy="1338748"/>
          </a:xfrm>
        </p:spPr>
        <p:txBody>
          <a:bodyPr>
            <a:normAutofit/>
          </a:bodyPr>
          <a:lstStyle/>
          <a:p>
            <a:r>
              <a:rPr lang="en-US" dirty="0"/>
              <a:t>Made with ♥ by: </a:t>
            </a:r>
            <a:r>
              <a:rPr lang="en-US" dirty="0" err="1"/>
              <a:t>Mazen</a:t>
            </a:r>
            <a:r>
              <a:rPr lang="en-US" dirty="0"/>
              <a:t> </a:t>
            </a:r>
            <a:r>
              <a:rPr lang="en-US" dirty="0" smtClean="0"/>
              <a:t>Yasser</a:t>
            </a:r>
          </a:p>
          <a:p>
            <a:r>
              <a:rPr lang="en-US" dirty="0" smtClean="0"/>
              <a:t>University: Al-</a:t>
            </a:r>
            <a:r>
              <a:rPr lang="en-US" dirty="0" err="1" smtClean="0"/>
              <a:t>azhar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Supervised by: </a:t>
            </a:r>
            <a:r>
              <a:rPr lang="en-US" dirty="0" err="1" smtClean="0"/>
              <a:t>Dr</a:t>
            </a:r>
            <a:r>
              <a:rPr lang="en-US" dirty="0" smtClean="0"/>
              <a:t>/ Kamal </a:t>
            </a:r>
            <a:r>
              <a:rPr lang="en-US" dirty="0" err="1" smtClean="0"/>
              <a:t>radwan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13" y="2470433"/>
            <a:ext cx="2615380" cy="1917134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EB526-FC94-AA2C-B483-C9F87FF3B666}"/>
              </a:ext>
            </a:extLst>
          </p:cNvPr>
          <p:cNvSpPr txBox="1"/>
          <p:nvPr/>
        </p:nvSpPr>
        <p:spPr>
          <a:xfrm>
            <a:off x="9242324" y="3059668"/>
            <a:ext cx="2536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595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1386" y="5083956"/>
            <a:ext cx="8825657" cy="566738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			  </a:t>
            </a:r>
            <a:r>
              <a:rPr lang="en-US" b="1" dirty="0" smtClean="0"/>
              <a:t>Admin Login</a:t>
            </a:r>
            <a:endParaRPr lang="en-US" b="1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20866"/>
          <a:stretch/>
        </p:blipFill>
        <p:spPr>
          <a:xfrm>
            <a:off x="1491385" y="612478"/>
            <a:ext cx="8825658" cy="403716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63583" y="6085010"/>
            <a:ext cx="8825656" cy="493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		Adding users with </a:t>
            </a:r>
            <a:r>
              <a:rPr lang="en-US" b="1" dirty="0"/>
              <a:t>D</a:t>
            </a:r>
            <a:r>
              <a:rPr lang="en-US" b="1" dirty="0" smtClean="0"/>
              <a:t>jango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-68"/>
          <a:stretch/>
        </p:blipFill>
        <p:spPr>
          <a:xfrm>
            <a:off x="612476" y="666209"/>
            <a:ext cx="10834778" cy="3640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25" y="5850226"/>
            <a:ext cx="2993366" cy="566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r>
              <a:rPr lang="en-US" sz="3200" b="1" dirty="0"/>
              <a:t>Login 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45" r="-247" b="5408"/>
          <a:stretch/>
        </p:blipFill>
        <p:spPr>
          <a:xfrm>
            <a:off x="794140" y="603848"/>
            <a:ext cx="10472737" cy="5050753"/>
          </a:xfrm>
        </p:spPr>
      </p:pic>
    </p:spTree>
    <p:extLst>
      <p:ext uri="{BB962C8B-B14F-4D97-AF65-F5344CB8AC3E}">
        <p14:creationId xmlns:p14="http://schemas.microsoft.com/office/powerpoint/2010/main" val="14890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842" y="5936491"/>
            <a:ext cx="4791331" cy="566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r>
              <a:rPr lang="en-US" sz="3200" b="1" dirty="0" smtClean="0"/>
              <a:t>Steam Home</a:t>
            </a:r>
            <a:r>
              <a:rPr lang="en-US" sz="3200" b="1" dirty="0" smtClean="0"/>
              <a:t> </a:t>
            </a:r>
            <a:r>
              <a:rPr lang="en-US" sz="3200" b="1" dirty="0"/>
              <a:t>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24" y="603848"/>
            <a:ext cx="8987369" cy="5050753"/>
          </a:xfrm>
        </p:spPr>
      </p:pic>
    </p:spTree>
    <p:extLst>
      <p:ext uri="{BB962C8B-B14F-4D97-AF65-F5344CB8AC3E}">
        <p14:creationId xmlns:p14="http://schemas.microsoft.com/office/powerpoint/2010/main" val="42198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1409910"/>
            <a:ext cx="3933646" cy="229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5300" b="1" dirty="0"/>
              <a:t>Home Page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" t="46" r="196" b="458"/>
          <a:stretch/>
        </p:blipFill>
        <p:spPr>
          <a:xfrm>
            <a:off x="4711192" y="0"/>
            <a:ext cx="7480808" cy="6858000"/>
          </a:xfrm>
        </p:spPr>
      </p:pic>
    </p:spTree>
    <p:extLst>
      <p:ext uri="{BB962C8B-B14F-4D97-AF65-F5344CB8AC3E}">
        <p14:creationId xmlns:p14="http://schemas.microsoft.com/office/powerpoint/2010/main" val="8617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1716656"/>
            <a:ext cx="2458530" cy="276045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Home page (Phone Layout)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t="92" r="619" b="4014"/>
          <a:stretch/>
        </p:blipFill>
        <p:spPr>
          <a:xfrm>
            <a:off x="3364646" y="-7235"/>
            <a:ext cx="4390846" cy="68652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66" y="32094"/>
            <a:ext cx="4505334" cy="68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64" y="2965585"/>
            <a:ext cx="4312651" cy="926829"/>
          </a:xfrm>
        </p:spPr>
        <p:txBody>
          <a:bodyPr>
            <a:noAutofit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5400" b="1" dirty="0"/>
              <a:t>About 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" t="1" r="-879" b="-417"/>
          <a:stretch/>
        </p:blipFill>
        <p:spPr>
          <a:xfrm>
            <a:off x="5347341" y="0"/>
            <a:ext cx="6844659" cy="6858000"/>
          </a:xfrm>
        </p:spPr>
      </p:pic>
    </p:spTree>
    <p:extLst>
      <p:ext uri="{BB962C8B-B14F-4D97-AF65-F5344CB8AC3E}">
        <p14:creationId xmlns:p14="http://schemas.microsoft.com/office/powerpoint/2010/main" val="3896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5" y="1409910"/>
            <a:ext cx="5003322" cy="3162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5300" b="1" dirty="0"/>
              <a:t>Products Pages</a:t>
            </a:r>
            <a:br>
              <a:rPr lang="en-US" sz="5300" b="1" dirty="0"/>
            </a:br>
            <a:r>
              <a:rPr lang="en-US" sz="5300" b="1" dirty="0"/>
              <a:t>Layout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"/>
          <a:stretch/>
        </p:blipFill>
        <p:spPr>
          <a:xfrm>
            <a:off x="5936418" y="119942"/>
            <a:ext cx="6255582" cy="33047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"/>
          <a:stretch/>
        </p:blipFill>
        <p:spPr>
          <a:xfrm>
            <a:off x="5936418" y="3464959"/>
            <a:ext cx="6255582" cy="33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5" y="2052624"/>
            <a:ext cx="3243532" cy="229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5300" b="1" dirty="0"/>
              <a:t>Checkout 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60" y="-39329"/>
            <a:ext cx="8836326" cy="6897329"/>
          </a:xfrm>
        </p:spPr>
      </p:pic>
    </p:spTree>
    <p:extLst>
      <p:ext uri="{BB962C8B-B14F-4D97-AF65-F5344CB8AC3E}">
        <p14:creationId xmlns:p14="http://schemas.microsoft.com/office/powerpoint/2010/main" val="26100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Steam?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2647"/>
            <a:ext cx="8946541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Steam is an online digital game store and a game publishing platform with community features like friends and messaging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has features </a:t>
            </a:r>
            <a:r>
              <a:rPr lang="en-US" dirty="0" smtClean="0"/>
              <a:t>of an </a:t>
            </a:r>
            <a:r>
              <a:rPr lang="en-US" dirty="0"/>
              <a:t>e-commerce website since it sells games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has a lot of features and subtle design traits like dim backgrounds and animations that blend well into the website making it look simple but beautiful.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5" y="2052624"/>
            <a:ext cx="3243532" cy="2571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 smtClean="0"/>
              <a:t>Purchase Success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sz="53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60" y="1222493"/>
            <a:ext cx="8419382" cy="4373684"/>
          </a:xfrm>
        </p:spPr>
      </p:pic>
    </p:spTree>
    <p:extLst>
      <p:ext uri="{BB962C8B-B14F-4D97-AF65-F5344CB8AC3E}">
        <p14:creationId xmlns:p14="http://schemas.microsoft.com/office/powerpoint/2010/main" val="34706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Welcome to Steam (steampowered.com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>
                <a:hlinkClick r:id="rId3"/>
              </a:rPr>
              <a:t>Welcome to </a:t>
            </a:r>
            <a:r>
              <a:rPr lang="en-US" dirty="0" err="1">
                <a:hlinkClick r:id="rId3"/>
              </a:rPr>
              <a:t>SteamClone</a:t>
            </a:r>
            <a:r>
              <a:rPr lang="en-US" dirty="0">
                <a:hlinkClick r:id="rId3"/>
              </a:rPr>
              <a:t> (bkiggen.github.io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r>
              <a:rPr lang="en-US" dirty="0" smtClean="0"/>
              <a:t>Stack overflow </a:t>
            </a:r>
            <a:r>
              <a:rPr lang="en-US" dirty="0" smtClean="0"/>
              <a:t>for help with animations and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7891" y="208613"/>
            <a:ext cx="3649843" cy="1404674"/>
          </a:xfrm>
        </p:spPr>
        <p:txBody>
          <a:bodyPr/>
          <a:lstStyle/>
          <a:p>
            <a:r>
              <a:rPr lang="en-US" sz="4800" b="1" dirty="0"/>
              <a:t>Thank</a:t>
            </a:r>
            <a:r>
              <a:rPr lang="en-US" b="1" dirty="0"/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27692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created pages for login, browsing, viewing game, checkout and an about page.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implementation will focus on the front end side of steam.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created a simple database for some operations that would take place on an e-commerce site like steam.</a:t>
            </a:r>
          </a:p>
          <a:p>
            <a:pPr>
              <a:lnSpc>
                <a:spcPct val="150000"/>
              </a:lnSpc>
            </a:pPr>
            <a:r>
              <a:rPr lang="en-US" dirty="0"/>
              <a:t>Users will be able to purchase games from the site.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43319"/>
            <a:ext cx="894654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Login page.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Displayed games and offers.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 page for each game containing info and highlights.</a:t>
            </a:r>
          </a:p>
          <a:p>
            <a:pPr>
              <a:lnSpc>
                <a:spcPct val="150000"/>
              </a:lnSpc>
            </a:pPr>
            <a:r>
              <a:rPr lang="en-US" dirty="0"/>
              <a:t>Checkout page.</a:t>
            </a:r>
          </a:p>
          <a:p>
            <a:pPr>
              <a:lnSpc>
                <a:spcPct val="150000"/>
              </a:lnSpc>
            </a:pPr>
            <a:r>
              <a:rPr lang="en-US" dirty="0"/>
              <a:t>About steam page.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77415"/>
            <a:ext cx="9404723" cy="1400530"/>
          </a:xfrm>
        </p:spPr>
        <p:txBody>
          <a:bodyPr/>
          <a:lstStyle/>
          <a:p>
            <a:r>
              <a:rPr lang="en-US" dirty="0"/>
              <a:t>Technologies: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091288"/>
            <a:ext cx="8946541" cy="54471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Languages and Frameworks: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HTML 5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CSS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Bootstrap 4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JavaScript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Django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SQLite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Software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VS Code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PHPMyAdmin</a:t>
            </a:r>
            <a:endParaRPr lang="en-US" sz="1400" dirty="0"/>
          </a:p>
          <a:p>
            <a:pPr lvl="1">
              <a:lnSpc>
                <a:spcPct val="170000"/>
              </a:lnSpc>
            </a:pPr>
            <a:r>
              <a:rPr lang="en-US" sz="1400" dirty="0"/>
              <a:t>XAMPP</a:t>
            </a:r>
          </a:p>
          <a:p>
            <a:pPr lvl="1">
              <a:lnSpc>
                <a:spcPct val="17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10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5879"/>
            <a:ext cx="9404723" cy="1400530"/>
          </a:xfrm>
        </p:spPr>
        <p:txBody>
          <a:bodyPr/>
          <a:lstStyle/>
          <a:p>
            <a:r>
              <a:rPr lang="en-US" dirty="0"/>
              <a:t>Relational Database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89178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87" y="1232540"/>
            <a:ext cx="7364258" cy="54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82" y="383627"/>
            <a:ext cx="9404723" cy="1400530"/>
          </a:xfrm>
        </p:spPr>
        <p:txBody>
          <a:bodyPr/>
          <a:lstStyle/>
          <a:p>
            <a:r>
              <a:rPr lang="en-US" dirty="0"/>
              <a:t>Service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294693"/>
              </p:ext>
            </p:extLst>
          </p:nvPr>
        </p:nvGraphicFramePr>
        <p:xfrm>
          <a:off x="1839713" y="1508112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0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Steam </a:t>
            </a:r>
            <a:r>
              <a:rPr lang="en-US" dirty="0"/>
              <a:t>vs Physical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Players can view more info about the game such as trailers and screenshots</a:t>
            </a:r>
          </a:p>
          <a:p>
            <a:pPr>
              <a:lnSpc>
                <a:spcPct val="150000"/>
              </a:lnSpc>
            </a:pPr>
            <a:r>
              <a:rPr lang="en-US" dirty="0"/>
              <a:t>Players can see other buyer’s reviews of the game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build a recommender system on top of the website to recommend games to each specific player’s preferences, which is hard to do in a physical game store</a:t>
            </a:r>
          </a:p>
          <a:p>
            <a:pPr>
              <a:lnSpc>
                <a:spcPct val="150000"/>
              </a:lnSpc>
            </a:pPr>
            <a:r>
              <a:rPr lang="en-US" dirty="0"/>
              <a:t>Games are not limited by the production of physical copies</a:t>
            </a:r>
          </a:p>
        </p:txBody>
      </p:sp>
    </p:spTree>
    <p:extLst>
      <p:ext uri="{BB962C8B-B14F-4D97-AF65-F5344CB8AC3E}">
        <p14:creationId xmlns:p14="http://schemas.microsoft.com/office/powerpoint/2010/main" val="35164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Need high security to maintain integrity of the games since it’s accessible </a:t>
            </a:r>
            <a:r>
              <a:rPr lang="en-US" dirty="0" smtClean="0"/>
              <a:t>online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779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215</TotalTime>
  <Words>328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Ion</vt:lpstr>
      <vt:lpstr>Steam website project</vt:lpstr>
      <vt:lpstr>Why Steam?</vt:lpstr>
      <vt:lpstr>Our Implementation</vt:lpstr>
      <vt:lpstr>Features</vt:lpstr>
      <vt:lpstr>Technologies:</vt:lpstr>
      <vt:lpstr>Relational Database Schema</vt:lpstr>
      <vt:lpstr>Service Diagram</vt:lpstr>
      <vt:lpstr>Advantages of Steam vs Physical stores</vt:lpstr>
      <vt:lpstr>Disadvantages</vt:lpstr>
      <vt:lpstr>  Pages</vt:lpstr>
      <vt:lpstr>         Admin Login</vt:lpstr>
      <vt:lpstr>      Adding users with Django</vt:lpstr>
      <vt:lpstr>      Login Page</vt:lpstr>
      <vt:lpstr>      Steam Home Page</vt:lpstr>
      <vt:lpstr>            Home Page</vt:lpstr>
      <vt:lpstr>Home page (Phone Layout)</vt:lpstr>
      <vt:lpstr>            About Page</vt:lpstr>
      <vt:lpstr>              Products Pages Layout</vt:lpstr>
      <vt:lpstr>            Checkout Page</vt:lpstr>
      <vt:lpstr>       Purchase Success    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website project</dc:title>
  <dc:creator>mazenyasserx07@gmail.com</dc:creator>
  <cp:lastModifiedBy>mazenyasserx07@gmail.com</cp:lastModifiedBy>
  <cp:revision>28</cp:revision>
  <dcterms:created xsi:type="dcterms:W3CDTF">2023-02-12T21:44:25Z</dcterms:created>
  <dcterms:modified xsi:type="dcterms:W3CDTF">2023-02-13T20:50:55Z</dcterms:modified>
</cp:coreProperties>
</file>