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67" r:id="rId14"/>
    <p:sldId id="268" r:id="rId15"/>
    <p:sldId id="269" r:id="rId16"/>
    <p:sldId id="270" r:id="rId17"/>
    <p:sldId id="277" r:id="rId18"/>
    <p:sldId id="271" r:id="rId19"/>
    <p:sldId id="272" r:id="rId20"/>
    <p:sldId id="278" r:id="rId21"/>
    <p:sldId id="273" r:id="rId22"/>
    <p:sldId id="279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/>
    <p:restoredTop sz="94658"/>
  </p:normalViewPr>
  <p:slideViewPr>
    <p:cSldViewPr snapToGrid="0" snapToObjects="1">
      <p:cViewPr>
        <p:scale>
          <a:sx n="120" d="100"/>
          <a:sy n="120" d="100"/>
        </p:scale>
        <p:origin x="14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43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3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0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6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08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3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0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5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1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Premier League Goals &amp; Weather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EDA &amp; Hypothesis Testing</a:t>
            </a:r>
            <a:endParaRPr lang="en-US" dirty="0"/>
          </a:p>
          <a:p>
            <a:r>
              <a:rPr lang="en-SA" dirty="0"/>
              <a:t>Mazen Zeybek</a:t>
            </a:r>
          </a:p>
          <a:p>
            <a:r>
              <a:rPr lang="en-SA" dirty="0"/>
              <a:t>00033539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182880"/>
            <a:ext cx="5937755" cy="1188720"/>
          </a:xfrm>
        </p:spPr>
        <p:txBody>
          <a:bodyPr/>
          <a:lstStyle/>
          <a:p>
            <a:r>
              <a:t>2020/2021: Weather Impact</a:t>
            </a:r>
          </a:p>
        </p:txBody>
      </p:sp>
      <p:pic>
        <p:nvPicPr>
          <p:cNvPr id="3" name="Picture 2" descr="bar_precip_2020_20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54480"/>
            <a:ext cx="7315200" cy="320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6A91FE-5A13-9D1A-75D6-8A6E041A3D3B}"/>
              </a:ext>
            </a:extLst>
          </p:cNvPr>
          <p:cNvSpPr txBox="1"/>
          <p:nvPr/>
        </p:nvSpPr>
        <p:spPr>
          <a:xfrm>
            <a:off x="914399" y="4754880"/>
            <a:ext cx="7825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In the 2020/2021 season there seems to be no significant correlation between weather and precipitation levels.</a:t>
            </a:r>
          </a:p>
          <a:p>
            <a:r>
              <a:rPr lang="en-US" dirty="0"/>
              <a:t>Clear weather and all precipitation levels have a similar number of avg goals scored</a:t>
            </a:r>
          </a:p>
          <a:p>
            <a:endParaRPr lang="en-S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t>2021/2022: Weather Impact</a:t>
            </a:r>
          </a:p>
        </p:txBody>
      </p:sp>
      <p:pic>
        <p:nvPicPr>
          <p:cNvPr id="3" name="Picture 2" descr="bar_precip_2021_2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446028"/>
            <a:ext cx="73152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399" y="4572000"/>
            <a:ext cx="8686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 the 2020/2021 season there seems to be no significant correlation between weather and precipitation levels.</a:t>
            </a:r>
          </a:p>
          <a:p>
            <a:r>
              <a:rPr lang="en-US" dirty="0"/>
              <a:t>Clear weather and all precipitation levels have a similar number of avg goals scored</a:t>
            </a:r>
          </a:p>
          <a:p>
            <a:endParaRPr lang="en-S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626C-5F71-723E-E7AC-98656E59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Conclusion?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821688-2231-998E-3EC1-1E99399C59A8}"/>
              </a:ext>
            </a:extLst>
          </p:cNvPr>
          <p:cNvSpPr txBox="1"/>
          <p:nvPr/>
        </p:nvSpPr>
        <p:spPr>
          <a:xfrm>
            <a:off x="148857" y="2402958"/>
            <a:ext cx="8580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Weather does not have a significant correlation with the average number of goals scored. In the 4 seasons we compared there was no solid conclusion we could get to, the only difference we saw was in the 2000/2001 season where light percipitation had a significantly lower avg num of goals but this was inconsistent in the other 3 seasons.</a:t>
            </a:r>
          </a:p>
        </p:txBody>
      </p:sp>
    </p:spTree>
    <p:extLst>
      <p:ext uri="{BB962C8B-B14F-4D97-AF65-F5344CB8AC3E}">
        <p14:creationId xmlns:p14="http://schemas.microsoft.com/office/powerpoint/2010/main" val="3756301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rPr dirty="0"/>
              <a:t>2000/2001: Temperature Effects</a:t>
            </a:r>
          </a:p>
        </p:txBody>
      </p:sp>
      <p:pic>
        <p:nvPicPr>
          <p:cNvPr id="3" name="Picture 2" descr="scat_temp_2000_2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54480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754880"/>
            <a:ext cx="16374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dirty="0"/>
              <a:t>Corr r=0.14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80807"/>
            <a:ext cx="5937755" cy="1188720"/>
          </a:xfrm>
        </p:spPr>
        <p:txBody>
          <a:bodyPr/>
          <a:lstStyle/>
          <a:p>
            <a:r>
              <a:t>2001/2002: Temperature Effects</a:t>
            </a:r>
          </a:p>
        </p:txBody>
      </p:sp>
      <p:pic>
        <p:nvPicPr>
          <p:cNvPr id="3" name="Picture 2" descr="scat_temp_2001_20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754880"/>
            <a:ext cx="141833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Corr r=-</a:t>
            </a:r>
            <a:r>
              <a:rPr lang="en-US" dirty="0"/>
              <a:t>0.16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t>2020/2021: Temperature Effects</a:t>
            </a:r>
          </a:p>
        </p:txBody>
      </p:sp>
      <p:pic>
        <p:nvPicPr>
          <p:cNvPr id="3" name="Picture 2" descr="scat_temp_2020_20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54480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754880"/>
            <a:ext cx="141833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Corr r=-0.01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t>2021/2022: Temperature Effects</a:t>
            </a:r>
          </a:p>
        </p:txBody>
      </p:sp>
      <p:pic>
        <p:nvPicPr>
          <p:cNvPr id="3" name="Picture 2" descr="scat_temp_2021_2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754880"/>
            <a:ext cx="141833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Corr r=-0.00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8C83-085C-7940-6DB7-8D2614E5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A" dirty="0"/>
              <a:t>DID TEMPERATURE HAVE AN EFFECT ON THE AVG NUMBER OF GOALS SCORED?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C2996A-FDF9-8328-5F46-2F6DD8532E80}"/>
              </a:ext>
            </a:extLst>
          </p:cNvPr>
          <p:cNvSpPr txBox="1"/>
          <p:nvPr/>
        </p:nvSpPr>
        <p:spPr>
          <a:xfrm>
            <a:off x="1606045" y="2488019"/>
            <a:ext cx="5624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In all four seasons the Correlation Coeffecient was too low and even was 0 in the 2021/2022 season, showing us that there is no correlation between temperature and the amount of goals scored.</a:t>
            </a:r>
          </a:p>
        </p:txBody>
      </p:sp>
    </p:spTree>
    <p:extLst>
      <p:ext uri="{BB962C8B-B14F-4D97-AF65-F5344CB8AC3E}">
        <p14:creationId xmlns:p14="http://schemas.microsoft.com/office/powerpoint/2010/main" val="628161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t>2000/2001: Attendance Impact</a:t>
            </a:r>
          </a:p>
        </p:txBody>
      </p:sp>
      <p:pic>
        <p:nvPicPr>
          <p:cNvPr id="3" name="Picture 2" descr="att_scatter_2000_2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0"/>
            <a:ext cx="1342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Corr r=0.04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t>2001/2002: Attendance Impact</a:t>
            </a:r>
          </a:p>
        </p:txBody>
      </p:sp>
      <p:pic>
        <p:nvPicPr>
          <p:cNvPr id="3" name="Picture 2" descr="att_scatter_2001_20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0"/>
            <a:ext cx="1342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Corr r=0.14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Data sets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/>
              <a:t>Premier League datasets including all matches for (2000/2001, 2001/2002, 2020/2021, and 2021/2022) downloaded from </a:t>
            </a:r>
            <a:r>
              <a:rPr lang="en-US" dirty="0" err="1"/>
              <a:t>kaggle</a:t>
            </a:r>
            <a:endParaRPr dirty="0"/>
          </a:p>
          <a:p>
            <a:r>
              <a:rPr lang="en-US" dirty="0"/>
              <a:t>Weather datasets for the same time periods purchased on Visual Crossing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4BA4-BDAD-2B6C-0880-A327BCBE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Attendance vs goals scored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2BFDF-1925-352C-EEAE-77A2FCD65C42}"/>
              </a:ext>
            </a:extLst>
          </p:cNvPr>
          <p:cNvSpPr txBox="1"/>
          <p:nvPr/>
        </p:nvSpPr>
        <p:spPr>
          <a:xfrm>
            <a:off x="1850065" y="2466753"/>
            <a:ext cx="4710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correlation coefficient was also too low to be of any significance, showing us that attendance has a very minimal affect on the amount of goals scored.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550032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t>VAR Era Comparison</a:t>
            </a:r>
          </a:p>
        </p:txBody>
      </p:sp>
      <p:pic>
        <p:nvPicPr>
          <p:cNvPr id="3" name="Picture 2" descr="bar_var_upda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754880"/>
            <a:ext cx="856651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Pre-VAR avg = 3.02, Post-VAR avg = 2.83, t=-0.97, p=0.332. No significant change</a:t>
            </a:r>
            <a:r>
              <a:rPr lang="en-US" dirty="0"/>
              <a:t> between</a:t>
            </a:r>
          </a:p>
          <a:p>
            <a:r>
              <a:rPr lang="en-US" dirty="0"/>
              <a:t>Pre-VAR and Post-VAR seasons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87187"/>
            <a:ext cx="5937755" cy="1188720"/>
          </a:xfrm>
        </p:spPr>
        <p:txBody>
          <a:bodyPr/>
          <a:lstStyle/>
          <a:p>
            <a:r>
              <a:rPr dirty="0"/>
              <a:t>Time-of-Day Goals Comparison</a:t>
            </a:r>
          </a:p>
        </p:txBody>
      </p:sp>
      <p:pic>
        <p:nvPicPr>
          <p:cNvPr id="3" name="Picture 2" descr="time_of_day_af_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499190"/>
            <a:ext cx="7315200" cy="34662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399" y="4965404"/>
            <a:ext cx="7647203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defRPr sz="1400"/>
            </a:pPr>
            <a:r>
              <a:rPr lang="en-US" dirty="0"/>
              <a:t>Afternoon matches (n=114) averaged 2.98 goals per match.</a:t>
            </a:r>
            <a:br>
              <a:rPr lang="en-US" dirty="0"/>
            </a:br>
            <a:r>
              <a:rPr lang="en-US" dirty="0"/>
              <a:t>Evening matches   (n=95) averaged 2.64 goals per match.</a:t>
            </a:r>
          </a:p>
          <a:p>
            <a:pPr>
              <a:defRPr sz="1400"/>
            </a:pPr>
            <a:endParaRPr lang="en-US" dirty="0"/>
          </a:p>
          <a:p>
            <a:pPr>
              <a:defRPr sz="1400"/>
            </a:pPr>
            <a:r>
              <a:rPr lang="en-US" dirty="0"/>
              <a:t>Very similar avg goals indicating time of day has no significant effect on goals scored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Hypothesis Test: Heavy Rain vs Clear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H0: </a:t>
            </a:r>
            <a:r>
              <a:rPr dirty="0" err="1"/>
              <a:t>μ_heavy</a:t>
            </a:r>
            <a:r>
              <a:rPr dirty="0"/>
              <a:t> = </a:t>
            </a:r>
            <a:r>
              <a:rPr dirty="0" err="1"/>
              <a:t>μ_clear</a:t>
            </a:r>
            <a:endParaRPr dirty="0"/>
          </a:p>
          <a:p>
            <a:r>
              <a:rPr dirty="0"/>
              <a:t>H1: </a:t>
            </a:r>
            <a:r>
              <a:rPr dirty="0" err="1"/>
              <a:t>μ_heavy</a:t>
            </a:r>
            <a:r>
              <a:rPr dirty="0"/>
              <a:t> ≠ </a:t>
            </a:r>
            <a:r>
              <a:rPr dirty="0" err="1"/>
              <a:t>μ_clear</a:t>
            </a:r>
            <a:endParaRPr dirty="0"/>
          </a:p>
          <a:p>
            <a:r>
              <a:rPr dirty="0"/>
              <a:t>Heavy (n=67) mean=3.10</a:t>
            </a:r>
          </a:p>
          <a:p>
            <a:r>
              <a:rPr dirty="0"/>
              <a:t>Clear (n=87) mean=2.92</a:t>
            </a:r>
          </a:p>
          <a:p>
            <a:r>
              <a:rPr dirty="0"/>
              <a:t>t=0.54, p=0.589 → Fail to reject H0</a:t>
            </a:r>
            <a:endParaRPr lang="en-US" dirty="0"/>
          </a:p>
          <a:p>
            <a:r>
              <a:rPr lang="en-SA" dirty="0"/>
              <a:t>Means that there is no significant difference in goals scored when theres heavy rain and when the weather is clear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4735"/>
            <a:ext cx="8229600" cy="4019106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Seasonal scoring distributions are stable (avg ~3.0 goals).</a:t>
            </a:r>
          </a:p>
          <a:p>
            <a:r>
              <a:rPr lang="en-US" dirty="0"/>
              <a:t>Weather has minimal effect on goals scored</a:t>
            </a:r>
          </a:p>
          <a:p>
            <a:r>
              <a:rPr dirty="0"/>
              <a:t>Temperature shows negligible correlation (r&lt;0.3).</a:t>
            </a:r>
          </a:p>
          <a:p>
            <a:r>
              <a:rPr dirty="0"/>
              <a:t>Attendance impact is weak (r&lt;0.3) across seasons.</a:t>
            </a:r>
          </a:p>
          <a:p>
            <a:r>
              <a:rPr dirty="0"/>
              <a:t>VAR introduction had no significant effect on avg goals.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3412"/>
            <a:ext cx="8229600" cy="3949676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Data Overview</a:t>
            </a:r>
          </a:p>
          <a:p>
            <a:r>
              <a:rPr dirty="0"/>
              <a:t>Seasonal Goals Comparison</a:t>
            </a:r>
          </a:p>
          <a:p>
            <a:r>
              <a:rPr dirty="0"/>
              <a:t>Weather Impact</a:t>
            </a:r>
          </a:p>
          <a:p>
            <a:r>
              <a:rPr dirty="0"/>
              <a:t>Temperature Effects</a:t>
            </a:r>
          </a:p>
          <a:p>
            <a:r>
              <a:rPr dirty="0"/>
              <a:t>Attendance Impact</a:t>
            </a:r>
          </a:p>
          <a:p>
            <a:r>
              <a:rPr dirty="0"/>
              <a:t>VAR Era Comparison</a:t>
            </a:r>
          </a:p>
          <a:p>
            <a:r>
              <a:rPr dirty="0"/>
              <a:t>Time-of-Day Analysis</a:t>
            </a:r>
          </a:p>
          <a:p>
            <a:r>
              <a:rPr dirty="0"/>
              <a:t>Hypothesis Testing</a:t>
            </a:r>
          </a:p>
          <a:p>
            <a:r>
              <a:rPr dirty="0"/>
              <a:t>Conclusions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rPr dirty="0"/>
              <a:t>2000/2001: Goals Distribution</a:t>
            </a:r>
          </a:p>
        </p:txBody>
      </p:sp>
      <p:pic>
        <p:nvPicPr>
          <p:cNvPr id="3" name="Picture 2" descr="hist_2000_2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54480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399" y="4839941"/>
            <a:ext cx="3934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Average goals per match = 3.08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t>2001/2002: Goals Distribution</a:t>
            </a:r>
          </a:p>
        </p:txBody>
      </p:sp>
      <p:pic>
        <p:nvPicPr>
          <p:cNvPr id="3" name="Picture 2" descr="hist_2001_20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54480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846320"/>
            <a:ext cx="313598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Average goals per match = 2.96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rPr dirty="0"/>
              <a:t>2020/2021: Goals Distribution</a:t>
            </a:r>
          </a:p>
        </p:txBody>
      </p:sp>
      <p:pic>
        <p:nvPicPr>
          <p:cNvPr id="3" name="Picture 2" descr="hist_2020_20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711842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399" y="4886724"/>
            <a:ext cx="313598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Average goals per match = 2.71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t>2021/2022: Goals Distribution</a:t>
            </a:r>
          </a:p>
        </p:txBody>
      </p:sp>
      <p:pic>
        <p:nvPicPr>
          <p:cNvPr id="3" name="Picture 2" descr="hist_2021_2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54480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399" y="4754880"/>
            <a:ext cx="313598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Average goals per match = 2.97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t>2000/2001: Weather Impact</a:t>
            </a:r>
          </a:p>
        </p:txBody>
      </p:sp>
      <p:pic>
        <p:nvPicPr>
          <p:cNvPr id="3" name="Picture 2" descr="bar_precip_2000_2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09" y="1371599"/>
            <a:ext cx="7315200" cy="36044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209" y="4754880"/>
            <a:ext cx="82957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lang="en-US" dirty="0"/>
              <a:t>In the 2000/2001 season there seems to be no significant correlation between weather and precipitation levels,</a:t>
            </a:r>
          </a:p>
          <a:p>
            <a:r>
              <a:rPr lang="en-US" dirty="0"/>
              <a:t>Clear weather has a similar avg of goals with , moderate and heavy precipitation.</a:t>
            </a:r>
          </a:p>
          <a:p>
            <a:r>
              <a:rPr lang="en-US" dirty="0"/>
              <a:t>While Light precipitation (light rain) seems to show a decrease in the avg number of goals scored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116214"/>
            <a:ext cx="5937755" cy="1188720"/>
          </a:xfrm>
        </p:spPr>
        <p:txBody>
          <a:bodyPr/>
          <a:lstStyle/>
          <a:p>
            <a:r>
              <a:t>2001/2002: Weather Impact</a:t>
            </a:r>
          </a:p>
        </p:txBody>
      </p:sp>
      <p:pic>
        <p:nvPicPr>
          <p:cNvPr id="3" name="Picture 2" descr="bar_precip_2001_20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280" y="4572000"/>
            <a:ext cx="84848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 the 2001/2002 season there seems to be no significant correlation between weather and precipitation levels.</a:t>
            </a:r>
          </a:p>
          <a:p>
            <a:r>
              <a:rPr lang="en-US" dirty="0"/>
              <a:t>Light, moderate and heavy precipitation all to have a very close avg goals scored.</a:t>
            </a:r>
          </a:p>
          <a:p>
            <a:r>
              <a:rPr lang="en-US" dirty="0"/>
              <a:t>While clear weather seems to show a decrease in the avg number of goals scored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33</TotalTime>
  <Words>680</Words>
  <Application>Microsoft Macintosh PowerPoint</Application>
  <PresentationFormat>On-screen Show (4:3)</PresentationFormat>
  <Paragraphs>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Gill Sans MT</vt:lpstr>
      <vt:lpstr>Parcel</vt:lpstr>
      <vt:lpstr>Premier League Goals &amp; Weather Analysis</vt:lpstr>
      <vt:lpstr>My Data sets</vt:lpstr>
      <vt:lpstr>Outline</vt:lpstr>
      <vt:lpstr>2000/2001: Goals Distribution</vt:lpstr>
      <vt:lpstr>2001/2002: Goals Distribution</vt:lpstr>
      <vt:lpstr>2020/2021: Goals Distribution</vt:lpstr>
      <vt:lpstr>2021/2022: Goals Distribution</vt:lpstr>
      <vt:lpstr>2000/2001: Weather Impact</vt:lpstr>
      <vt:lpstr>2001/2002: Weather Impact</vt:lpstr>
      <vt:lpstr>2020/2021: Weather Impact</vt:lpstr>
      <vt:lpstr>2021/2022: Weather Impact</vt:lpstr>
      <vt:lpstr>Conclusion?</vt:lpstr>
      <vt:lpstr>2000/2001: Temperature Effects</vt:lpstr>
      <vt:lpstr>2001/2002: Temperature Effects</vt:lpstr>
      <vt:lpstr>2020/2021: Temperature Effects</vt:lpstr>
      <vt:lpstr>2021/2022: Temperature Effects</vt:lpstr>
      <vt:lpstr>DID TEMPERATURE HAVE AN EFFECT ON THE AVG NUMBER OF GOALS SCORED?</vt:lpstr>
      <vt:lpstr>2000/2001: Attendance Impact</vt:lpstr>
      <vt:lpstr>2001/2002: Attendance Impact</vt:lpstr>
      <vt:lpstr>Attendance vs goals scored</vt:lpstr>
      <vt:lpstr>VAR Era Comparison</vt:lpstr>
      <vt:lpstr>Time-of-Day Goals Comparison</vt:lpstr>
      <vt:lpstr>Hypothesis Test: Heavy Rain vs Clear</vt:lpstr>
      <vt:lpstr>Conclusions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Mazen Alzaibak</cp:lastModifiedBy>
  <cp:revision>5</cp:revision>
  <dcterms:created xsi:type="dcterms:W3CDTF">2013-01-27T09:14:16Z</dcterms:created>
  <dcterms:modified xsi:type="dcterms:W3CDTF">2025-04-23T17:05:06Z</dcterms:modified>
  <cp:category/>
</cp:coreProperties>
</file>