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  <p:sldId id="316" r:id="rId22"/>
    <p:sldId id="317" r:id="rId23"/>
    <p:sldId id="318" r:id="rId24"/>
    <p:sldId id="319" r:id="rId25"/>
    <p:sldId id="320" r:id="rId26"/>
    <p:sldId id="321" r:id="rId27"/>
    <p:sldId id="310" r:id="rId28"/>
    <p:sldId id="308" r:id="rId29"/>
    <p:sldId id="311" r:id="rId30"/>
    <p:sldId id="312" r:id="rId31"/>
    <p:sldId id="313" r:id="rId32"/>
    <p:sldId id="314" r:id="rId33"/>
    <p:sldId id="315" r:id="rId34"/>
    <p:sldId id="322" r:id="rId35"/>
    <p:sldId id="323" r:id="rId36"/>
    <p:sldId id="324" r:id="rId37"/>
    <p:sldId id="325" r:id="rId38"/>
    <p:sldId id="32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10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64A2-5CBF-4F40-954B-75C07282BD62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BE9D-28CE-4EA8-804B-E5774920B1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9DA-4777-4EC2-A601-2D8D17EB552C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748-CD94-4BA5-8F52-E40227E9BD00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8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F88F-345D-45E4-8FDB-36CB5B6AD5C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0FE8-11F9-4952-A853-C26E628C2319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699B-B727-4227-BE6B-4C27D5CD760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6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EC9F-9C7A-47C9-BD14-B74B2A77C79B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123C-DB0A-4613-ADD1-DBA34762920A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8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0F1A-4A5C-4124-B333-C90FC2F67E30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6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9B-D638-433D-9B8B-5CE9B0E2B9F0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1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A84A-6861-4A4F-B70C-D3AB05B264F2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A81C-42AC-4ADA-B74C-BF200E3A6CA8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7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D74B-767C-4474-95CA-1E7C9797924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  <a:br>
              <a:rPr lang="en-US" dirty="0"/>
            </a:br>
            <a:r>
              <a:rPr lang="en-US" dirty="0"/>
              <a:t>SECP2043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P3</a:t>
            </a:r>
          </a:p>
          <a:p>
            <a:r>
              <a:rPr lang="en-US" dirty="0"/>
              <a:t>Lecture 3</a:t>
            </a:r>
          </a:p>
          <a:p>
            <a:r>
              <a:rPr lang="en-US"/>
              <a:t>02-11-22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5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10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76375"/>
            <a:ext cx="66675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64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66838"/>
            <a:ext cx="6705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91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12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014413"/>
            <a:ext cx="66675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53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13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628775"/>
            <a:ext cx="66579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47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14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004888"/>
            <a:ext cx="668655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77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15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681163"/>
            <a:ext cx="67151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90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16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76250"/>
            <a:ext cx="664845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90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17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433513"/>
            <a:ext cx="66960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58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18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852613"/>
            <a:ext cx="66389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2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19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28600"/>
            <a:ext cx="67532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438400"/>
            <a:ext cx="66960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93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Member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5850"/>
            <a:ext cx="66770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39565"/>
            <a:ext cx="66484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942840"/>
            <a:ext cx="67437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5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Juice Machine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38 to 48</a:t>
            </a:r>
          </a:p>
          <a:p>
            <a:r>
              <a:rPr lang="en-US" dirty="0"/>
              <a:t>Do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3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21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942975"/>
            <a:ext cx="67151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809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22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119313"/>
            <a:ext cx="61817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54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23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42913"/>
            <a:ext cx="6477000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0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24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685925"/>
            <a:ext cx="61150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65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333500"/>
            <a:ext cx="61436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047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26</a:t>
            </a:fld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890713"/>
            <a:ext cx="67246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874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27</a:t>
            </a:fld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524000"/>
            <a:ext cx="67913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757488"/>
            <a:ext cx="66960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282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28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-2819400"/>
            <a:ext cx="66484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81000"/>
            <a:ext cx="66484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438400"/>
            <a:ext cx="6667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819400"/>
            <a:ext cx="66865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4457700"/>
            <a:ext cx="66389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01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29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76213"/>
            <a:ext cx="6619875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16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72" y="228600"/>
            <a:ext cx="602462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040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30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70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942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31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414463"/>
            <a:ext cx="66770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977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32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490663"/>
            <a:ext cx="66960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795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33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933450"/>
            <a:ext cx="67151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668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34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290638"/>
            <a:ext cx="66770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876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35</a:t>
            </a:fld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828800"/>
            <a:ext cx="61626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297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36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885825"/>
            <a:ext cx="622935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949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37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228725"/>
            <a:ext cx="63436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16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38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38225"/>
            <a:ext cx="63817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98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52400"/>
            <a:ext cx="62960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057400"/>
            <a:ext cx="66960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72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100138"/>
            <a:ext cx="68008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15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76200"/>
            <a:ext cx="67246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191000"/>
            <a:ext cx="65913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5238750"/>
            <a:ext cx="66389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46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581025"/>
            <a:ext cx="668655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76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524000"/>
            <a:ext cx="66865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44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23825"/>
            <a:ext cx="67246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5019675"/>
            <a:ext cx="66770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48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65</Words>
  <Application>Microsoft Office PowerPoint</Application>
  <PresentationFormat>On-screen Show (4:3)</PresentationFormat>
  <Paragraphs>47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Data Structures &amp; Algorithms SECP2043 </vt:lpstr>
      <vt:lpstr>Implementation of Member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Fruit Juice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Overloading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Algorithms SECP2043</dc:title>
  <dc:creator>Muhammad Adnan Aziz</dc:creator>
  <cp:lastModifiedBy>Mazhar Rehan</cp:lastModifiedBy>
  <cp:revision>60</cp:revision>
  <dcterms:created xsi:type="dcterms:W3CDTF">2022-10-25T07:58:31Z</dcterms:created>
  <dcterms:modified xsi:type="dcterms:W3CDTF">2023-04-16T09:01:07Z</dcterms:modified>
</cp:coreProperties>
</file>