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87" r:id="rId8"/>
    <p:sldId id="262" r:id="rId9"/>
    <p:sldId id="263" r:id="rId10"/>
    <p:sldId id="269" r:id="rId11"/>
    <p:sldId id="264" r:id="rId12"/>
    <p:sldId id="265" r:id="rId13"/>
    <p:sldId id="266" r:id="rId14"/>
    <p:sldId id="288" r:id="rId15"/>
    <p:sldId id="267" r:id="rId16"/>
    <p:sldId id="268" r:id="rId17"/>
    <p:sldId id="271" r:id="rId18"/>
    <p:sldId id="272" r:id="rId19"/>
    <p:sldId id="273" r:id="rId20"/>
    <p:sldId id="274" r:id="rId21"/>
    <p:sldId id="289" r:id="rId22"/>
    <p:sldId id="275" r:id="rId23"/>
    <p:sldId id="276" r:id="rId24"/>
    <p:sldId id="278" r:id="rId25"/>
    <p:sldId id="277" r:id="rId26"/>
    <p:sldId id="279" r:id="rId27"/>
    <p:sldId id="280" r:id="rId28"/>
    <p:sldId id="281" r:id="rId29"/>
    <p:sldId id="282" r:id="rId30"/>
    <p:sldId id="283" r:id="rId31"/>
    <p:sldId id="284" r:id="rId32"/>
    <p:sldId id="285"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Naeem Akhtar" userId="441ba647-02a9-4148-9f18-d76dfbeac6ee" providerId="ADAL" clId="{6C6BCDD2-D53A-44DE-8B97-14298E1FF5D5}"/>
    <pc:docChg chg="undo custSel addSld delSld modSld">
      <pc:chgData name="Muhammad Naeem Akhtar" userId="441ba647-02a9-4148-9f18-d76dfbeac6ee" providerId="ADAL" clId="{6C6BCDD2-D53A-44DE-8B97-14298E1FF5D5}" dt="2022-11-07T09:38:24.517" v="281" actId="47"/>
      <pc:docMkLst>
        <pc:docMk/>
      </pc:docMkLst>
      <pc:sldChg chg="modSp mod">
        <pc:chgData name="Muhammad Naeem Akhtar" userId="441ba647-02a9-4148-9f18-d76dfbeac6ee" providerId="ADAL" clId="{6C6BCDD2-D53A-44DE-8B97-14298E1FF5D5}" dt="2022-11-07T05:53:17.746" v="179" actId="20577"/>
        <pc:sldMkLst>
          <pc:docMk/>
          <pc:sldMk cId="3879021389" sldId="267"/>
        </pc:sldMkLst>
        <pc:spChg chg="mod">
          <ac:chgData name="Muhammad Naeem Akhtar" userId="441ba647-02a9-4148-9f18-d76dfbeac6ee" providerId="ADAL" clId="{6C6BCDD2-D53A-44DE-8B97-14298E1FF5D5}" dt="2022-11-07T05:53:17.746" v="179" actId="20577"/>
          <ac:spMkLst>
            <pc:docMk/>
            <pc:sldMk cId="3879021389" sldId="267"/>
            <ac:spMk id="3" creationId="{35195AD9-15B5-4202-BCBD-6692FB56825A}"/>
          </ac:spMkLst>
        </pc:spChg>
      </pc:sldChg>
      <pc:sldChg chg="del">
        <pc:chgData name="Muhammad Naeem Akhtar" userId="441ba647-02a9-4148-9f18-d76dfbeac6ee" providerId="ADAL" clId="{6C6BCDD2-D53A-44DE-8B97-14298E1FF5D5}" dt="2022-11-07T09:38:24.517" v="281" actId="47"/>
        <pc:sldMkLst>
          <pc:docMk/>
          <pc:sldMk cId="2994797366" sldId="270"/>
        </pc:sldMkLst>
      </pc:sldChg>
      <pc:sldChg chg="modSp mod">
        <pc:chgData name="Muhammad Naeem Akhtar" userId="441ba647-02a9-4148-9f18-d76dfbeac6ee" providerId="ADAL" clId="{6C6BCDD2-D53A-44DE-8B97-14298E1FF5D5}" dt="2022-11-07T06:50:36.786" v="189" actId="20577"/>
        <pc:sldMkLst>
          <pc:docMk/>
          <pc:sldMk cId="1987698342" sldId="280"/>
        </pc:sldMkLst>
        <pc:spChg chg="mod">
          <ac:chgData name="Muhammad Naeem Akhtar" userId="441ba647-02a9-4148-9f18-d76dfbeac6ee" providerId="ADAL" clId="{6C6BCDD2-D53A-44DE-8B97-14298E1FF5D5}" dt="2022-11-07T06:50:36.786" v="189" actId="20577"/>
          <ac:spMkLst>
            <pc:docMk/>
            <pc:sldMk cId="1987698342" sldId="280"/>
            <ac:spMk id="3" creationId="{1F6D0330-0FA1-4945-8CA8-760D9D805C7B}"/>
          </ac:spMkLst>
        </pc:spChg>
      </pc:sldChg>
      <pc:sldChg chg="modSp new mod">
        <pc:chgData name="Muhammad Naeem Akhtar" userId="441ba647-02a9-4148-9f18-d76dfbeac6ee" providerId="ADAL" clId="{6C6BCDD2-D53A-44DE-8B97-14298E1FF5D5}" dt="2022-11-07T05:28:11.595" v="19" actId="20577"/>
        <pc:sldMkLst>
          <pc:docMk/>
          <pc:sldMk cId="1402284704" sldId="287"/>
        </pc:sldMkLst>
        <pc:spChg chg="mod">
          <ac:chgData name="Muhammad Naeem Akhtar" userId="441ba647-02a9-4148-9f18-d76dfbeac6ee" providerId="ADAL" clId="{6C6BCDD2-D53A-44DE-8B97-14298E1FF5D5}" dt="2022-11-07T05:28:01.465" v="9" actId="20577"/>
          <ac:spMkLst>
            <pc:docMk/>
            <pc:sldMk cId="1402284704" sldId="287"/>
            <ac:spMk id="2" creationId="{156F435D-CC0F-31B6-5451-255F4189C2E8}"/>
          </ac:spMkLst>
        </pc:spChg>
        <pc:spChg chg="mod">
          <ac:chgData name="Muhammad Naeem Akhtar" userId="441ba647-02a9-4148-9f18-d76dfbeac6ee" providerId="ADAL" clId="{6C6BCDD2-D53A-44DE-8B97-14298E1FF5D5}" dt="2022-11-07T05:28:11.595" v="19" actId="20577"/>
          <ac:spMkLst>
            <pc:docMk/>
            <pc:sldMk cId="1402284704" sldId="287"/>
            <ac:spMk id="3" creationId="{28BF1FF9-78DC-7BFF-50F1-A04BCC2BD0EA}"/>
          </ac:spMkLst>
        </pc:spChg>
      </pc:sldChg>
      <pc:sldChg chg="addSp modSp new mod">
        <pc:chgData name="Muhammad Naeem Akhtar" userId="441ba647-02a9-4148-9f18-d76dfbeac6ee" providerId="ADAL" clId="{6C6BCDD2-D53A-44DE-8B97-14298E1FF5D5}" dt="2022-11-07T06:35:54.433" v="186"/>
        <pc:sldMkLst>
          <pc:docMk/>
          <pc:sldMk cId="2750166653" sldId="288"/>
        </pc:sldMkLst>
        <pc:spChg chg="mod">
          <ac:chgData name="Muhammad Naeem Akhtar" userId="441ba647-02a9-4148-9f18-d76dfbeac6ee" providerId="ADAL" clId="{6C6BCDD2-D53A-44DE-8B97-14298E1FF5D5}" dt="2022-11-07T05:48:35.185" v="90" actId="20577"/>
          <ac:spMkLst>
            <pc:docMk/>
            <pc:sldMk cId="2750166653" sldId="288"/>
            <ac:spMk id="2" creationId="{43C755C3-B84D-A0C6-0613-E447F2F1BC21}"/>
          </ac:spMkLst>
        </pc:spChg>
        <pc:spChg chg="mod">
          <ac:chgData name="Muhammad Naeem Akhtar" userId="441ba647-02a9-4148-9f18-d76dfbeac6ee" providerId="ADAL" clId="{6C6BCDD2-D53A-44DE-8B97-14298E1FF5D5}" dt="2022-11-07T06:35:54.433" v="186"/>
          <ac:spMkLst>
            <pc:docMk/>
            <pc:sldMk cId="2750166653" sldId="288"/>
            <ac:spMk id="3" creationId="{05160013-966A-EBB2-ED89-936CCA697EE2}"/>
          </ac:spMkLst>
        </pc:spChg>
        <pc:picChg chg="add mod modCrop">
          <ac:chgData name="Muhammad Naeem Akhtar" userId="441ba647-02a9-4148-9f18-d76dfbeac6ee" providerId="ADAL" clId="{6C6BCDD2-D53A-44DE-8B97-14298E1FF5D5}" dt="2022-11-07T05:50:11.991" v="116" actId="732"/>
          <ac:picMkLst>
            <pc:docMk/>
            <pc:sldMk cId="2750166653" sldId="288"/>
            <ac:picMk id="5" creationId="{3F2B043D-3684-5C14-5B30-8258F145E531}"/>
          </ac:picMkLst>
        </pc:picChg>
      </pc:sldChg>
      <pc:sldChg chg="modSp new mod">
        <pc:chgData name="Muhammad Naeem Akhtar" userId="441ba647-02a9-4148-9f18-d76dfbeac6ee" providerId="ADAL" clId="{6C6BCDD2-D53A-44DE-8B97-14298E1FF5D5}" dt="2022-11-07T09:05:21.782" v="280" actId="313"/>
        <pc:sldMkLst>
          <pc:docMk/>
          <pc:sldMk cId="2366680034" sldId="289"/>
        </pc:sldMkLst>
        <pc:spChg chg="mod">
          <ac:chgData name="Muhammad Naeem Akhtar" userId="441ba647-02a9-4148-9f18-d76dfbeac6ee" providerId="ADAL" clId="{6C6BCDD2-D53A-44DE-8B97-14298E1FF5D5}" dt="2022-11-07T07:17:01.794" v="211" actId="20577"/>
          <ac:spMkLst>
            <pc:docMk/>
            <pc:sldMk cId="2366680034" sldId="289"/>
            <ac:spMk id="2" creationId="{B4869030-5508-D09A-33A9-05BA97AA9CEA}"/>
          </ac:spMkLst>
        </pc:spChg>
        <pc:spChg chg="mod">
          <ac:chgData name="Muhammad Naeem Akhtar" userId="441ba647-02a9-4148-9f18-d76dfbeac6ee" providerId="ADAL" clId="{6C6BCDD2-D53A-44DE-8B97-14298E1FF5D5}" dt="2022-11-07T09:05:21.782" v="280" actId="313"/>
          <ac:spMkLst>
            <pc:docMk/>
            <pc:sldMk cId="2366680034" sldId="289"/>
            <ac:spMk id="3" creationId="{624FE6B0-A072-7A40-2632-B7522A694504}"/>
          </ac:spMkLst>
        </pc:spChg>
      </pc:sldChg>
    </pc:docChg>
  </pc:docChgLst>
  <pc:docChgLst>
    <pc:chgData name="Muhammad Naeem Akhtar" userId="441ba647-02a9-4148-9f18-d76dfbeac6ee" providerId="ADAL" clId="{64293341-7361-434C-94B1-28A88197B630}"/>
    <pc:docChg chg="custSel addSld modSld">
      <pc:chgData name="Muhammad Naeem Akhtar" userId="441ba647-02a9-4148-9f18-d76dfbeac6ee" providerId="ADAL" clId="{64293341-7361-434C-94B1-28A88197B630}" dt="2022-11-03T05:01:12.225" v="22" actId="20577"/>
      <pc:docMkLst>
        <pc:docMk/>
      </pc:docMkLst>
      <pc:sldChg chg="modSp mod">
        <pc:chgData name="Muhammad Naeem Akhtar" userId="441ba647-02a9-4148-9f18-d76dfbeac6ee" providerId="ADAL" clId="{64293341-7361-434C-94B1-28A88197B630}" dt="2022-11-03T03:53:20.364" v="7" actId="20577"/>
        <pc:sldMkLst>
          <pc:docMk/>
          <pc:sldMk cId="3454519004" sldId="256"/>
        </pc:sldMkLst>
        <pc:spChg chg="mod">
          <ac:chgData name="Muhammad Naeem Akhtar" userId="441ba647-02a9-4148-9f18-d76dfbeac6ee" providerId="ADAL" clId="{64293341-7361-434C-94B1-28A88197B630}" dt="2022-11-03T03:53:20.364" v="7" actId="20577"/>
          <ac:spMkLst>
            <pc:docMk/>
            <pc:sldMk cId="3454519004" sldId="256"/>
            <ac:spMk id="3" creationId="{0885185A-624A-4685-832E-0A73E7958F99}"/>
          </ac:spMkLst>
        </pc:spChg>
      </pc:sldChg>
      <pc:sldChg chg="modSp new mod">
        <pc:chgData name="Muhammad Naeem Akhtar" userId="441ba647-02a9-4148-9f18-d76dfbeac6ee" providerId="ADAL" clId="{64293341-7361-434C-94B1-28A88197B630}" dt="2022-11-03T05:01:12.225" v="22" actId="20577"/>
        <pc:sldMkLst>
          <pc:docMk/>
          <pc:sldMk cId="4059201597" sldId="258"/>
        </pc:sldMkLst>
        <pc:spChg chg="mod">
          <ac:chgData name="Muhammad Naeem Akhtar" userId="441ba647-02a9-4148-9f18-d76dfbeac6ee" providerId="ADAL" clId="{64293341-7361-434C-94B1-28A88197B630}" dt="2022-11-03T05:01:12.225" v="22" actId="20577"/>
          <ac:spMkLst>
            <pc:docMk/>
            <pc:sldMk cId="4059201597" sldId="258"/>
            <ac:spMk id="2" creationId="{0E37695E-12DF-3512-C4B6-7B4B7707AC2D}"/>
          </ac:spMkLst>
        </pc:spChg>
      </pc:sldChg>
    </pc:docChg>
  </pc:docChgLst>
  <pc:docChgLst>
    <pc:chgData name="Muhammad Naeem Akhtar" userId="441ba647-02a9-4148-9f18-d76dfbeac6ee" providerId="ADAL" clId="{A8C4973A-0E0D-4D02-84A6-38D0DF17E68B}"/>
    <pc:docChg chg="undo custSel addSld modSld">
      <pc:chgData name="Muhammad Naeem Akhtar" userId="441ba647-02a9-4148-9f18-d76dfbeac6ee" providerId="ADAL" clId="{A8C4973A-0E0D-4D02-84A6-38D0DF17E68B}" dt="2022-11-07T00:31:41.912" v="1406" actId="20577"/>
      <pc:docMkLst>
        <pc:docMk/>
      </pc:docMkLst>
      <pc:sldChg chg="modSp add">
        <pc:chgData name="Muhammad Naeem Akhtar" userId="441ba647-02a9-4148-9f18-d76dfbeac6ee" providerId="ADAL" clId="{A8C4973A-0E0D-4D02-84A6-38D0DF17E68B}" dt="2022-11-02T08:13:33.345" v="28" actId="20577"/>
        <pc:sldMkLst>
          <pc:docMk/>
          <pc:sldMk cId="3454519004" sldId="256"/>
        </pc:sldMkLst>
        <pc:spChg chg="mod">
          <ac:chgData name="Muhammad Naeem Akhtar" userId="441ba647-02a9-4148-9f18-d76dfbeac6ee" providerId="ADAL" clId="{A8C4973A-0E0D-4D02-84A6-38D0DF17E68B}" dt="2022-11-02T08:13:26.298" v="7" actId="20577"/>
          <ac:spMkLst>
            <pc:docMk/>
            <pc:sldMk cId="3454519004" sldId="256"/>
            <ac:spMk id="2" creationId="{385E6A78-68B2-4436-B7E8-C9768CB37256}"/>
          </ac:spMkLst>
        </pc:spChg>
        <pc:spChg chg="mod">
          <ac:chgData name="Muhammad Naeem Akhtar" userId="441ba647-02a9-4148-9f18-d76dfbeac6ee" providerId="ADAL" clId="{A8C4973A-0E0D-4D02-84A6-38D0DF17E68B}" dt="2022-11-02T08:13:33.345" v="28" actId="20577"/>
          <ac:spMkLst>
            <pc:docMk/>
            <pc:sldMk cId="3454519004" sldId="256"/>
            <ac:spMk id="3" creationId="{0885185A-624A-4685-832E-0A73E7958F99}"/>
          </ac:spMkLst>
        </pc:spChg>
      </pc:sldChg>
      <pc:sldChg chg="addSp delSp modSp add">
        <pc:chgData name="Muhammad Naeem Akhtar" userId="441ba647-02a9-4148-9f18-d76dfbeac6ee" providerId="ADAL" clId="{A8C4973A-0E0D-4D02-84A6-38D0DF17E68B}" dt="2022-11-02T08:15:49.673" v="64" actId="207"/>
        <pc:sldMkLst>
          <pc:docMk/>
          <pc:sldMk cId="1791280677" sldId="257"/>
        </pc:sldMkLst>
        <pc:spChg chg="mod">
          <ac:chgData name="Muhammad Naeem Akhtar" userId="441ba647-02a9-4148-9f18-d76dfbeac6ee" providerId="ADAL" clId="{A8C4973A-0E0D-4D02-84A6-38D0DF17E68B}" dt="2022-11-02T08:13:44.298" v="38" actId="20577"/>
          <ac:spMkLst>
            <pc:docMk/>
            <pc:sldMk cId="1791280677" sldId="257"/>
            <ac:spMk id="2" creationId="{0355CCAD-618B-469B-9142-C73BE1ED625C}"/>
          </ac:spMkLst>
        </pc:spChg>
        <pc:spChg chg="del">
          <ac:chgData name="Muhammad Naeem Akhtar" userId="441ba647-02a9-4148-9f18-d76dfbeac6ee" providerId="ADAL" clId="{A8C4973A-0E0D-4D02-84A6-38D0DF17E68B}" dt="2022-11-02T08:13:47.236" v="39"/>
          <ac:spMkLst>
            <pc:docMk/>
            <pc:sldMk cId="1791280677" sldId="257"/>
            <ac:spMk id="3" creationId="{35B29480-D81B-46B7-830D-2575D9735669}"/>
          </ac:spMkLst>
        </pc:spChg>
        <pc:graphicFrameChg chg="add mod modGraphic">
          <ac:chgData name="Muhammad Naeem Akhtar" userId="441ba647-02a9-4148-9f18-d76dfbeac6ee" providerId="ADAL" clId="{A8C4973A-0E0D-4D02-84A6-38D0DF17E68B}" dt="2022-11-02T08:15:49.673" v="64" actId="207"/>
          <ac:graphicFrameMkLst>
            <pc:docMk/>
            <pc:sldMk cId="1791280677" sldId="257"/>
            <ac:graphicFrameMk id="4" creationId="{47ED664A-850D-4195-B80D-8179E71FC41E}"/>
          </ac:graphicFrameMkLst>
        </pc:graphicFrameChg>
      </pc:sldChg>
      <pc:sldChg chg="addSp delSp modSp">
        <pc:chgData name="Muhammad Naeem Akhtar" userId="441ba647-02a9-4148-9f18-d76dfbeac6ee" providerId="ADAL" clId="{A8C4973A-0E0D-4D02-84A6-38D0DF17E68B}" dt="2022-11-06T00:28:19.324" v="76" actId="1076"/>
        <pc:sldMkLst>
          <pc:docMk/>
          <pc:sldMk cId="4059201597" sldId="258"/>
        </pc:sldMkLst>
        <pc:spChg chg="mod">
          <ac:chgData name="Muhammad Naeem Akhtar" userId="441ba647-02a9-4148-9f18-d76dfbeac6ee" providerId="ADAL" clId="{A8C4973A-0E0D-4D02-84A6-38D0DF17E68B}" dt="2022-11-06T00:28:10.412" v="72" actId="20577"/>
          <ac:spMkLst>
            <pc:docMk/>
            <pc:sldMk cId="4059201597" sldId="258"/>
            <ac:spMk id="2" creationId="{0E37695E-12DF-3512-C4B6-7B4B7707AC2D}"/>
          </ac:spMkLst>
        </pc:spChg>
        <pc:spChg chg="del mod">
          <ac:chgData name="Muhammad Naeem Akhtar" userId="441ba647-02a9-4148-9f18-d76dfbeac6ee" providerId="ADAL" clId="{A8C4973A-0E0D-4D02-84A6-38D0DF17E68B}" dt="2022-11-06T00:28:13.709" v="74"/>
          <ac:spMkLst>
            <pc:docMk/>
            <pc:sldMk cId="4059201597" sldId="258"/>
            <ac:spMk id="3" creationId="{969C4E3E-C04C-5199-554B-ED4053A3502C}"/>
          </ac:spMkLst>
        </pc:spChg>
        <pc:picChg chg="add mod">
          <ac:chgData name="Muhammad Naeem Akhtar" userId="441ba647-02a9-4148-9f18-d76dfbeac6ee" providerId="ADAL" clId="{A8C4973A-0E0D-4D02-84A6-38D0DF17E68B}" dt="2022-11-06T00:28:19.324" v="76" actId="1076"/>
          <ac:picMkLst>
            <pc:docMk/>
            <pc:sldMk cId="4059201597" sldId="258"/>
            <ac:picMk id="4" creationId="{C91E4ABF-9A28-4741-9DF1-FC33DFD81739}"/>
          </ac:picMkLst>
        </pc:picChg>
      </pc:sldChg>
      <pc:sldChg chg="addSp delSp modSp add">
        <pc:chgData name="Muhammad Naeem Akhtar" userId="441ba647-02a9-4148-9f18-d76dfbeac6ee" providerId="ADAL" clId="{A8C4973A-0E0D-4D02-84A6-38D0DF17E68B}" dt="2022-11-06T00:30:35.759" v="91" actId="20577"/>
        <pc:sldMkLst>
          <pc:docMk/>
          <pc:sldMk cId="1154232823" sldId="259"/>
        </pc:sldMkLst>
        <pc:spChg chg="mod">
          <ac:chgData name="Muhammad Naeem Akhtar" userId="441ba647-02a9-4148-9f18-d76dfbeac6ee" providerId="ADAL" clId="{A8C4973A-0E0D-4D02-84A6-38D0DF17E68B}" dt="2022-11-06T00:30:35.759" v="91" actId="20577"/>
          <ac:spMkLst>
            <pc:docMk/>
            <pc:sldMk cId="1154232823" sldId="259"/>
            <ac:spMk id="2" creationId="{74770B25-02EC-4ECF-8EBA-01E73B2859A4}"/>
          </ac:spMkLst>
        </pc:spChg>
        <pc:spChg chg="del mod">
          <ac:chgData name="Muhammad Naeem Akhtar" userId="441ba647-02a9-4148-9f18-d76dfbeac6ee" providerId="ADAL" clId="{A8C4973A-0E0D-4D02-84A6-38D0DF17E68B}" dt="2022-11-06T00:30:17.599" v="79"/>
          <ac:spMkLst>
            <pc:docMk/>
            <pc:sldMk cId="1154232823" sldId="259"/>
            <ac:spMk id="3" creationId="{58349D6D-2111-4D3C-A6E9-C18D7A34E3B2}"/>
          </ac:spMkLst>
        </pc:spChg>
        <pc:picChg chg="add mod">
          <ac:chgData name="Muhammad Naeem Akhtar" userId="441ba647-02a9-4148-9f18-d76dfbeac6ee" providerId="ADAL" clId="{A8C4973A-0E0D-4D02-84A6-38D0DF17E68B}" dt="2022-11-06T00:30:28.987" v="82" actId="14100"/>
          <ac:picMkLst>
            <pc:docMk/>
            <pc:sldMk cId="1154232823" sldId="259"/>
            <ac:picMk id="4" creationId="{75EC6C33-0D48-440A-85F3-9BD8B40486E3}"/>
          </ac:picMkLst>
        </pc:picChg>
      </pc:sldChg>
      <pc:sldChg chg="addSp delSp modSp add">
        <pc:chgData name="Muhammad Naeem Akhtar" userId="441ba647-02a9-4148-9f18-d76dfbeac6ee" providerId="ADAL" clId="{A8C4973A-0E0D-4D02-84A6-38D0DF17E68B}" dt="2022-11-06T00:32:48.925" v="106" actId="20577"/>
        <pc:sldMkLst>
          <pc:docMk/>
          <pc:sldMk cId="3994694481" sldId="260"/>
        </pc:sldMkLst>
        <pc:spChg chg="mod">
          <ac:chgData name="Muhammad Naeem Akhtar" userId="441ba647-02a9-4148-9f18-d76dfbeac6ee" providerId="ADAL" clId="{A8C4973A-0E0D-4D02-84A6-38D0DF17E68B}" dt="2022-11-06T00:32:48.925" v="106" actId="20577"/>
          <ac:spMkLst>
            <pc:docMk/>
            <pc:sldMk cId="3994694481" sldId="260"/>
            <ac:spMk id="2" creationId="{D6852B12-0086-4530-9B85-FFD8AC7E3556}"/>
          </ac:spMkLst>
        </pc:spChg>
        <pc:spChg chg="del mod">
          <ac:chgData name="Muhammad Naeem Akhtar" userId="441ba647-02a9-4148-9f18-d76dfbeac6ee" providerId="ADAL" clId="{A8C4973A-0E0D-4D02-84A6-38D0DF17E68B}" dt="2022-11-06T00:32:37.150" v="94"/>
          <ac:spMkLst>
            <pc:docMk/>
            <pc:sldMk cId="3994694481" sldId="260"/>
            <ac:spMk id="3" creationId="{F645DEEF-686A-4DE5-B7F5-1E165E7E5A9B}"/>
          </ac:spMkLst>
        </pc:spChg>
        <pc:picChg chg="add mod">
          <ac:chgData name="Muhammad Naeem Akhtar" userId="441ba647-02a9-4148-9f18-d76dfbeac6ee" providerId="ADAL" clId="{A8C4973A-0E0D-4D02-84A6-38D0DF17E68B}" dt="2022-11-06T00:32:44.260" v="97" actId="14100"/>
          <ac:picMkLst>
            <pc:docMk/>
            <pc:sldMk cId="3994694481" sldId="260"/>
            <ac:picMk id="4" creationId="{F25F4117-77A7-4325-8B4E-D6CE0819F31C}"/>
          </ac:picMkLst>
        </pc:picChg>
      </pc:sldChg>
      <pc:sldChg chg="addSp delSp modSp add">
        <pc:chgData name="Muhammad Naeem Akhtar" userId="441ba647-02a9-4148-9f18-d76dfbeac6ee" providerId="ADAL" clId="{A8C4973A-0E0D-4D02-84A6-38D0DF17E68B}" dt="2022-11-06T00:35:15.615" v="121" actId="20577"/>
        <pc:sldMkLst>
          <pc:docMk/>
          <pc:sldMk cId="3975291830" sldId="261"/>
        </pc:sldMkLst>
        <pc:spChg chg="mod">
          <ac:chgData name="Muhammad Naeem Akhtar" userId="441ba647-02a9-4148-9f18-d76dfbeac6ee" providerId="ADAL" clId="{A8C4973A-0E0D-4D02-84A6-38D0DF17E68B}" dt="2022-11-06T00:35:15.615" v="121" actId="20577"/>
          <ac:spMkLst>
            <pc:docMk/>
            <pc:sldMk cId="3975291830" sldId="261"/>
            <ac:spMk id="2" creationId="{65C3C276-9433-440C-B3C8-7B39383B8286}"/>
          </ac:spMkLst>
        </pc:spChg>
        <pc:spChg chg="del mod">
          <ac:chgData name="Muhammad Naeem Akhtar" userId="441ba647-02a9-4148-9f18-d76dfbeac6ee" providerId="ADAL" clId="{A8C4973A-0E0D-4D02-84A6-38D0DF17E68B}" dt="2022-11-06T00:35:03.096" v="109"/>
          <ac:spMkLst>
            <pc:docMk/>
            <pc:sldMk cId="3975291830" sldId="261"/>
            <ac:spMk id="3" creationId="{36222087-89EA-4931-BCA7-8EF2C36A6FA4}"/>
          </ac:spMkLst>
        </pc:spChg>
        <pc:picChg chg="add mod">
          <ac:chgData name="Muhammad Naeem Akhtar" userId="441ba647-02a9-4148-9f18-d76dfbeac6ee" providerId="ADAL" clId="{A8C4973A-0E0D-4D02-84A6-38D0DF17E68B}" dt="2022-11-06T00:35:10.790" v="112" actId="14100"/>
          <ac:picMkLst>
            <pc:docMk/>
            <pc:sldMk cId="3975291830" sldId="261"/>
            <ac:picMk id="4" creationId="{1BE99F85-748B-42DF-B329-9CAD5DEE8618}"/>
          </ac:picMkLst>
        </pc:picChg>
      </pc:sldChg>
      <pc:sldChg chg="addSp delSp modSp add">
        <pc:chgData name="Muhammad Naeem Akhtar" userId="441ba647-02a9-4148-9f18-d76dfbeac6ee" providerId="ADAL" clId="{A8C4973A-0E0D-4D02-84A6-38D0DF17E68B}" dt="2022-11-06T00:36:25.604" v="140" actId="20577"/>
        <pc:sldMkLst>
          <pc:docMk/>
          <pc:sldMk cId="2867961340" sldId="262"/>
        </pc:sldMkLst>
        <pc:spChg chg="mod">
          <ac:chgData name="Muhammad Naeem Akhtar" userId="441ba647-02a9-4148-9f18-d76dfbeac6ee" providerId="ADAL" clId="{A8C4973A-0E0D-4D02-84A6-38D0DF17E68B}" dt="2022-11-06T00:36:25.604" v="140" actId="20577"/>
          <ac:spMkLst>
            <pc:docMk/>
            <pc:sldMk cId="2867961340" sldId="262"/>
            <ac:spMk id="2" creationId="{F7EB7CDD-12A2-4922-8BA7-43816E1A7215}"/>
          </ac:spMkLst>
        </pc:spChg>
        <pc:spChg chg="del mod">
          <ac:chgData name="Muhammad Naeem Akhtar" userId="441ba647-02a9-4148-9f18-d76dfbeac6ee" providerId="ADAL" clId="{A8C4973A-0E0D-4D02-84A6-38D0DF17E68B}" dt="2022-11-06T00:36:07.787" v="124"/>
          <ac:spMkLst>
            <pc:docMk/>
            <pc:sldMk cId="2867961340" sldId="262"/>
            <ac:spMk id="3" creationId="{F13DC1F6-4460-4B28-8E9F-2F5E8C69129F}"/>
          </ac:spMkLst>
        </pc:spChg>
        <pc:picChg chg="add mod">
          <ac:chgData name="Muhammad Naeem Akhtar" userId="441ba647-02a9-4148-9f18-d76dfbeac6ee" providerId="ADAL" clId="{A8C4973A-0E0D-4D02-84A6-38D0DF17E68B}" dt="2022-11-06T00:36:17.798" v="127" actId="14100"/>
          <ac:picMkLst>
            <pc:docMk/>
            <pc:sldMk cId="2867961340" sldId="262"/>
            <ac:picMk id="4" creationId="{7289B5C5-BDF5-49A9-BECF-4D751843C3B9}"/>
          </ac:picMkLst>
        </pc:picChg>
      </pc:sldChg>
      <pc:sldChg chg="addSp delSp modSp add">
        <pc:chgData name="Muhammad Naeem Akhtar" userId="441ba647-02a9-4148-9f18-d76dfbeac6ee" providerId="ADAL" clId="{A8C4973A-0E0D-4D02-84A6-38D0DF17E68B}" dt="2022-11-06T00:37:16.765" v="154" actId="20577"/>
        <pc:sldMkLst>
          <pc:docMk/>
          <pc:sldMk cId="547300528" sldId="263"/>
        </pc:sldMkLst>
        <pc:spChg chg="mod">
          <ac:chgData name="Muhammad Naeem Akhtar" userId="441ba647-02a9-4148-9f18-d76dfbeac6ee" providerId="ADAL" clId="{A8C4973A-0E0D-4D02-84A6-38D0DF17E68B}" dt="2022-11-06T00:37:16.765" v="154" actId="20577"/>
          <ac:spMkLst>
            <pc:docMk/>
            <pc:sldMk cId="547300528" sldId="263"/>
            <ac:spMk id="2" creationId="{AD661166-2717-44B5-8451-A1F1A2A46F4D}"/>
          </ac:spMkLst>
        </pc:spChg>
        <pc:spChg chg="del mod">
          <ac:chgData name="Muhammad Naeem Akhtar" userId="441ba647-02a9-4148-9f18-d76dfbeac6ee" providerId="ADAL" clId="{A8C4973A-0E0D-4D02-84A6-38D0DF17E68B}" dt="2022-11-06T00:37:03.053" v="143"/>
          <ac:spMkLst>
            <pc:docMk/>
            <pc:sldMk cId="547300528" sldId="263"/>
            <ac:spMk id="3" creationId="{D9C1E37E-757D-4416-B7C1-3E2AFD8C18E0}"/>
          </ac:spMkLst>
        </pc:spChg>
        <pc:picChg chg="add mod">
          <ac:chgData name="Muhammad Naeem Akhtar" userId="441ba647-02a9-4148-9f18-d76dfbeac6ee" providerId="ADAL" clId="{A8C4973A-0E0D-4D02-84A6-38D0DF17E68B}" dt="2022-11-06T00:37:12.517" v="145" actId="1076"/>
          <ac:picMkLst>
            <pc:docMk/>
            <pc:sldMk cId="547300528" sldId="263"/>
            <ac:picMk id="4" creationId="{4E5F8FD0-FEAF-4563-B2E2-E977B9223EB3}"/>
          </ac:picMkLst>
        </pc:picChg>
      </pc:sldChg>
      <pc:sldChg chg="addSp delSp modSp add">
        <pc:chgData name="Muhammad Naeem Akhtar" userId="441ba647-02a9-4148-9f18-d76dfbeac6ee" providerId="ADAL" clId="{A8C4973A-0E0D-4D02-84A6-38D0DF17E68B}" dt="2022-11-06T01:47:20.437" v="199" actId="20577"/>
        <pc:sldMkLst>
          <pc:docMk/>
          <pc:sldMk cId="482170661" sldId="264"/>
        </pc:sldMkLst>
        <pc:spChg chg="mod">
          <ac:chgData name="Muhammad Naeem Akhtar" userId="441ba647-02a9-4148-9f18-d76dfbeac6ee" providerId="ADAL" clId="{A8C4973A-0E0D-4D02-84A6-38D0DF17E68B}" dt="2022-11-06T01:47:20.437" v="199" actId="20577"/>
          <ac:spMkLst>
            <pc:docMk/>
            <pc:sldMk cId="482170661" sldId="264"/>
            <ac:spMk id="2" creationId="{40157C45-85F6-425B-AF6F-218D09DED316}"/>
          </ac:spMkLst>
        </pc:spChg>
        <pc:spChg chg="del mod">
          <ac:chgData name="Muhammad Naeem Akhtar" userId="441ba647-02a9-4148-9f18-d76dfbeac6ee" providerId="ADAL" clId="{A8C4973A-0E0D-4D02-84A6-38D0DF17E68B}" dt="2022-11-06T01:46:43.878" v="157"/>
          <ac:spMkLst>
            <pc:docMk/>
            <pc:sldMk cId="482170661" sldId="264"/>
            <ac:spMk id="3" creationId="{22053572-B47B-43F1-86BA-EB1A67672FAB}"/>
          </ac:spMkLst>
        </pc:spChg>
        <pc:picChg chg="add mod">
          <ac:chgData name="Muhammad Naeem Akhtar" userId="441ba647-02a9-4148-9f18-d76dfbeac6ee" providerId="ADAL" clId="{A8C4973A-0E0D-4D02-84A6-38D0DF17E68B}" dt="2022-11-06T01:47:03.390" v="160" actId="14100"/>
          <ac:picMkLst>
            <pc:docMk/>
            <pc:sldMk cId="482170661" sldId="264"/>
            <ac:picMk id="4" creationId="{9D3BDCD7-2E60-4354-8DD1-9ED53AFEFAA2}"/>
          </ac:picMkLst>
        </pc:picChg>
      </pc:sldChg>
      <pc:sldChg chg="addSp delSp modSp add">
        <pc:chgData name="Muhammad Naeem Akhtar" userId="441ba647-02a9-4148-9f18-d76dfbeac6ee" providerId="ADAL" clId="{A8C4973A-0E0D-4D02-84A6-38D0DF17E68B}" dt="2022-11-06T01:48:45.500" v="229" actId="20577"/>
        <pc:sldMkLst>
          <pc:docMk/>
          <pc:sldMk cId="1588705" sldId="265"/>
        </pc:sldMkLst>
        <pc:spChg chg="mod">
          <ac:chgData name="Muhammad Naeem Akhtar" userId="441ba647-02a9-4148-9f18-d76dfbeac6ee" providerId="ADAL" clId="{A8C4973A-0E0D-4D02-84A6-38D0DF17E68B}" dt="2022-11-06T01:48:45.500" v="229" actId="20577"/>
          <ac:spMkLst>
            <pc:docMk/>
            <pc:sldMk cId="1588705" sldId="265"/>
            <ac:spMk id="2" creationId="{FB5724CF-1148-4365-99A9-CC7C6EEA468C}"/>
          </ac:spMkLst>
        </pc:spChg>
        <pc:spChg chg="del mod">
          <ac:chgData name="Muhammad Naeem Akhtar" userId="441ba647-02a9-4148-9f18-d76dfbeac6ee" providerId="ADAL" clId="{A8C4973A-0E0D-4D02-84A6-38D0DF17E68B}" dt="2022-11-06T01:48:21.042" v="205"/>
          <ac:spMkLst>
            <pc:docMk/>
            <pc:sldMk cId="1588705" sldId="265"/>
            <ac:spMk id="3" creationId="{E3480FFD-4B02-47C7-B9EF-E3E26D0D6763}"/>
          </ac:spMkLst>
        </pc:spChg>
        <pc:picChg chg="add mod">
          <ac:chgData name="Muhammad Naeem Akhtar" userId="441ba647-02a9-4148-9f18-d76dfbeac6ee" providerId="ADAL" clId="{A8C4973A-0E0D-4D02-84A6-38D0DF17E68B}" dt="2022-11-06T01:48:35.974" v="208" actId="14100"/>
          <ac:picMkLst>
            <pc:docMk/>
            <pc:sldMk cId="1588705" sldId="265"/>
            <ac:picMk id="4" creationId="{4D9C5F1E-50BE-4045-827F-625CF82E8019}"/>
          </ac:picMkLst>
        </pc:picChg>
      </pc:sldChg>
      <pc:sldChg chg="addSp delSp modSp add">
        <pc:chgData name="Muhammad Naeem Akhtar" userId="441ba647-02a9-4148-9f18-d76dfbeac6ee" providerId="ADAL" clId="{A8C4973A-0E0D-4D02-84A6-38D0DF17E68B}" dt="2022-11-06T01:49:37.751" v="255" actId="20577"/>
        <pc:sldMkLst>
          <pc:docMk/>
          <pc:sldMk cId="3923924860" sldId="266"/>
        </pc:sldMkLst>
        <pc:spChg chg="mod">
          <ac:chgData name="Muhammad Naeem Akhtar" userId="441ba647-02a9-4148-9f18-d76dfbeac6ee" providerId="ADAL" clId="{A8C4973A-0E0D-4D02-84A6-38D0DF17E68B}" dt="2022-11-06T01:49:37.751" v="255" actId="20577"/>
          <ac:spMkLst>
            <pc:docMk/>
            <pc:sldMk cId="3923924860" sldId="266"/>
            <ac:spMk id="2" creationId="{18B87F38-B525-4062-94D3-05098910345D}"/>
          </ac:spMkLst>
        </pc:spChg>
        <pc:spChg chg="del mod">
          <ac:chgData name="Muhammad Naeem Akhtar" userId="441ba647-02a9-4148-9f18-d76dfbeac6ee" providerId="ADAL" clId="{A8C4973A-0E0D-4D02-84A6-38D0DF17E68B}" dt="2022-11-06T01:49:17.900" v="231"/>
          <ac:spMkLst>
            <pc:docMk/>
            <pc:sldMk cId="3923924860" sldId="266"/>
            <ac:spMk id="3" creationId="{592E1CF9-7990-47CE-A825-FFD04233A2F0}"/>
          </ac:spMkLst>
        </pc:spChg>
        <pc:picChg chg="add mod">
          <ac:chgData name="Muhammad Naeem Akhtar" userId="441ba647-02a9-4148-9f18-d76dfbeac6ee" providerId="ADAL" clId="{A8C4973A-0E0D-4D02-84A6-38D0DF17E68B}" dt="2022-11-06T01:49:28.746" v="234" actId="14100"/>
          <ac:picMkLst>
            <pc:docMk/>
            <pc:sldMk cId="3923924860" sldId="266"/>
            <ac:picMk id="4" creationId="{EF6D3234-564D-4EAC-96D9-D8667ECB323C}"/>
          </ac:picMkLst>
        </pc:picChg>
      </pc:sldChg>
      <pc:sldChg chg="modSp add">
        <pc:chgData name="Muhammad Naeem Akhtar" userId="441ba647-02a9-4148-9f18-d76dfbeac6ee" providerId="ADAL" clId="{A8C4973A-0E0D-4D02-84A6-38D0DF17E68B}" dt="2022-11-06T02:11:47.998" v="385" actId="20577"/>
        <pc:sldMkLst>
          <pc:docMk/>
          <pc:sldMk cId="3879021389" sldId="267"/>
        </pc:sldMkLst>
        <pc:spChg chg="mod">
          <ac:chgData name="Muhammad Naeem Akhtar" userId="441ba647-02a9-4148-9f18-d76dfbeac6ee" providerId="ADAL" clId="{A8C4973A-0E0D-4D02-84A6-38D0DF17E68B}" dt="2022-11-06T02:08:52.117" v="275"/>
          <ac:spMkLst>
            <pc:docMk/>
            <pc:sldMk cId="3879021389" sldId="267"/>
            <ac:spMk id="2" creationId="{10CB2315-529C-4E24-838C-0DAC5FEA3E57}"/>
          </ac:spMkLst>
        </pc:spChg>
        <pc:spChg chg="mod">
          <ac:chgData name="Muhammad Naeem Akhtar" userId="441ba647-02a9-4148-9f18-d76dfbeac6ee" providerId="ADAL" clId="{A8C4973A-0E0D-4D02-84A6-38D0DF17E68B}" dt="2022-11-06T02:11:47.998" v="385" actId="20577"/>
          <ac:spMkLst>
            <pc:docMk/>
            <pc:sldMk cId="3879021389" sldId="267"/>
            <ac:spMk id="3" creationId="{35195AD9-15B5-4202-BCBD-6692FB56825A}"/>
          </ac:spMkLst>
        </pc:spChg>
      </pc:sldChg>
      <pc:sldChg chg="modSp add">
        <pc:chgData name="Muhammad Naeem Akhtar" userId="441ba647-02a9-4148-9f18-d76dfbeac6ee" providerId="ADAL" clId="{A8C4973A-0E0D-4D02-84A6-38D0DF17E68B}" dt="2022-11-06T02:14:09.562" v="408" actId="20577"/>
        <pc:sldMkLst>
          <pc:docMk/>
          <pc:sldMk cId="2982408359" sldId="268"/>
        </pc:sldMkLst>
        <pc:spChg chg="mod">
          <ac:chgData name="Muhammad Naeem Akhtar" userId="441ba647-02a9-4148-9f18-d76dfbeac6ee" providerId="ADAL" clId="{A8C4973A-0E0D-4D02-84A6-38D0DF17E68B}" dt="2022-11-06T02:13:33.014" v="388" actId="113"/>
          <ac:spMkLst>
            <pc:docMk/>
            <pc:sldMk cId="2982408359" sldId="268"/>
            <ac:spMk id="2" creationId="{84B98C36-045B-4501-8B91-12F93AC9C477}"/>
          </ac:spMkLst>
        </pc:spChg>
        <pc:spChg chg="mod">
          <ac:chgData name="Muhammad Naeem Akhtar" userId="441ba647-02a9-4148-9f18-d76dfbeac6ee" providerId="ADAL" clId="{A8C4973A-0E0D-4D02-84A6-38D0DF17E68B}" dt="2022-11-06T02:14:09.562" v="408" actId="20577"/>
          <ac:spMkLst>
            <pc:docMk/>
            <pc:sldMk cId="2982408359" sldId="268"/>
            <ac:spMk id="3" creationId="{7956743A-E6C1-42EA-8198-C7DFB85ADFC7}"/>
          </ac:spMkLst>
        </pc:spChg>
      </pc:sldChg>
      <pc:sldChg chg="modSp add">
        <pc:chgData name="Muhammad Naeem Akhtar" userId="441ba647-02a9-4148-9f18-d76dfbeac6ee" providerId="ADAL" clId="{A8C4973A-0E0D-4D02-84A6-38D0DF17E68B}" dt="2022-11-06T02:05:47.132" v="273"/>
        <pc:sldMkLst>
          <pc:docMk/>
          <pc:sldMk cId="1284272049" sldId="269"/>
        </pc:sldMkLst>
        <pc:spChg chg="mod">
          <ac:chgData name="Muhammad Naeem Akhtar" userId="441ba647-02a9-4148-9f18-d76dfbeac6ee" providerId="ADAL" clId="{A8C4973A-0E0D-4D02-84A6-38D0DF17E68B}" dt="2022-11-06T02:05:47.132" v="273"/>
          <ac:spMkLst>
            <pc:docMk/>
            <pc:sldMk cId="1284272049" sldId="269"/>
            <ac:spMk id="2" creationId="{CB5CA039-8738-48BA-A388-1422B0E2552E}"/>
          </ac:spMkLst>
        </pc:spChg>
        <pc:spChg chg="mod">
          <ac:chgData name="Muhammad Naeem Akhtar" userId="441ba647-02a9-4148-9f18-d76dfbeac6ee" providerId="ADAL" clId="{A8C4973A-0E0D-4D02-84A6-38D0DF17E68B}" dt="2022-11-06T02:05:34.578" v="271" actId="20577"/>
          <ac:spMkLst>
            <pc:docMk/>
            <pc:sldMk cId="1284272049" sldId="269"/>
            <ac:spMk id="3" creationId="{07D8BC82-DB09-4074-93DB-7E24BF571D1D}"/>
          </ac:spMkLst>
        </pc:spChg>
      </pc:sldChg>
      <pc:sldChg chg="add">
        <pc:chgData name="Muhammad Naeem Akhtar" userId="441ba647-02a9-4148-9f18-d76dfbeac6ee" providerId="ADAL" clId="{A8C4973A-0E0D-4D02-84A6-38D0DF17E68B}" dt="2022-11-06T07:34:11.545" v="409"/>
        <pc:sldMkLst>
          <pc:docMk/>
          <pc:sldMk cId="2994797366" sldId="270"/>
        </pc:sldMkLst>
      </pc:sldChg>
      <pc:sldChg chg="modSp add">
        <pc:chgData name="Muhammad Naeem Akhtar" userId="441ba647-02a9-4148-9f18-d76dfbeac6ee" providerId="ADAL" clId="{A8C4973A-0E0D-4D02-84A6-38D0DF17E68B}" dt="2022-11-06T07:36:04.784" v="477" actId="20577"/>
        <pc:sldMkLst>
          <pc:docMk/>
          <pc:sldMk cId="3048166827" sldId="271"/>
        </pc:sldMkLst>
        <pc:spChg chg="mod">
          <ac:chgData name="Muhammad Naeem Akhtar" userId="441ba647-02a9-4148-9f18-d76dfbeac6ee" providerId="ADAL" clId="{A8C4973A-0E0D-4D02-84A6-38D0DF17E68B}" dt="2022-11-06T07:34:19.052" v="412"/>
          <ac:spMkLst>
            <pc:docMk/>
            <pc:sldMk cId="3048166827" sldId="271"/>
            <ac:spMk id="2" creationId="{51C4D093-5127-4CFD-B1F2-E8C20F05FE4A}"/>
          </ac:spMkLst>
        </pc:spChg>
        <pc:spChg chg="mod">
          <ac:chgData name="Muhammad Naeem Akhtar" userId="441ba647-02a9-4148-9f18-d76dfbeac6ee" providerId="ADAL" clId="{A8C4973A-0E0D-4D02-84A6-38D0DF17E68B}" dt="2022-11-06T07:36:04.784" v="477" actId="20577"/>
          <ac:spMkLst>
            <pc:docMk/>
            <pc:sldMk cId="3048166827" sldId="271"/>
            <ac:spMk id="3" creationId="{653EF40C-06B9-4431-93DC-5A64B5C7E5E4}"/>
          </ac:spMkLst>
        </pc:spChg>
      </pc:sldChg>
      <pc:sldChg chg="addSp delSp modSp add">
        <pc:chgData name="Muhammad Naeem Akhtar" userId="441ba647-02a9-4148-9f18-d76dfbeac6ee" providerId="ADAL" clId="{A8C4973A-0E0D-4D02-84A6-38D0DF17E68B}" dt="2022-11-06T07:36:40.426" v="509" actId="20577"/>
        <pc:sldMkLst>
          <pc:docMk/>
          <pc:sldMk cId="1388931346" sldId="272"/>
        </pc:sldMkLst>
        <pc:spChg chg="mod">
          <ac:chgData name="Muhammad Naeem Akhtar" userId="441ba647-02a9-4148-9f18-d76dfbeac6ee" providerId="ADAL" clId="{A8C4973A-0E0D-4D02-84A6-38D0DF17E68B}" dt="2022-11-06T07:36:40.426" v="509" actId="20577"/>
          <ac:spMkLst>
            <pc:docMk/>
            <pc:sldMk cId="1388931346" sldId="272"/>
            <ac:spMk id="2" creationId="{E78077C4-7A73-47E4-B326-1D2AD496AA77}"/>
          </ac:spMkLst>
        </pc:spChg>
        <pc:spChg chg="del mod">
          <ac:chgData name="Muhammad Naeem Akhtar" userId="441ba647-02a9-4148-9f18-d76dfbeac6ee" providerId="ADAL" clId="{A8C4973A-0E0D-4D02-84A6-38D0DF17E68B}" dt="2022-11-06T07:36:12.682" v="480"/>
          <ac:spMkLst>
            <pc:docMk/>
            <pc:sldMk cId="1388931346" sldId="272"/>
            <ac:spMk id="3" creationId="{C5C4C3CD-807A-46FE-89B6-0099B198019D}"/>
          </ac:spMkLst>
        </pc:spChg>
        <pc:picChg chg="add mod">
          <ac:chgData name="Muhammad Naeem Akhtar" userId="441ba647-02a9-4148-9f18-d76dfbeac6ee" providerId="ADAL" clId="{A8C4973A-0E0D-4D02-84A6-38D0DF17E68B}" dt="2022-11-06T07:36:20.671" v="482" actId="14100"/>
          <ac:picMkLst>
            <pc:docMk/>
            <pc:sldMk cId="1388931346" sldId="272"/>
            <ac:picMk id="4" creationId="{1E04B3F8-69AF-48C6-8F74-23D384FBA777}"/>
          </ac:picMkLst>
        </pc:picChg>
      </pc:sldChg>
      <pc:sldChg chg="addSp modSp add">
        <pc:chgData name="Muhammad Naeem Akhtar" userId="441ba647-02a9-4148-9f18-d76dfbeac6ee" providerId="ADAL" clId="{A8C4973A-0E0D-4D02-84A6-38D0DF17E68B}" dt="2022-11-06T07:38:27.531" v="535" actId="20577"/>
        <pc:sldMkLst>
          <pc:docMk/>
          <pc:sldMk cId="4121848959" sldId="273"/>
        </pc:sldMkLst>
        <pc:spChg chg="mod">
          <ac:chgData name="Muhammad Naeem Akhtar" userId="441ba647-02a9-4148-9f18-d76dfbeac6ee" providerId="ADAL" clId="{A8C4973A-0E0D-4D02-84A6-38D0DF17E68B}" dt="2022-11-06T07:38:27.531" v="535" actId="20577"/>
          <ac:spMkLst>
            <pc:docMk/>
            <pc:sldMk cId="4121848959" sldId="273"/>
            <ac:spMk id="2" creationId="{A3C9C088-6DB8-48A9-AB78-C5582582D46D}"/>
          </ac:spMkLst>
        </pc:spChg>
        <pc:spChg chg="mod">
          <ac:chgData name="Muhammad Naeem Akhtar" userId="441ba647-02a9-4148-9f18-d76dfbeac6ee" providerId="ADAL" clId="{A8C4973A-0E0D-4D02-84A6-38D0DF17E68B}" dt="2022-11-06T07:38:11.803" v="513" actId="5793"/>
          <ac:spMkLst>
            <pc:docMk/>
            <pc:sldMk cId="4121848959" sldId="273"/>
            <ac:spMk id="3" creationId="{8E108A23-6467-486C-B9F9-BEC5926812E1}"/>
          </ac:spMkLst>
        </pc:spChg>
        <pc:picChg chg="add mod">
          <ac:chgData name="Muhammad Naeem Akhtar" userId="441ba647-02a9-4148-9f18-d76dfbeac6ee" providerId="ADAL" clId="{A8C4973A-0E0D-4D02-84A6-38D0DF17E68B}" dt="2022-11-06T07:38:14.829" v="514" actId="1076"/>
          <ac:picMkLst>
            <pc:docMk/>
            <pc:sldMk cId="4121848959" sldId="273"/>
            <ac:picMk id="4" creationId="{121605D7-4516-4EAA-884A-27DE16F0C572}"/>
          </ac:picMkLst>
        </pc:picChg>
      </pc:sldChg>
      <pc:sldChg chg="addSp delSp modSp add">
        <pc:chgData name="Muhammad Naeem Akhtar" userId="441ba647-02a9-4148-9f18-d76dfbeac6ee" providerId="ADAL" clId="{A8C4973A-0E0D-4D02-84A6-38D0DF17E68B}" dt="2022-11-06T07:39:27.881" v="543" actId="14100"/>
        <pc:sldMkLst>
          <pc:docMk/>
          <pc:sldMk cId="805168693" sldId="274"/>
        </pc:sldMkLst>
        <pc:spChg chg="mod">
          <ac:chgData name="Muhammad Naeem Akhtar" userId="441ba647-02a9-4148-9f18-d76dfbeac6ee" providerId="ADAL" clId="{A8C4973A-0E0D-4D02-84A6-38D0DF17E68B}" dt="2022-11-06T07:38:58.784" v="538"/>
          <ac:spMkLst>
            <pc:docMk/>
            <pc:sldMk cId="805168693" sldId="274"/>
            <ac:spMk id="2" creationId="{1BA3425D-98AC-4DF7-A9E8-785BE8A88D89}"/>
          </ac:spMkLst>
        </pc:spChg>
        <pc:spChg chg="del mod">
          <ac:chgData name="Muhammad Naeem Akhtar" userId="441ba647-02a9-4148-9f18-d76dfbeac6ee" providerId="ADAL" clId="{A8C4973A-0E0D-4D02-84A6-38D0DF17E68B}" dt="2022-11-06T07:39:14.714" v="540"/>
          <ac:spMkLst>
            <pc:docMk/>
            <pc:sldMk cId="805168693" sldId="274"/>
            <ac:spMk id="3" creationId="{16E09695-6F10-4A37-A2C8-D47494C28992}"/>
          </ac:spMkLst>
        </pc:spChg>
        <pc:picChg chg="add mod">
          <ac:chgData name="Muhammad Naeem Akhtar" userId="441ba647-02a9-4148-9f18-d76dfbeac6ee" providerId="ADAL" clId="{A8C4973A-0E0D-4D02-84A6-38D0DF17E68B}" dt="2022-11-06T07:39:27.881" v="543" actId="14100"/>
          <ac:picMkLst>
            <pc:docMk/>
            <pc:sldMk cId="805168693" sldId="274"/>
            <ac:picMk id="4" creationId="{BC903156-BC8C-4B19-AAA7-A3F5EAC71299}"/>
          </ac:picMkLst>
        </pc:picChg>
      </pc:sldChg>
      <pc:sldChg chg="addSp delSp modSp add">
        <pc:chgData name="Muhammad Naeem Akhtar" userId="441ba647-02a9-4148-9f18-d76dfbeac6ee" providerId="ADAL" clId="{A8C4973A-0E0D-4D02-84A6-38D0DF17E68B}" dt="2022-11-06T13:38:04.503" v="752" actId="5793"/>
        <pc:sldMkLst>
          <pc:docMk/>
          <pc:sldMk cId="7421148" sldId="275"/>
        </pc:sldMkLst>
        <pc:spChg chg="mod">
          <ac:chgData name="Muhammad Naeem Akhtar" userId="441ba647-02a9-4148-9f18-d76dfbeac6ee" providerId="ADAL" clId="{A8C4973A-0E0D-4D02-84A6-38D0DF17E68B}" dt="2022-11-06T13:33:34.701" v="548" actId="122"/>
          <ac:spMkLst>
            <pc:docMk/>
            <pc:sldMk cId="7421148" sldId="275"/>
            <ac:spMk id="2" creationId="{581C84F0-38C2-40AE-A2D9-75D104F00DD0}"/>
          </ac:spMkLst>
        </pc:spChg>
        <pc:spChg chg="mod">
          <ac:chgData name="Muhammad Naeem Akhtar" userId="441ba647-02a9-4148-9f18-d76dfbeac6ee" providerId="ADAL" clId="{A8C4973A-0E0D-4D02-84A6-38D0DF17E68B}" dt="2022-11-06T13:38:04.503" v="752" actId="5793"/>
          <ac:spMkLst>
            <pc:docMk/>
            <pc:sldMk cId="7421148" sldId="275"/>
            <ac:spMk id="3" creationId="{8382617C-4131-4112-8674-DBDC26FB919F}"/>
          </ac:spMkLst>
        </pc:spChg>
        <pc:spChg chg="add del">
          <ac:chgData name="Muhammad Naeem Akhtar" userId="441ba647-02a9-4148-9f18-d76dfbeac6ee" providerId="ADAL" clId="{A8C4973A-0E0D-4D02-84A6-38D0DF17E68B}" dt="2022-11-06T13:34:36.098" v="557"/>
          <ac:spMkLst>
            <pc:docMk/>
            <pc:sldMk cId="7421148" sldId="275"/>
            <ac:spMk id="4" creationId="{4655B6FF-A260-45B6-9725-7C437BC9731D}"/>
          </ac:spMkLst>
        </pc:spChg>
        <pc:spChg chg="add del">
          <ac:chgData name="Muhammad Naeem Akhtar" userId="441ba647-02a9-4148-9f18-d76dfbeac6ee" providerId="ADAL" clId="{A8C4973A-0E0D-4D02-84A6-38D0DF17E68B}" dt="2022-11-06T13:34:43.055" v="560"/>
          <ac:spMkLst>
            <pc:docMk/>
            <pc:sldMk cId="7421148" sldId="275"/>
            <ac:spMk id="5" creationId="{80D8C96D-C8B2-4A0B-A06C-CCA40D1E64CC}"/>
          </ac:spMkLst>
        </pc:spChg>
        <pc:spChg chg="add del mod">
          <ac:chgData name="Muhammad Naeem Akhtar" userId="441ba647-02a9-4148-9f18-d76dfbeac6ee" providerId="ADAL" clId="{A8C4973A-0E0D-4D02-84A6-38D0DF17E68B}" dt="2022-11-06T13:35:05.708" v="564"/>
          <ac:spMkLst>
            <pc:docMk/>
            <pc:sldMk cId="7421148" sldId="275"/>
            <ac:spMk id="6" creationId="{A40DC8A9-DAAC-477D-917E-998B61DB3566}"/>
          </ac:spMkLst>
        </pc:spChg>
        <pc:spChg chg="add del">
          <ac:chgData name="Muhammad Naeem Akhtar" userId="441ba647-02a9-4148-9f18-d76dfbeac6ee" providerId="ADAL" clId="{A8C4973A-0E0D-4D02-84A6-38D0DF17E68B}" dt="2022-11-06T13:35:22.601" v="569"/>
          <ac:spMkLst>
            <pc:docMk/>
            <pc:sldMk cId="7421148" sldId="275"/>
            <ac:spMk id="7" creationId="{54EC9653-248B-4497-92E6-C0F4DCEC44C2}"/>
          </ac:spMkLst>
        </pc:spChg>
      </pc:sldChg>
      <pc:sldChg chg="modSp add">
        <pc:chgData name="Muhammad Naeem Akhtar" userId="441ba647-02a9-4148-9f18-d76dfbeac6ee" providerId="ADAL" clId="{A8C4973A-0E0D-4D02-84A6-38D0DF17E68B}" dt="2022-11-06T13:57:23.752" v="847" actId="20577"/>
        <pc:sldMkLst>
          <pc:docMk/>
          <pc:sldMk cId="940664508" sldId="276"/>
        </pc:sldMkLst>
        <pc:spChg chg="mod">
          <ac:chgData name="Muhammad Naeem Akhtar" userId="441ba647-02a9-4148-9f18-d76dfbeac6ee" providerId="ADAL" clId="{A8C4973A-0E0D-4D02-84A6-38D0DF17E68B}" dt="2022-11-06T13:41:13.096" v="785" actId="20577"/>
          <ac:spMkLst>
            <pc:docMk/>
            <pc:sldMk cId="940664508" sldId="276"/>
            <ac:spMk id="2" creationId="{2F222759-90F9-44A0-BAEF-843B2D2F130E}"/>
          </ac:spMkLst>
        </pc:spChg>
        <pc:spChg chg="mod">
          <ac:chgData name="Muhammad Naeem Akhtar" userId="441ba647-02a9-4148-9f18-d76dfbeac6ee" providerId="ADAL" clId="{A8C4973A-0E0D-4D02-84A6-38D0DF17E68B}" dt="2022-11-06T13:57:23.752" v="847" actId="20577"/>
          <ac:spMkLst>
            <pc:docMk/>
            <pc:sldMk cId="940664508" sldId="276"/>
            <ac:spMk id="3" creationId="{1A779182-977B-4A78-8AEE-46471B8DD04D}"/>
          </ac:spMkLst>
        </pc:spChg>
      </pc:sldChg>
      <pc:sldChg chg="addSp delSp modSp add">
        <pc:chgData name="Muhammad Naeem Akhtar" userId="441ba647-02a9-4148-9f18-d76dfbeac6ee" providerId="ADAL" clId="{A8C4973A-0E0D-4D02-84A6-38D0DF17E68B}" dt="2022-11-06T13:59:04.783" v="874" actId="20577"/>
        <pc:sldMkLst>
          <pc:docMk/>
          <pc:sldMk cId="24157059" sldId="277"/>
        </pc:sldMkLst>
        <pc:spChg chg="mod">
          <ac:chgData name="Muhammad Naeem Akhtar" userId="441ba647-02a9-4148-9f18-d76dfbeac6ee" providerId="ADAL" clId="{A8C4973A-0E0D-4D02-84A6-38D0DF17E68B}" dt="2022-11-06T13:59:04.783" v="874" actId="20577"/>
          <ac:spMkLst>
            <pc:docMk/>
            <pc:sldMk cId="24157059" sldId="277"/>
            <ac:spMk id="2" creationId="{D1BBD0CE-1BFA-45BF-A9D1-03C0FAB34E13}"/>
          </ac:spMkLst>
        </pc:spChg>
        <pc:spChg chg="del mod">
          <ac:chgData name="Muhammad Naeem Akhtar" userId="441ba647-02a9-4148-9f18-d76dfbeac6ee" providerId="ADAL" clId="{A8C4973A-0E0D-4D02-84A6-38D0DF17E68B}" dt="2022-11-06T13:57:39.192" v="850"/>
          <ac:spMkLst>
            <pc:docMk/>
            <pc:sldMk cId="24157059" sldId="277"/>
            <ac:spMk id="3" creationId="{9DAC6B61-0BA9-46E6-B5BC-A179713E9E81}"/>
          </ac:spMkLst>
        </pc:spChg>
        <pc:spChg chg="add del mod">
          <ac:chgData name="Muhammad Naeem Akhtar" userId="441ba647-02a9-4148-9f18-d76dfbeac6ee" providerId="ADAL" clId="{A8C4973A-0E0D-4D02-84A6-38D0DF17E68B}" dt="2022-11-06T13:58:01.097" v="851"/>
          <ac:spMkLst>
            <pc:docMk/>
            <pc:sldMk cId="24157059" sldId="277"/>
            <ac:spMk id="4" creationId="{ABB7EBEE-C8F6-45C4-A8B4-E938A54403C2}"/>
          </ac:spMkLst>
        </pc:spChg>
        <pc:spChg chg="add del mod">
          <ac:chgData name="Muhammad Naeem Akhtar" userId="441ba647-02a9-4148-9f18-d76dfbeac6ee" providerId="ADAL" clId="{A8C4973A-0E0D-4D02-84A6-38D0DF17E68B}" dt="2022-11-06T13:58:39.194" v="852"/>
          <ac:spMkLst>
            <pc:docMk/>
            <pc:sldMk cId="24157059" sldId="277"/>
            <ac:spMk id="5" creationId="{51C0E339-BF80-4F61-B1BA-0528BD03F954}"/>
          </ac:spMkLst>
        </pc:spChg>
        <pc:picChg chg="add mod">
          <ac:chgData name="Muhammad Naeem Akhtar" userId="441ba647-02a9-4148-9f18-d76dfbeac6ee" providerId="ADAL" clId="{A8C4973A-0E0D-4D02-84A6-38D0DF17E68B}" dt="2022-11-06T13:58:53.969" v="857" actId="1076"/>
          <ac:picMkLst>
            <pc:docMk/>
            <pc:sldMk cId="24157059" sldId="277"/>
            <ac:picMk id="7" creationId="{1CFEDA7E-6B65-4DBA-949C-74222892913E}"/>
          </ac:picMkLst>
        </pc:picChg>
      </pc:sldChg>
      <pc:sldChg chg="modSp add">
        <pc:chgData name="Muhammad Naeem Akhtar" userId="441ba647-02a9-4148-9f18-d76dfbeac6ee" providerId="ADAL" clId="{A8C4973A-0E0D-4D02-84A6-38D0DF17E68B}" dt="2022-11-06T14:00:19.902" v="944" actId="20577"/>
        <pc:sldMkLst>
          <pc:docMk/>
          <pc:sldMk cId="2336640149" sldId="278"/>
        </pc:sldMkLst>
        <pc:spChg chg="mod">
          <ac:chgData name="Muhammad Naeem Akhtar" userId="441ba647-02a9-4148-9f18-d76dfbeac6ee" providerId="ADAL" clId="{A8C4973A-0E0D-4D02-84A6-38D0DF17E68B}" dt="2022-11-06T13:59:40.012" v="893" actId="20577"/>
          <ac:spMkLst>
            <pc:docMk/>
            <pc:sldMk cId="2336640149" sldId="278"/>
            <ac:spMk id="2" creationId="{E60B4E5A-E2B7-4BDF-9D43-9E58C7786CC4}"/>
          </ac:spMkLst>
        </pc:spChg>
        <pc:spChg chg="mod">
          <ac:chgData name="Muhammad Naeem Akhtar" userId="441ba647-02a9-4148-9f18-d76dfbeac6ee" providerId="ADAL" clId="{A8C4973A-0E0D-4D02-84A6-38D0DF17E68B}" dt="2022-11-06T14:00:19.902" v="944" actId="20577"/>
          <ac:spMkLst>
            <pc:docMk/>
            <pc:sldMk cId="2336640149" sldId="278"/>
            <ac:spMk id="3" creationId="{0869162C-A4DF-4BEB-AC0D-5E836FA77048}"/>
          </ac:spMkLst>
        </pc:spChg>
      </pc:sldChg>
      <pc:sldChg chg="delSp modSp add">
        <pc:chgData name="Muhammad Naeem Akhtar" userId="441ba647-02a9-4148-9f18-d76dfbeac6ee" providerId="ADAL" clId="{A8C4973A-0E0D-4D02-84A6-38D0DF17E68B}" dt="2022-11-06T14:05:08.431" v="951" actId="27636"/>
        <pc:sldMkLst>
          <pc:docMk/>
          <pc:sldMk cId="1992047792" sldId="279"/>
        </pc:sldMkLst>
        <pc:spChg chg="del">
          <ac:chgData name="Muhammad Naeem Akhtar" userId="441ba647-02a9-4148-9f18-d76dfbeac6ee" providerId="ADAL" clId="{A8C4973A-0E0D-4D02-84A6-38D0DF17E68B}" dt="2022-11-06T14:05:03.577" v="949" actId="478"/>
          <ac:spMkLst>
            <pc:docMk/>
            <pc:sldMk cId="1992047792" sldId="279"/>
            <ac:spMk id="2" creationId="{351CCE5D-D293-4B73-97F5-F2A7952F9982}"/>
          </ac:spMkLst>
        </pc:spChg>
        <pc:spChg chg="mod">
          <ac:chgData name="Muhammad Naeem Akhtar" userId="441ba647-02a9-4148-9f18-d76dfbeac6ee" providerId="ADAL" clId="{A8C4973A-0E0D-4D02-84A6-38D0DF17E68B}" dt="2022-11-06T14:05:08.431" v="951" actId="27636"/>
          <ac:spMkLst>
            <pc:docMk/>
            <pc:sldMk cId="1992047792" sldId="279"/>
            <ac:spMk id="3" creationId="{B4B06081-393E-4075-82FB-94AF92502C33}"/>
          </ac:spMkLst>
        </pc:spChg>
      </pc:sldChg>
      <pc:sldChg chg="delSp modSp add">
        <pc:chgData name="Muhammad Naeem Akhtar" userId="441ba647-02a9-4148-9f18-d76dfbeac6ee" providerId="ADAL" clId="{A8C4973A-0E0D-4D02-84A6-38D0DF17E68B}" dt="2022-11-06T14:10:24.502" v="958" actId="27636"/>
        <pc:sldMkLst>
          <pc:docMk/>
          <pc:sldMk cId="1987698342" sldId="280"/>
        </pc:sldMkLst>
        <pc:spChg chg="del">
          <ac:chgData name="Muhammad Naeem Akhtar" userId="441ba647-02a9-4148-9f18-d76dfbeac6ee" providerId="ADAL" clId="{A8C4973A-0E0D-4D02-84A6-38D0DF17E68B}" dt="2022-11-06T14:10:15.284" v="953" actId="478"/>
          <ac:spMkLst>
            <pc:docMk/>
            <pc:sldMk cId="1987698342" sldId="280"/>
            <ac:spMk id="2" creationId="{1D71B390-382D-44E1-82CB-1B981FD2D9D7}"/>
          </ac:spMkLst>
        </pc:spChg>
        <pc:spChg chg="mod">
          <ac:chgData name="Muhammad Naeem Akhtar" userId="441ba647-02a9-4148-9f18-d76dfbeac6ee" providerId="ADAL" clId="{A8C4973A-0E0D-4D02-84A6-38D0DF17E68B}" dt="2022-11-06T14:10:24.502" v="958" actId="27636"/>
          <ac:spMkLst>
            <pc:docMk/>
            <pc:sldMk cId="1987698342" sldId="280"/>
            <ac:spMk id="3" creationId="{1F6D0330-0FA1-4945-8CA8-760D9D805C7B}"/>
          </ac:spMkLst>
        </pc:spChg>
      </pc:sldChg>
      <pc:sldChg chg="addSp delSp modSp add">
        <pc:chgData name="Muhammad Naeem Akhtar" userId="441ba647-02a9-4148-9f18-d76dfbeac6ee" providerId="ADAL" clId="{A8C4973A-0E0D-4D02-84A6-38D0DF17E68B}" dt="2022-11-06T14:55:39.723" v="1058" actId="403"/>
        <pc:sldMkLst>
          <pc:docMk/>
          <pc:sldMk cId="1495697109" sldId="281"/>
        </pc:sldMkLst>
        <pc:spChg chg="mod">
          <ac:chgData name="Muhammad Naeem Akhtar" userId="441ba647-02a9-4148-9f18-d76dfbeac6ee" providerId="ADAL" clId="{A8C4973A-0E0D-4D02-84A6-38D0DF17E68B}" dt="2022-11-06T14:51:07.332" v="979" actId="20577"/>
          <ac:spMkLst>
            <pc:docMk/>
            <pc:sldMk cId="1495697109" sldId="281"/>
            <ac:spMk id="2" creationId="{6CD2D0B1-7DF8-48F0-834B-0BA502BFAFA9}"/>
          </ac:spMkLst>
        </pc:spChg>
        <pc:spChg chg="del">
          <ac:chgData name="Muhammad Naeem Akhtar" userId="441ba647-02a9-4148-9f18-d76dfbeac6ee" providerId="ADAL" clId="{A8C4973A-0E0D-4D02-84A6-38D0DF17E68B}" dt="2022-11-06T14:51:10.019" v="980"/>
          <ac:spMkLst>
            <pc:docMk/>
            <pc:sldMk cId="1495697109" sldId="281"/>
            <ac:spMk id="3" creationId="{0E4211A7-308A-44DF-BA50-BC5489482C02}"/>
          </ac:spMkLst>
        </pc:spChg>
        <pc:spChg chg="add del mod">
          <ac:chgData name="Muhammad Naeem Akhtar" userId="441ba647-02a9-4148-9f18-d76dfbeac6ee" providerId="ADAL" clId="{A8C4973A-0E0D-4D02-84A6-38D0DF17E68B}" dt="2022-11-06T14:52:47.682" v="1011" actId="478"/>
          <ac:spMkLst>
            <pc:docMk/>
            <pc:sldMk cId="1495697109" sldId="281"/>
            <ac:spMk id="4" creationId="{89BA6F75-62D5-475E-AAD8-7B46EC8F2454}"/>
          </ac:spMkLst>
        </pc:spChg>
        <pc:spChg chg="add mod">
          <ac:chgData name="Muhammad Naeem Akhtar" userId="441ba647-02a9-4148-9f18-d76dfbeac6ee" providerId="ADAL" clId="{A8C4973A-0E0D-4D02-84A6-38D0DF17E68B}" dt="2022-11-06T14:55:39.723" v="1058" actId="403"/>
          <ac:spMkLst>
            <pc:docMk/>
            <pc:sldMk cId="1495697109" sldId="281"/>
            <ac:spMk id="5" creationId="{4EA5B43E-9F70-4578-9AC8-33DF036C21AA}"/>
          </ac:spMkLst>
        </pc:spChg>
        <pc:spChg chg="add del mod">
          <ac:chgData name="Muhammad Naeem Akhtar" userId="441ba647-02a9-4148-9f18-d76dfbeac6ee" providerId="ADAL" clId="{A8C4973A-0E0D-4D02-84A6-38D0DF17E68B}" dt="2022-11-06T14:52:56.842" v="1014" actId="478"/>
          <ac:spMkLst>
            <pc:docMk/>
            <pc:sldMk cId="1495697109" sldId="281"/>
            <ac:spMk id="7" creationId="{0DD5424B-5133-4088-9423-CEB8401F0F80}"/>
          </ac:spMkLst>
        </pc:spChg>
      </pc:sldChg>
      <pc:sldChg chg="addSp delSp modSp add">
        <pc:chgData name="Muhammad Naeem Akhtar" userId="441ba647-02a9-4148-9f18-d76dfbeac6ee" providerId="ADAL" clId="{A8C4973A-0E0D-4D02-84A6-38D0DF17E68B}" dt="2022-11-06T14:58:11.280" v="1108"/>
        <pc:sldMkLst>
          <pc:docMk/>
          <pc:sldMk cId="2871914649" sldId="282"/>
        </pc:sldMkLst>
        <pc:spChg chg="mod">
          <ac:chgData name="Muhammad Naeem Akhtar" userId="441ba647-02a9-4148-9f18-d76dfbeac6ee" providerId="ADAL" clId="{A8C4973A-0E0D-4D02-84A6-38D0DF17E68B}" dt="2022-11-06T14:56:47.426" v="1092" actId="20577"/>
          <ac:spMkLst>
            <pc:docMk/>
            <pc:sldMk cId="2871914649" sldId="282"/>
            <ac:spMk id="2" creationId="{9EF2F735-2A9C-40F6-8615-797CB44CDA06}"/>
          </ac:spMkLst>
        </pc:spChg>
        <pc:spChg chg="del">
          <ac:chgData name="Muhammad Naeem Akhtar" userId="441ba647-02a9-4148-9f18-d76dfbeac6ee" providerId="ADAL" clId="{A8C4973A-0E0D-4D02-84A6-38D0DF17E68B}" dt="2022-11-06T14:56:50.035" v="1093"/>
          <ac:spMkLst>
            <pc:docMk/>
            <pc:sldMk cId="2871914649" sldId="282"/>
            <ac:spMk id="3" creationId="{C4A90A0A-A82B-4A72-8A83-3039EA6CC640}"/>
          </ac:spMkLst>
        </pc:spChg>
        <pc:spChg chg="add mod">
          <ac:chgData name="Muhammad Naeem Akhtar" userId="441ba647-02a9-4148-9f18-d76dfbeac6ee" providerId="ADAL" clId="{A8C4973A-0E0D-4D02-84A6-38D0DF17E68B}" dt="2022-11-06T14:58:11.280" v="1108"/>
          <ac:spMkLst>
            <pc:docMk/>
            <pc:sldMk cId="2871914649" sldId="282"/>
            <ac:spMk id="4" creationId="{C3325A55-2F48-4247-8B7A-46089CE4335D}"/>
          </ac:spMkLst>
        </pc:spChg>
      </pc:sldChg>
      <pc:sldChg chg="modSp add">
        <pc:chgData name="Muhammad Naeem Akhtar" userId="441ba647-02a9-4148-9f18-d76dfbeac6ee" providerId="ADAL" clId="{A8C4973A-0E0D-4D02-84A6-38D0DF17E68B}" dt="2022-11-06T14:59:42.199" v="1133" actId="20577"/>
        <pc:sldMkLst>
          <pc:docMk/>
          <pc:sldMk cId="51663070" sldId="283"/>
        </pc:sldMkLst>
        <pc:spChg chg="mod">
          <ac:chgData name="Muhammad Naeem Akhtar" userId="441ba647-02a9-4148-9f18-d76dfbeac6ee" providerId="ADAL" clId="{A8C4973A-0E0D-4D02-84A6-38D0DF17E68B}" dt="2022-11-06T14:58:22.019" v="1112"/>
          <ac:spMkLst>
            <pc:docMk/>
            <pc:sldMk cId="51663070" sldId="283"/>
            <ac:spMk id="2" creationId="{CB680BB5-25CE-47CE-9C76-88267D9F2276}"/>
          </ac:spMkLst>
        </pc:spChg>
        <pc:spChg chg="mod">
          <ac:chgData name="Muhammad Naeem Akhtar" userId="441ba647-02a9-4148-9f18-d76dfbeac6ee" providerId="ADAL" clId="{A8C4973A-0E0D-4D02-84A6-38D0DF17E68B}" dt="2022-11-06T14:59:42.199" v="1133" actId="20577"/>
          <ac:spMkLst>
            <pc:docMk/>
            <pc:sldMk cId="51663070" sldId="283"/>
            <ac:spMk id="3" creationId="{EFF8820F-8154-41A7-A84F-0BF082B506E7}"/>
          </ac:spMkLst>
        </pc:spChg>
      </pc:sldChg>
      <pc:sldChg chg="modSp add">
        <pc:chgData name="Muhammad Naeem Akhtar" userId="441ba647-02a9-4148-9f18-d76dfbeac6ee" providerId="ADAL" clId="{A8C4973A-0E0D-4D02-84A6-38D0DF17E68B}" dt="2022-11-07T00:31:41.912" v="1406" actId="20577"/>
        <pc:sldMkLst>
          <pc:docMk/>
          <pc:sldMk cId="3878950476" sldId="284"/>
        </pc:sldMkLst>
        <pc:spChg chg="mod">
          <ac:chgData name="Muhammad Naeem Akhtar" userId="441ba647-02a9-4148-9f18-d76dfbeac6ee" providerId="ADAL" clId="{A8C4973A-0E0D-4D02-84A6-38D0DF17E68B}" dt="2022-11-06T15:02:10.483" v="1151" actId="20577"/>
          <ac:spMkLst>
            <pc:docMk/>
            <pc:sldMk cId="3878950476" sldId="284"/>
            <ac:spMk id="2" creationId="{EFE00EF9-171C-4579-A373-C7AC7C98E217}"/>
          </ac:spMkLst>
        </pc:spChg>
        <pc:spChg chg="mod">
          <ac:chgData name="Muhammad Naeem Akhtar" userId="441ba647-02a9-4148-9f18-d76dfbeac6ee" providerId="ADAL" clId="{A8C4973A-0E0D-4D02-84A6-38D0DF17E68B}" dt="2022-11-07T00:31:41.912" v="1406" actId="20577"/>
          <ac:spMkLst>
            <pc:docMk/>
            <pc:sldMk cId="3878950476" sldId="284"/>
            <ac:spMk id="3" creationId="{B6220326-4B79-4A3D-A1B6-6E1F04B897EF}"/>
          </ac:spMkLst>
        </pc:spChg>
      </pc:sldChg>
      <pc:sldChg chg="addSp delSp modSp add">
        <pc:chgData name="Muhammad Naeem Akhtar" userId="441ba647-02a9-4148-9f18-d76dfbeac6ee" providerId="ADAL" clId="{A8C4973A-0E0D-4D02-84A6-38D0DF17E68B}" dt="2022-11-07T00:28:37.765" v="1349"/>
        <pc:sldMkLst>
          <pc:docMk/>
          <pc:sldMk cId="46206561" sldId="285"/>
        </pc:sldMkLst>
        <pc:spChg chg="mod">
          <ac:chgData name="Muhammad Naeem Akhtar" userId="441ba647-02a9-4148-9f18-d76dfbeac6ee" providerId="ADAL" clId="{A8C4973A-0E0D-4D02-84A6-38D0DF17E68B}" dt="2022-11-07T00:25:59.629" v="1260"/>
          <ac:spMkLst>
            <pc:docMk/>
            <pc:sldMk cId="46206561" sldId="285"/>
            <ac:spMk id="2" creationId="{6251B7BB-E1C0-4471-8B39-3D7792CFFF0F}"/>
          </ac:spMkLst>
        </pc:spChg>
        <pc:spChg chg="mod">
          <ac:chgData name="Muhammad Naeem Akhtar" userId="441ba647-02a9-4148-9f18-d76dfbeac6ee" providerId="ADAL" clId="{A8C4973A-0E0D-4D02-84A6-38D0DF17E68B}" dt="2022-11-07T00:28:37.765" v="1349"/>
          <ac:spMkLst>
            <pc:docMk/>
            <pc:sldMk cId="46206561" sldId="285"/>
            <ac:spMk id="3" creationId="{C199E385-260D-43D4-A04E-FC5AFDBA429D}"/>
          </ac:spMkLst>
        </pc:spChg>
        <pc:spChg chg="add del">
          <ac:chgData name="Muhammad Naeem Akhtar" userId="441ba647-02a9-4148-9f18-d76dfbeac6ee" providerId="ADAL" clId="{A8C4973A-0E0D-4D02-84A6-38D0DF17E68B}" dt="2022-11-07T00:26:39.901" v="1267"/>
          <ac:spMkLst>
            <pc:docMk/>
            <pc:sldMk cId="46206561" sldId="285"/>
            <ac:spMk id="4" creationId="{35EF2711-4CB7-4EF0-A575-437935C8D26F}"/>
          </ac:spMkLst>
        </pc:spChg>
      </pc:sldChg>
      <pc:sldChg chg="modSp add">
        <pc:chgData name="Muhammad Naeem Akhtar" userId="441ba647-02a9-4148-9f18-d76dfbeac6ee" providerId="ADAL" clId="{A8C4973A-0E0D-4D02-84A6-38D0DF17E68B}" dt="2022-11-07T00:29:36.928" v="1355"/>
        <pc:sldMkLst>
          <pc:docMk/>
          <pc:sldMk cId="302423174" sldId="286"/>
        </pc:sldMkLst>
        <pc:spChg chg="mod">
          <ac:chgData name="Muhammad Naeem Akhtar" userId="441ba647-02a9-4148-9f18-d76dfbeac6ee" providerId="ADAL" clId="{A8C4973A-0E0D-4D02-84A6-38D0DF17E68B}" dt="2022-11-07T00:29:20.145" v="1353"/>
          <ac:spMkLst>
            <pc:docMk/>
            <pc:sldMk cId="302423174" sldId="286"/>
            <ac:spMk id="2" creationId="{6085062A-D6BA-459A-BEEB-4CCBEE0C08DE}"/>
          </ac:spMkLst>
        </pc:spChg>
        <pc:spChg chg="mod">
          <ac:chgData name="Muhammad Naeem Akhtar" userId="441ba647-02a9-4148-9f18-d76dfbeac6ee" providerId="ADAL" clId="{A8C4973A-0E0D-4D02-84A6-38D0DF17E68B}" dt="2022-11-07T00:29:36.928" v="1355"/>
          <ac:spMkLst>
            <pc:docMk/>
            <pc:sldMk cId="302423174" sldId="286"/>
            <ac:spMk id="3" creationId="{EF1C73FD-C820-45DF-85F2-92BC135CD5F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7:29:32.9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26,'1331'0,"-1315"1,0 1,0 1,0 0,-1 1,1 1,15 7,-11-4,0-2,40 9,53-5,185-8,-159-5,-26 2,328 11,-418-8,1-1,0-1,-1-1,1-1,-1-1,1-1,-1-1,26-9,-19 5,0 2,0 1,0 1,41-1,126 7,-81 2,1153-3,-1227 3,70 12,-91-12,101 23,-34-4,-13-2,81 23,-108-27,82 16,75 8,-127-22,1-3,0-4,82 1,992-13,-1112-1,44-7,21-2,96 11,35-1,-184-5,-1-3,81-22,-87 18,2 1,-1 3,68-4,464 12,-271 3,-197 0,118-4,-222 1,0-1,0 0,0 0,-1 0,1-1,-1 0,7-4,-6 3,0 1,0 0,0 0,0 0,14-2,58-7,117-2,1786 15,-1557-27,-161 4,-216 17,52-12,-59 8,1 3,44-2,642 7,-331 3,1329-2,-1712-1,1 0,-1-1,0-1,0-1,13-4,46-11,24 11,177 6,-135 5,-59-4,0 4,155 26,-137-8,0-4,199 7,1659-24,-722-2,-1203 3,52 10,-52-6,49 3,-20-9,-13 1,0 1,72 11,-63-5,-1-2,1-3,59-4,-7-1,280 3,-369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18:15:45.532"/>
    </inkml:context>
    <inkml:brush xml:id="br0">
      <inkml:brushProperty name="width" value="0.05" units="cm"/>
      <inkml:brushProperty name="height" value="0.05" units="cm"/>
      <inkml:brushProperty name="color" value="#E71224"/>
    </inkml:brush>
  </inkml:definitions>
  <inkml:trace contextRef="#ctx0" brushRef="#br0">1 260 24575,'141'-12'0,"-33"0"0,503 8 0,-334 6 0,-173-3 0,119 3 0,-130 10 0,12 0 0,470-9 0,-296-5 0,-189 2 0,426-16 0,-146 5 0,-336 12 0,-29-1 0,0 1 0,0 0 0,-1 0 0,1 0 0,0 0 0,-1 1 0,1 0 0,-1 0 0,0 0 0,1 0 0,-1 1 0,0 0 0,7 6 0,5 6 0,26 32 0,-13-13 0,-20-25 0,0-1 0,0 1 0,1-2 0,0 1 0,1-1 0,-1-1 0,1 0 0,1-1 0,-1 0 0,1 0 0,-1-1 0,1-1 0,1 0 0,-1 0 0,0-2 0,1 1 0,-1-1 0,22-2 0,655-8 0,-516 11 0,192-5 0,-323-1 0,76-19 0,-2 0 0,9-1 0,-77 14 0,0 1 0,75-3 0,-51 12 0,228-13 0,-251 7 0,11 0 0,84-20 0,-100 16 0,-1 3 0,80-5 0,89 12 0,-118 3 0,114-12 0,79-5 0,-134 10 0,-9-8 0,36-1 0,2088 12 0,-1064 3 0,-1130-2 0,29 2 0,0-5 0,138-21 0,-146 10 0,99-1 0,-107 7 0,93-22 0,-99 14 0,122-7 0,96-5 0,-102 7 0,-93 11 0,198-8 0,780 19 0,-1043 1 0,52 9 0,21 1 0,10-12 0,38 2 0,-16 23 0,-102-16 0,79 8 0,-56-16 0,-40-2 0,1 2 0,0 1 0,0 0 0,25 8 0,5 3 0,0-3 0,113 7 0,117-17 0,-121-3 0,-158 3 0,46-1 0,-1 3 0,80 13 0,-98-10-455,0-2 0,52 0 0,-64-3-6371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7:29:40.2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1,'3711'0,"-3637"3,97 17,-97-8,100 0,1103-13,-1257 3,0 0,0 1,0 1,23 8,-20-5,0-2,44 6,5-8,79 8,-104-5,-16-3,0 2,46 13,-53-11,1-1,1-1,-1-2,29 2,105-7,-57 0,612 2,-694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7:29:41.7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1,'4'0,"5"0,5 0,4 0,3 0,1 0,2 0,0 0,-1 0,1 0,0 0,-5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7:29:46.7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9128 0,'-1375'0,"1354"2,0 0,0 1,-35 10,-31 5,-123-12,46-4,61 9,-36 1,-792-11,454-3,126 17,-47-7,104-6,156 9,-44 1,-334 0,211 21,-84-4,194-21,-539 2,452-12,156 3,-138-3,174-9,55 6,-49-2,80 7,-34 1,0-2,0-2,1-1,-59-15,61 11,-61-6,66 11,0-2,0-1,-34-10,33 6,0 2,-1 1,1 1,-49-1,-132 7,90 2,77-2,26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7:31:30.9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1 255,'2'-1,"1"1,0-1,0 0,0 0,-1 0,1 0,0 0,-1-1,1 1,-1-1,4-3,9-5,22-8,0 2,1 1,74-18,125-11,-188 36,51-5,111 0,104 14,-105 2,2148-3,-2292 3,94 17,24 1,-110-18,5 0,99 16,-98-7,115 2,85-16,-104 0,983 2,-1129 1,49 10,18 0,493-8,-301-5,841 2,-1052-5,-1-3,1-4,103-28,19-4,-33 14,1 8,222-2,-262 23,105 4,-231-3,0 0,0 1,0-1,0 1,0 0,0-1,0 1,0 0,0 0,-1 0,1 1,0-1,-1 0,1 1,-1-1,1 1,-1-1,1 1,-1 0,0 0,0-1,0 1,0 0,0 0,-1 0,2 4,-1-4,-1 1,1-1,0 0,0 0,0 0,0 0,0 0,1 0,-1 0,1-1,-1 1,1 0,0-1,-1 1,1-1,0 0,0 1,3 0,-1-2,1 1,0-2,-1 1,1-1,0 1,-1-1,1-1,-1 1,0-1,8-3,16-4,18 3,0 2,0 3,46 3,-6 0,60 0,197-4,-295-3,55-12,34-4,259 16,-218 7,46 10,-18-1,118 6,-268-13,330 1,-212-8,145 17,257-3,-357-13,849 2,-1048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7:31:51.0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71,'18'-1,"-1"-1,21-4,16-2,109-18,-109 16,87-6,311 14,-219 4,-97 10,-91-6,49 0,19-7,-1 5,-1 4,147 32,-131-11,333 80,-426-100,-8 0,1-3,-1 0,2-1,47 1,828-9,-571 4,-303-3,0-2,0-1,-1-1,39-13,-20 5,-2 6,1 1,0 2,0 2,82 6,-28-1,-81-2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7:32:05.4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1 208,'4'0,"0"-1,0 0,0 0,0 0,0-1,0 0,0 1,5-5,9-3,39-11,2 2,114-20,127 2,-175 23,710-39,11 47,-821 5,27 0,-14-1,-1 1,1 2,53 11,-52-7,1-2,0-1,-1-2,67-7,-61-2,-25 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7:32:10.8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0 140,'5'-1,"0"0,-1 0,1 0,0-1,-1 1,1-1,6-5,13-4,-4 5,1 1,-1 1,1 1,33-2,90 7,-52 1,1160-3,-1186-4,96-15,18-3,59 19,-135 4,167-19,97-12,4 31,-155 1,1194-2,-1114 11,-7 1,2185-13,-2321 13,-6 0,-143-12,12-1,0 1,0 1,0 1,0 0,-1 1,1 1,21 7,-5 1,0-3,1 0,0-3,1 0,-1-3,1 0,47-4,-58 0,0 2,0 1,0 0,25 7,-23-5,0 0,0-2,0-1,30-3,49 3,-80 2,-1 2,28 8,30 6,-67-16,0 1,0 0,22 11,-26-10,1-1,0 1,0-2,1 0,-1 0,18 1,84-6,-95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18:15:32.041"/>
    </inkml:context>
    <inkml:brush xml:id="br0">
      <inkml:brushProperty name="width" value="0.05" units="cm"/>
      <inkml:brushProperty name="height" value="0.05" units="cm"/>
      <inkml:brushProperty name="color" value="#E71224"/>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88E896-0CA5-44BA-88EB-4C54C093661F}"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9E753E-54E8-40F3-9C8C-9F41FEFDD763}" type="slidenum">
              <a:rPr lang="en-US" smtClean="0"/>
              <a:t>‹#›</a:t>
            </a:fld>
            <a:endParaRPr lang="en-US"/>
          </a:p>
        </p:txBody>
      </p:sp>
    </p:spTree>
    <p:extLst>
      <p:ext uri="{BB962C8B-B14F-4D97-AF65-F5344CB8AC3E}">
        <p14:creationId xmlns:p14="http://schemas.microsoft.com/office/powerpoint/2010/main" val="98371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E6E44-2CEE-41B5-AD33-1C36FA7B29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188041-536E-46CD-ABBF-0B92D11244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BD5B1D-C75F-429F-B774-98EEC92B9C12}"/>
              </a:ext>
            </a:extLst>
          </p:cNvPr>
          <p:cNvSpPr>
            <a:spLocks noGrp="1"/>
          </p:cNvSpPr>
          <p:nvPr>
            <p:ph type="dt" sz="half" idx="10"/>
          </p:nvPr>
        </p:nvSpPr>
        <p:spPr/>
        <p:txBody>
          <a:bodyPr/>
          <a:lstStyle/>
          <a:p>
            <a:fld id="{4C50C22E-94F1-4E9B-96D7-9BAC8ECCD7D1}" type="datetime1">
              <a:rPr lang="en-US" smtClean="0"/>
              <a:t>12/12/2022</a:t>
            </a:fld>
            <a:endParaRPr lang="en-US"/>
          </a:p>
        </p:txBody>
      </p:sp>
      <p:sp>
        <p:nvSpPr>
          <p:cNvPr id="5" name="Footer Placeholder 4">
            <a:extLst>
              <a:ext uri="{FF2B5EF4-FFF2-40B4-BE49-F238E27FC236}">
                <a16:creationId xmlns:a16="http://schemas.microsoft.com/office/drawing/2014/main" id="{A60D4237-1245-4279-8977-0A4DF9720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95922-5AE9-4CFF-9419-ADBFE3F6DBA6}"/>
              </a:ext>
            </a:extLst>
          </p:cNvPr>
          <p:cNvSpPr>
            <a:spLocks noGrp="1"/>
          </p:cNvSpPr>
          <p:nvPr>
            <p:ph type="sldNum" sz="quarter" idx="12"/>
          </p:nvPr>
        </p:nvSpPr>
        <p:spPr/>
        <p:txBody>
          <a:bodyPr/>
          <a:lstStyle/>
          <a:p>
            <a:fld id="{127E6D33-D845-420D-8E4D-F3D5C333E90D}" type="slidenum">
              <a:rPr lang="en-US" smtClean="0"/>
              <a:t>‹#›</a:t>
            </a:fld>
            <a:endParaRPr lang="en-US"/>
          </a:p>
        </p:txBody>
      </p:sp>
    </p:spTree>
    <p:extLst>
      <p:ext uri="{BB962C8B-B14F-4D97-AF65-F5344CB8AC3E}">
        <p14:creationId xmlns:p14="http://schemas.microsoft.com/office/powerpoint/2010/main" val="2912137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2F91-147B-40CE-B6FC-B4B7239DF7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406360-3D79-47C9-B2A5-9D79CBE163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88BD56-E6B5-4199-920C-E46E7D8DBCFC}"/>
              </a:ext>
            </a:extLst>
          </p:cNvPr>
          <p:cNvSpPr>
            <a:spLocks noGrp="1"/>
          </p:cNvSpPr>
          <p:nvPr>
            <p:ph type="dt" sz="half" idx="10"/>
          </p:nvPr>
        </p:nvSpPr>
        <p:spPr/>
        <p:txBody>
          <a:bodyPr/>
          <a:lstStyle/>
          <a:p>
            <a:fld id="{E4800F68-B7F6-43B6-86DA-D70EF9DF93BA}" type="datetime1">
              <a:rPr lang="en-US" smtClean="0"/>
              <a:t>12/12/2022</a:t>
            </a:fld>
            <a:endParaRPr lang="en-US"/>
          </a:p>
        </p:txBody>
      </p:sp>
      <p:sp>
        <p:nvSpPr>
          <p:cNvPr id="5" name="Footer Placeholder 4">
            <a:extLst>
              <a:ext uri="{FF2B5EF4-FFF2-40B4-BE49-F238E27FC236}">
                <a16:creationId xmlns:a16="http://schemas.microsoft.com/office/drawing/2014/main" id="{0EC2B261-B6C6-4CCE-8B8C-BC2C15F4D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168C6-458E-49A5-8E54-E55A21D15755}"/>
              </a:ext>
            </a:extLst>
          </p:cNvPr>
          <p:cNvSpPr>
            <a:spLocks noGrp="1"/>
          </p:cNvSpPr>
          <p:nvPr>
            <p:ph type="sldNum" sz="quarter" idx="12"/>
          </p:nvPr>
        </p:nvSpPr>
        <p:spPr/>
        <p:txBody>
          <a:bodyPr/>
          <a:lstStyle/>
          <a:p>
            <a:fld id="{127E6D33-D845-420D-8E4D-F3D5C333E90D}" type="slidenum">
              <a:rPr lang="en-US" smtClean="0"/>
              <a:t>‹#›</a:t>
            </a:fld>
            <a:endParaRPr lang="en-US"/>
          </a:p>
        </p:txBody>
      </p:sp>
    </p:spTree>
    <p:extLst>
      <p:ext uri="{BB962C8B-B14F-4D97-AF65-F5344CB8AC3E}">
        <p14:creationId xmlns:p14="http://schemas.microsoft.com/office/powerpoint/2010/main" val="1113458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685120-D55F-49C7-B497-CE13AD10CC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3E7B72-AEE5-46E0-A34E-0A8E9AB41E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9AB10-A506-4DCB-BA73-457FA1DBDF36}"/>
              </a:ext>
            </a:extLst>
          </p:cNvPr>
          <p:cNvSpPr>
            <a:spLocks noGrp="1"/>
          </p:cNvSpPr>
          <p:nvPr>
            <p:ph type="dt" sz="half" idx="10"/>
          </p:nvPr>
        </p:nvSpPr>
        <p:spPr/>
        <p:txBody>
          <a:bodyPr/>
          <a:lstStyle/>
          <a:p>
            <a:fld id="{372EC7F6-D928-4781-AF83-3D2221107F99}" type="datetime1">
              <a:rPr lang="en-US" smtClean="0"/>
              <a:t>12/12/2022</a:t>
            </a:fld>
            <a:endParaRPr lang="en-US"/>
          </a:p>
        </p:txBody>
      </p:sp>
      <p:sp>
        <p:nvSpPr>
          <p:cNvPr id="5" name="Footer Placeholder 4">
            <a:extLst>
              <a:ext uri="{FF2B5EF4-FFF2-40B4-BE49-F238E27FC236}">
                <a16:creationId xmlns:a16="http://schemas.microsoft.com/office/drawing/2014/main" id="{FDE9DA7E-AE2B-4EE6-8868-D9346231E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ED0F6-4E1C-4701-9881-12438F6C0B38}"/>
              </a:ext>
            </a:extLst>
          </p:cNvPr>
          <p:cNvSpPr>
            <a:spLocks noGrp="1"/>
          </p:cNvSpPr>
          <p:nvPr>
            <p:ph type="sldNum" sz="quarter" idx="12"/>
          </p:nvPr>
        </p:nvSpPr>
        <p:spPr/>
        <p:txBody>
          <a:bodyPr/>
          <a:lstStyle/>
          <a:p>
            <a:fld id="{127E6D33-D845-420D-8E4D-F3D5C333E90D}" type="slidenum">
              <a:rPr lang="en-US" smtClean="0"/>
              <a:t>‹#›</a:t>
            </a:fld>
            <a:endParaRPr lang="en-US"/>
          </a:p>
        </p:txBody>
      </p:sp>
    </p:spTree>
    <p:extLst>
      <p:ext uri="{BB962C8B-B14F-4D97-AF65-F5344CB8AC3E}">
        <p14:creationId xmlns:p14="http://schemas.microsoft.com/office/powerpoint/2010/main" val="4141810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8F179-DF25-4189-8AC4-0568386ED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08784D-D566-4A4B-809B-B131CA2DE7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86110-1D75-44D4-8E60-4AC5AFE2DA1D}"/>
              </a:ext>
            </a:extLst>
          </p:cNvPr>
          <p:cNvSpPr>
            <a:spLocks noGrp="1"/>
          </p:cNvSpPr>
          <p:nvPr>
            <p:ph type="dt" sz="half" idx="10"/>
          </p:nvPr>
        </p:nvSpPr>
        <p:spPr/>
        <p:txBody>
          <a:bodyPr/>
          <a:lstStyle/>
          <a:p>
            <a:fld id="{4B2494EB-3476-41B9-92A0-930329303FE2}" type="datetime1">
              <a:rPr lang="en-US" smtClean="0"/>
              <a:t>12/12/2022</a:t>
            </a:fld>
            <a:endParaRPr lang="en-US"/>
          </a:p>
        </p:txBody>
      </p:sp>
      <p:sp>
        <p:nvSpPr>
          <p:cNvPr id="5" name="Footer Placeholder 4">
            <a:extLst>
              <a:ext uri="{FF2B5EF4-FFF2-40B4-BE49-F238E27FC236}">
                <a16:creationId xmlns:a16="http://schemas.microsoft.com/office/drawing/2014/main" id="{BE31C6C5-609B-45A5-8C3E-377CCDE3D5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A27BC-CF15-45C9-A57C-50777E7CCD9A}"/>
              </a:ext>
            </a:extLst>
          </p:cNvPr>
          <p:cNvSpPr>
            <a:spLocks noGrp="1"/>
          </p:cNvSpPr>
          <p:nvPr>
            <p:ph type="sldNum" sz="quarter" idx="12"/>
          </p:nvPr>
        </p:nvSpPr>
        <p:spPr/>
        <p:txBody>
          <a:bodyPr/>
          <a:lstStyle/>
          <a:p>
            <a:fld id="{127E6D33-D845-420D-8E4D-F3D5C333E90D}" type="slidenum">
              <a:rPr lang="en-US" smtClean="0"/>
              <a:t>‹#›</a:t>
            </a:fld>
            <a:endParaRPr lang="en-US"/>
          </a:p>
        </p:txBody>
      </p:sp>
    </p:spTree>
    <p:extLst>
      <p:ext uri="{BB962C8B-B14F-4D97-AF65-F5344CB8AC3E}">
        <p14:creationId xmlns:p14="http://schemas.microsoft.com/office/powerpoint/2010/main" val="3520473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BAF8-46A0-47A9-AFCC-336B808C6D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6FCC2D-E48E-45C9-A8A0-26D8316FCE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F31641E-349E-47E4-9270-55E6BD0D602A}"/>
              </a:ext>
            </a:extLst>
          </p:cNvPr>
          <p:cNvSpPr>
            <a:spLocks noGrp="1"/>
          </p:cNvSpPr>
          <p:nvPr>
            <p:ph type="dt" sz="half" idx="10"/>
          </p:nvPr>
        </p:nvSpPr>
        <p:spPr/>
        <p:txBody>
          <a:bodyPr/>
          <a:lstStyle/>
          <a:p>
            <a:fld id="{E1348CDB-3621-42F6-9153-1E444077AED0}" type="datetime1">
              <a:rPr lang="en-US" smtClean="0"/>
              <a:t>12/12/2022</a:t>
            </a:fld>
            <a:endParaRPr lang="en-US"/>
          </a:p>
        </p:txBody>
      </p:sp>
      <p:sp>
        <p:nvSpPr>
          <p:cNvPr id="5" name="Footer Placeholder 4">
            <a:extLst>
              <a:ext uri="{FF2B5EF4-FFF2-40B4-BE49-F238E27FC236}">
                <a16:creationId xmlns:a16="http://schemas.microsoft.com/office/drawing/2014/main" id="{43B003E5-5149-4B15-AAAA-1A04A2315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52B4F-E6AC-4E93-AD58-70F679D8174B}"/>
              </a:ext>
            </a:extLst>
          </p:cNvPr>
          <p:cNvSpPr>
            <a:spLocks noGrp="1"/>
          </p:cNvSpPr>
          <p:nvPr>
            <p:ph type="sldNum" sz="quarter" idx="12"/>
          </p:nvPr>
        </p:nvSpPr>
        <p:spPr/>
        <p:txBody>
          <a:bodyPr/>
          <a:lstStyle/>
          <a:p>
            <a:fld id="{127E6D33-D845-420D-8E4D-F3D5C333E90D}" type="slidenum">
              <a:rPr lang="en-US" smtClean="0"/>
              <a:t>‹#›</a:t>
            </a:fld>
            <a:endParaRPr lang="en-US"/>
          </a:p>
        </p:txBody>
      </p:sp>
    </p:spTree>
    <p:extLst>
      <p:ext uri="{BB962C8B-B14F-4D97-AF65-F5344CB8AC3E}">
        <p14:creationId xmlns:p14="http://schemas.microsoft.com/office/powerpoint/2010/main" val="164558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E760-EC48-4331-80D9-1E99570354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5E5F75-E492-42B7-AFE1-3C584DD480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91CE20-DA9D-48A4-BCC0-3D350E68A3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E7CE4B-B2BB-489C-AFD8-3AE0AA2FFFE9}"/>
              </a:ext>
            </a:extLst>
          </p:cNvPr>
          <p:cNvSpPr>
            <a:spLocks noGrp="1"/>
          </p:cNvSpPr>
          <p:nvPr>
            <p:ph type="dt" sz="half" idx="10"/>
          </p:nvPr>
        </p:nvSpPr>
        <p:spPr/>
        <p:txBody>
          <a:bodyPr/>
          <a:lstStyle/>
          <a:p>
            <a:fld id="{AC87CA4C-8BF0-4B59-949F-CDE6B572E40D}" type="datetime1">
              <a:rPr lang="en-US" smtClean="0"/>
              <a:t>12/12/2022</a:t>
            </a:fld>
            <a:endParaRPr lang="en-US"/>
          </a:p>
        </p:txBody>
      </p:sp>
      <p:sp>
        <p:nvSpPr>
          <p:cNvPr id="6" name="Footer Placeholder 5">
            <a:extLst>
              <a:ext uri="{FF2B5EF4-FFF2-40B4-BE49-F238E27FC236}">
                <a16:creationId xmlns:a16="http://schemas.microsoft.com/office/drawing/2014/main" id="{5584B2F6-8818-4905-9539-B7495BCD6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DD89F2-F1E0-497D-B18C-F4FCD55ECE95}"/>
              </a:ext>
            </a:extLst>
          </p:cNvPr>
          <p:cNvSpPr>
            <a:spLocks noGrp="1"/>
          </p:cNvSpPr>
          <p:nvPr>
            <p:ph type="sldNum" sz="quarter" idx="12"/>
          </p:nvPr>
        </p:nvSpPr>
        <p:spPr/>
        <p:txBody>
          <a:bodyPr/>
          <a:lstStyle/>
          <a:p>
            <a:fld id="{127E6D33-D845-420D-8E4D-F3D5C333E90D}" type="slidenum">
              <a:rPr lang="en-US" smtClean="0"/>
              <a:t>‹#›</a:t>
            </a:fld>
            <a:endParaRPr lang="en-US"/>
          </a:p>
        </p:txBody>
      </p:sp>
    </p:spTree>
    <p:extLst>
      <p:ext uri="{BB962C8B-B14F-4D97-AF65-F5344CB8AC3E}">
        <p14:creationId xmlns:p14="http://schemas.microsoft.com/office/powerpoint/2010/main" val="185956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1CBA-D5F8-42EF-AF82-AE9C9E9203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9E0023-D2BD-4788-8BC4-CA6FC36D62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B196BD-4775-4570-920B-40D4D1DD8F7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1D6CDE-C9DD-4B16-BD10-1663FA0537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FDC0425-A86D-48F5-A3B4-7DF507B492D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6F96DF-DCCE-4B89-B5B5-66F1334A4B87}"/>
              </a:ext>
            </a:extLst>
          </p:cNvPr>
          <p:cNvSpPr>
            <a:spLocks noGrp="1"/>
          </p:cNvSpPr>
          <p:nvPr>
            <p:ph type="dt" sz="half" idx="10"/>
          </p:nvPr>
        </p:nvSpPr>
        <p:spPr/>
        <p:txBody>
          <a:bodyPr/>
          <a:lstStyle/>
          <a:p>
            <a:fld id="{0669A19E-8130-4723-8F84-7818B333A8C5}" type="datetime1">
              <a:rPr lang="en-US" smtClean="0"/>
              <a:t>12/12/2022</a:t>
            </a:fld>
            <a:endParaRPr lang="en-US"/>
          </a:p>
        </p:txBody>
      </p:sp>
      <p:sp>
        <p:nvSpPr>
          <p:cNvPr id="8" name="Footer Placeholder 7">
            <a:extLst>
              <a:ext uri="{FF2B5EF4-FFF2-40B4-BE49-F238E27FC236}">
                <a16:creationId xmlns:a16="http://schemas.microsoft.com/office/drawing/2014/main" id="{F78480C1-9BE3-46E0-9D7C-E3525DA5DE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C3424A-F967-43F0-B3E8-C9EB81811E42}"/>
              </a:ext>
            </a:extLst>
          </p:cNvPr>
          <p:cNvSpPr>
            <a:spLocks noGrp="1"/>
          </p:cNvSpPr>
          <p:nvPr>
            <p:ph type="sldNum" sz="quarter" idx="12"/>
          </p:nvPr>
        </p:nvSpPr>
        <p:spPr/>
        <p:txBody>
          <a:bodyPr/>
          <a:lstStyle/>
          <a:p>
            <a:fld id="{127E6D33-D845-420D-8E4D-F3D5C333E90D}" type="slidenum">
              <a:rPr lang="en-US" smtClean="0"/>
              <a:t>‹#›</a:t>
            </a:fld>
            <a:endParaRPr lang="en-US"/>
          </a:p>
        </p:txBody>
      </p:sp>
    </p:spTree>
    <p:extLst>
      <p:ext uri="{BB962C8B-B14F-4D97-AF65-F5344CB8AC3E}">
        <p14:creationId xmlns:p14="http://schemas.microsoft.com/office/powerpoint/2010/main" val="1079373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C6D0-609B-4C2B-A760-A19553F4E3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6F4B87-6B30-421F-B61B-90F5ED2223EF}"/>
              </a:ext>
            </a:extLst>
          </p:cNvPr>
          <p:cNvSpPr>
            <a:spLocks noGrp="1"/>
          </p:cNvSpPr>
          <p:nvPr>
            <p:ph type="dt" sz="half" idx="10"/>
          </p:nvPr>
        </p:nvSpPr>
        <p:spPr/>
        <p:txBody>
          <a:bodyPr/>
          <a:lstStyle/>
          <a:p>
            <a:fld id="{9F31B3A2-7289-4804-B52F-2866691D82F1}" type="datetime1">
              <a:rPr lang="en-US" smtClean="0"/>
              <a:t>12/12/2022</a:t>
            </a:fld>
            <a:endParaRPr lang="en-US"/>
          </a:p>
        </p:txBody>
      </p:sp>
      <p:sp>
        <p:nvSpPr>
          <p:cNvPr id="4" name="Footer Placeholder 3">
            <a:extLst>
              <a:ext uri="{FF2B5EF4-FFF2-40B4-BE49-F238E27FC236}">
                <a16:creationId xmlns:a16="http://schemas.microsoft.com/office/drawing/2014/main" id="{090AA56A-C09E-4DD6-BB42-962D9F3846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93A6F5-E1E1-45E1-BC6F-EFE9593AB1BB}"/>
              </a:ext>
            </a:extLst>
          </p:cNvPr>
          <p:cNvSpPr>
            <a:spLocks noGrp="1"/>
          </p:cNvSpPr>
          <p:nvPr>
            <p:ph type="sldNum" sz="quarter" idx="12"/>
          </p:nvPr>
        </p:nvSpPr>
        <p:spPr/>
        <p:txBody>
          <a:bodyPr/>
          <a:lstStyle/>
          <a:p>
            <a:fld id="{127E6D33-D845-420D-8E4D-F3D5C333E90D}" type="slidenum">
              <a:rPr lang="en-US" smtClean="0"/>
              <a:t>‹#›</a:t>
            </a:fld>
            <a:endParaRPr lang="en-US"/>
          </a:p>
        </p:txBody>
      </p:sp>
    </p:spTree>
    <p:extLst>
      <p:ext uri="{BB962C8B-B14F-4D97-AF65-F5344CB8AC3E}">
        <p14:creationId xmlns:p14="http://schemas.microsoft.com/office/powerpoint/2010/main" val="262948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07A5EC-0E2B-4917-B999-AF5B0E9ADFFC}"/>
              </a:ext>
            </a:extLst>
          </p:cNvPr>
          <p:cNvSpPr>
            <a:spLocks noGrp="1"/>
          </p:cNvSpPr>
          <p:nvPr>
            <p:ph type="dt" sz="half" idx="10"/>
          </p:nvPr>
        </p:nvSpPr>
        <p:spPr/>
        <p:txBody>
          <a:bodyPr/>
          <a:lstStyle/>
          <a:p>
            <a:fld id="{438381D1-52E1-4855-B487-41E40C8E0C44}" type="datetime1">
              <a:rPr lang="en-US" smtClean="0"/>
              <a:t>12/12/2022</a:t>
            </a:fld>
            <a:endParaRPr lang="en-US"/>
          </a:p>
        </p:txBody>
      </p:sp>
      <p:sp>
        <p:nvSpPr>
          <p:cNvPr id="3" name="Footer Placeholder 2">
            <a:extLst>
              <a:ext uri="{FF2B5EF4-FFF2-40B4-BE49-F238E27FC236}">
                <a16:creationId xmlns:a16="http://schemas.microsoft.com/office/drawing/2014/main" id="{3E9C42A7-B26F-4942-89A6-1B36D0D15E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7426AD-E24C-4856-B694-210F8CFED81E}"/>
              </a:ext>
            </a:extLst>
          </p:cNvPr>
          <p:cNvSpPr>
            <a:spLocks noGrp="1"/>
          </p:cNvSpPr>
          <p:nvPr>
            <p:ph type="sldNum" sz="quarter" idx="12"/>
          </p:nvPr>
        </p:nvSpPr>
        <p:spPr/>
        <p:txBody>
          <a:bodyPr/>
          <a:lstStyle/>
          <a:p>
            <a:fld id="{127E6D33-D845-420D-8E4D-F3D5C333E90D}" type="slidenum">
              <a:rPr lang="en-US" smtClean="0"/>
              <a:t>‹#›</a:t>
            </a:fld>
            <a:endParaRPr lang="en-US"/>
          </a:p>
        </p:txBody>
      </p:sp>
    </p:spTree>
    <p:extLst>
      <p:ext uri="{BB962C8B-B14F-4D97-AF65-F5344CB8AC3E}">
        <p14:creationId xmlns:p14="http://schemas.microsoft.com/office/powerpoint/2010/main" val="277293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BAD2B-5532-45C8-B94E-13BE70609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82D753-A2B3-40D9-AA91-4AF5F63F1A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27CBE7-0A47-4B88-AFFA-2C503F0BB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FB31A8-68B2-4E8A-B8BB-2836CBE4DE6F}"/>
              </a:ext>
            </a:extLst>
          </p:cNvPr>
          <p:cNvSpPr>
            <a:spLocks noGrp="1"/>
          </p:cNvSpPr>
          <p:nvPr>
            <p:ph type="dt" sz="half" idx="10"/>
          </p:nvPr>
        </p:nvSpPr>
        <p:spPr/>
        <p:txBody>
          <a:bodyPr/>
          <a:lstStyle/>
          <a:p>
            <a:fld id="{F259C7E6-4592-476C-B5BD-A46EAB0FB581}" type="datetime1">
              <a:rPr lang="en-US" smtClean="0"/>
              <a:t>12/12/2022</a:t>
            </a:fld>
            <a:endParaRPr lang="en-US"/>
          </a:p>
        </p:txBody>
      </p:sp>
      <p:sp>
        <p:nvSpPr>
          <p:cNvPr id="6" name="Footer Placeholder 5">
            <a:extLst>
              <a:ext uri="{FF2B5EF4-FFF2-40B4-BE49-F238E27FC236}">
                <a16:creationId xmlns:a16="http://schemas.microsoft.com/office/drawing/2014/main" id="{C4E9D2D2-9117-40FF-A009-20F7219F11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59A51-953F-4930-94D7-4900261B08D0}"/>
              </a:ext>
            </a:extLst>
          </p:cNvPr>
          <p:cNvSpPr>
            <a:spLocks noGrp="1"/>
          </p:cNvSpPr>
          <p:nvPr>
            <p:ph type="sldNum" sz="quarter" idx="12"/>
          </p:nvPr>
        </p:nvSpPr>
        <p:spPr/>
        <p:txBody>
          <a:bodyPr/>
          <a:lstStyle/>
          <a:p>
            <a:fld id="{127E6D33-D845-420D-8E4D-F3D5C333E90D}" type="slidenum">
              <a:rPr lang="en-US" smtClean="0"/>
              <a:t>‹#›</a:t>
            </a:fld>
            <a:endParaRPr lang="en-US"/>
          </a:p>
        </p:txBody>
      </p:sp>
    </p:spTree>
    <p:extLst>
      <p:ext uri="{BB962C8B-B14F-4D97-AF65-F5344CB8AC3E}">
        <p14:creationId xmlns:p14="http://schemas.microsoft.com/office/powerpoint/2010/main" val="2284806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94CE-039F-4AF8-ADC5-B883C30B8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435778-C1D4-4B85-A842-D316E3D824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27EF3D-5944-43F6-8D44-4AEA84019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6C1F2B-8CF2-4F95-93E3-BAB26A8691B2}"/>
              </a:ext>
            </a:extLst>
          </p:cNvPr>
          <p:cNvSpPr>
            <a:spLocks noGrp="1"/>
          </p:cNvSpPr>
          <p:nvPr>
            <p:ph type="dt" sz="half" idx="10"/>
          </p:nvPr>
        </p:nvSpPr>
        <p:spPr/>
        <p:txBody>
          <a:bodyPr/>
          <a:lstStyle/>
          <a:p>
            <a:fld id="{DDCDAF66-D4F0-4CF5-9D09-F4E3B1941BB7}" type="datetime1">
              <a:rPr lang="en-US" smtClean="0"/>
              <a:t>12/12/2022</a:t>
            </a:fld>
            <a:endParaRPr lang="en-US"/>
          </a:p>
        </p:txBody>
      </p:sp>
      <p:sp>
        <p:nvSpPr>
          <p:cNvPr id="6" name="Footer Placeholder 5">
            <a:extLst>
              <a:ext uri="{FF2B5EF4-FFF2-40B4-BE49-F238E27FC236}">
                <a16:creationId xmlns:a16="http://schemas.microsoft.com/office/drawing/2014/main" id="{A976B621-99C4-4EEB-8D8F-BDAAF7D77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C52903-CD36-4418-BFC9-8947A8E5657D}"/>
              </a:ext>
            </a:extLst>
          </p:cNvPr>
          <p:cNvSpPr>
            <a:spLocks noGrp="1"/>
          </p:cNvSpPr>
          <p:nvPr>
            <p:ph type="sldNum" sz="quarter" idx="12"/>
          </p:nvPr>
        </p:nvSpPr>
        <p:spPr/>
        <p:txBody>
          <a:bodyPr/>
          <a:lstStyle/>
          <a:p>
            <a:fld id="{127E6D33-D845-420D-8E4D-F3D5C333E90D}" type="slidenum">
              <a:rPr lang="en-US" smtClean="0"/>
              <a:t>‹#›</a:t>
            </a:fld>
            <a:endParaRPr lang="en-US"/>
          </a:p>
        </p:txBody>
      </p:sp>
    </p:spTree>
    <p:extLst>
      <p:ext uri="{BB962C8B-B14F-4D97-AF65-F5344CB8AC3E}">
        <p14:creationId xmlns:p14="http://schemas.microsoft.com/office/powerpoint/2010/main" val="8110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B0733E-6EBA-4A99-BEB8-9FC5AE6039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06DDD6-A0D6-4C84-842E-14C20422E7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44356-E43E-40C6-97E0-FD97487A13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FD782-F40B-4FB6-83D9-53E0448DBC5E}" type="datetime1">
              <a:rPr lang="en-US" smtClean="0"/>
              <a:t>12/12/2022</a:t>
            </a:fld>
            <a:endParaRPr lang="en-US"/>
          </a:p>
        </p:txBody>
      </p:sp>
      <p:sp>
        <p:nvSpPr>
          <p:cNvPr id="5" name="Footer Placeholder 4">
            <a:extLst>
              <a:ext uri="{FF2B5EF4-FFF2-40B4-BE49-F238E27FC236}">
                <a16:creationId xmlns:a16="http://schemas.microsoft.com/office/drawing/2014/main" id="{0D36C0E5-0849-49C4-8B9A-85D69E64CE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C11C17-7151-466F-83BE-ACAC24BBFC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E6D33-D845-420D-8E4D-F3D5C333E90D}" type="slidenum">
              <a:rPr lang="en-US" smtClean="0"/>
              <a:t>‹#›</a:t>
            </a:fld>
            <a:endParaRPr lang="en-US"/>
          </a:p>
        </p:txBody>
      </p:sp>
    </p:spTree>
    <p:extLst>
      <p:ext uri="{BB962C8B-B14F-4D97-AF65-F5344CB8AC3E}">
        <p14:creationId xmlns:p14="http://schemas.microsoft.com/office/powerpoint/2010/main" val="2201190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4.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6.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customXml" Target="../ink/ink10.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6A78-68B2-4436-B7E8-C9768CB37256}"/>
              </a:ext>
            </a:extLst>
          </p:cNvPr>
          <p:cNvSpPr>
            <a:spLocks noGrp="1"/>
          </p:cNvSpPr>
          <p:nvPr>
            <p:ph type="ctrTitle"/>
          </p:nvPr>
        </p:nvSpPr>
        <p:spPr/>
        <p:txBody>
          <a:bodyPr/>
          <a:lstStyle/>
          <a:p>
            <a:r>
              <a:rPr lang="en-US" dirty="0"/>
              <a:t>OOP</a:t>
            </a:r>
          </a:p>
        </p:txBody>
      </p:sp>
      <p:sp>
        <p:nvSpPr>
          <p:cNvPr id="3" name="Subtitle 2">
            <a:extLst>
              <a:ext uri="{FF2B5EF4-FFF2-40B4-BE49-F238E27FC236}">
                <a16:creationId xmlns:a16="http://schemas.microsoft.com/office/drawing/2014/main" id="{0885185A-624A-4685-832E-0A73E7958F99}"/>
              </a:ext>
            </a:extLst>
          </p:cNvPr>
          <p:cNvSpPr>
            <a:spLocks noGrp="1"/>
          </p:cNvSpPr>
          <p:nvPr>
            <p:ph type="subTitle" idx="1"/>
          </p:nvPr>
        </p:nvSpPr>
        <p:spPr/>
        <p:txBody>
          <a:bodyPr/>
          <a:lstStyle/>
          <a:p>
            <a:r>
              <a:rPr lang="en-US" dirty="0"/>
              <a:t>Muhammad Naeem Akhtar</a:t>
            </a:r>
          </a:p>
          <a:p>
            <a:r>
              <a:rPr lang="en-US"/>
              <a:t>Week-04</a:t>
            </a:r>
            <a:endParaRPr lang="en-US" dirty="0"/>
          </a:p>
        </p:txBody>
      </p:sp>
      <p:sp>
        <p:nvSpPr>
          <p:cNvPr id="4" name="Slide Number Placeholder 3">
            <a:extLst>
              <a:ext uri="{FF2B5EF4-FFF2-40B4-BE49-F238E27FC236}">
                <a16:creationId xmlns:a16="http://schemas.microsoft.com/office/drawing/2014/main" id="{96DED74F-10FB-3DC6-164F-2B873FF09473}"/>
              </a:ext>
            </a:extLst>
          </p:cNvPr>
          <p:cNvSpPr>
            <a:spLocks noGrp="1"/>
          </p:cNvSpPr>
          <p:nvPr>
            <p:ph type="sldNum" sz="quarter" idx="12"/>
          </p:nvPr>
        </p:nvSpPr>
        <p:spPr/>
        <p:txBody>
          <a:bodyPr/>
          <a:lstStyle/>
          <a:p>
            <a:fld id="{127E6D33-D845-420D-8E4D-F3D5C333E90D}" type="slidenum">
              <a:rPr lang="en-US" smtClean="0"/>
              <a:t>1</a:t>
            </a:fld>
            <a:endParaRPr lang="en-US"/>
          </a:p>
        </p:txBody>
      </p:sp>
    </p:spTree>
    <p:extLst>
      <p:ext uri="{BB962C8B-B14F-4D97-AF65-F5344CB8AC3E}">
        <p14:creationId xmlns:p14="http://schemas.microsoft.com/office/powerpoint/2010/main" val="3454519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A039-8738-48BA-A388-1422B0E2552E}"/>
              </a:ext>
            </a:extLst>
          </p:cNvPr>
          <p:cNvSpPr>
            <a:spLocks noGrp="1"/>
          </p:cNvSpPr>
          <p:nvPr>
            <p:ph type="title"/>
          </p:nvPr>
        </p:nvSpPr>
        <p:spPr/>
        <p:txBody>
          <a:bodyPr/>
          <a:lstStyle/>
          <a:p>
            <a:pPr algn="ctr"/>
            <a:r>
              <a:rPr lang="en-US" dirty="0"/>
              <a:t>Initializing Pointer Variables</a:t>
            </a:r>
          </a:p>
        </p:txBody>
      </p:sp>
      <p:sp>
        <p:nvSpPr>
          <p:cNvPr id="3" name="Content Placeholder 2">
            <a:extLst>
              <a:ext uri="{FF2B5EF4-FFF2-40B4-BE49-F238E27FC236}">
                <a16:creationId xmlns:a16="http://schemas.microsoft.com/office/drawing/2014/main" id="{07D8BC82-DB09-4074-93DB-7E24BF571D1D}"/>
              </a:ext>
            </a:extLst>
          </p:cNvPr>
          <p:cNvSpPr>
            <a:spLocks noGrp="1"/>
          </p:cNvSpPr>
          <p:nvPr>
            <p:ph idx="1"/>
          </p:nvPr>
        </p:nvSpPr>
        <p:spPr/>
        <p:txBody>
          <a:bodyPr/>
          <a:lstStyle/>
          <a:p>
            <a:r>
              <a:rPr lang="en-US" dirty="0"/>
              <a:t>p = NULL;   // This is better than</a:t>
            </a:r>
          </a:p>
          <a:p>
            <a:r>
              <a:rPr lang="en-US" dirty="0"/>
              <a:t>p = 0;</a:t>
            </a:r>
          </a:p>
          <a:p>
            <a:r>
              <a:rPr lang="en-US" dirty="0"/>
              <a:t>Both are same</a:t>
            </a:r>
          </a:p>
        </p:txBody>
      </p:sp>
      <p:sp>
        <p:nvSpPr>
          <p:cNvPr id="4" name="Slide Number Placeholder 3">
            <a:extLst>
              <a:ext uri="{FF2B5EF4-FFF2-40B4-BE49-F238E27FC236}">
                <a16:creationId xmlns:a16="http://schemas.microsoft.com/office/drawing/2014/main" id="{179BAF4B-2A57-1C82-413D-128F4C96CFC4}"/>
              </a:ext>
            </a:extLst>
          </p:cNvPr>
          <p:cNvSpPr>
            <a:spLocks noGrp="1"/>
          </p:cNvSpPr>
          <p:nvPr>
            <p:ph type="sldNum" sz="quarter" idx="12"/>
          </p:nvPr>
        </p:nvSpPr>
        <p:spPr/>
        <p:txBody>
          <a:bodyPr/>
          <a:lstStyle/>
          <a:p>
            <a:fld id="{127E6D33-D845-420D-8E4D-F3D5C333E90D}" type="slidenum">
              <a:rPr lang="en-US" smtClean="0"/>
              <a:t>10</a:t>
            </a:fld>
            <a:endParaRPr lang="en-US"/>
          </a:p>
        </p:txBody>
      </p:sp>
    </p:spTree>
    <p:extLst>
      <p:ext uri="{BB962C8B-B14F-4D97-AF65-F5344CB8AC3E}">
        <p14:creationId xmlns:p14="http://schemas.microsoft.com/office/powerpoint/2010/main" val="1284272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57C45-85F6-425B-AF6F-218D09DED316}"/>
              </a:ext>
            </a:extLst>
          </p:cNvPr>
          <p:cNvSpPr>
            <a:spLocks noGrp="1"/>
          </p:cNvSpPr>
          <p:nvPr>
            <p:ph type="title"/>
          </p:nvPr>
        </p:nvSpPr>
        <p:spPr>
          <a:xfrm>
            <a:off x="838200" y="365125"/>
            <a:ext cx="10515600" cy="648129"/>
          </a:xfrm>
        </p:spPr>
        <p:txBody>
          <a:bodyPr>
            <a:normAutofit fontScale="90000"/>
          </a:bodyPr>
          <a:lstStyle/>
          <a:p>
            <a:pPr algn="ctr"/>
            <a:r>
              <a:rPr lang="en-US" dirty="0"/>
              <a:t>Classes and Pointers</a:t>
            </a:r>
          </a:p>
        </p:txBody>
      </p:sp>
      <p:pic>
        <p:nvPicPr>
          <p:cNvPr id="4" name="Content Placeholder 3">
            <a:extLst>
              <a:ext uri="{FF2B5EF4-FFF2-40B4-BE49-F238E27FC236}">
                <a16:creationId xmlns:a16="http://schemas.microsoft.com/office/drawing/2014/main" id="{9D3BDCD7-2E60-4354-8DD1-9ED53AFEFAA2}"/>
              </a:ext>
            </a:extLst>
          </p:cNvPr>
          <p:cNvPicPr>
            <a:picLocks noGrp="1" noChangeAspect="1"/>
          </p:cNvPicPr>
          <p:nvPr>
            <p:ph idx="1"/>
          </p:nvPr>
        </p:nvPicPr>
        <p:blipFill>
          <a:blip r:embed="rId2"/>
          <a:stretch>
            <a:fillRect/>
          </a:stretch>
        </p:blipFill>
        <p:spPr>
          <a:xfrm>
            <a:off x="551936" y="1107451"/>
            <a:ext cx="10801864" cy="5593492"/>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E39EAEB-19B1-746B-4A82-006FA7314406}"/>
                  </a:ext>
                </a:extLst>
              </p14:cNvPr>
              <p14:cNvContentPartPr/>
              <p14:nvPr/>
            </p14:nvContentPartPr>
            <p14:xfrm>
              <a:off x="3500883" y="5666504"/>
              <a:ext cx="7882920" cy="117000"/>
            </p14:xfrm>
          </p:contentPart>
        </mc:Choice>
        <mc:Fallback xmlns="">
          <p:pic>
            <p:nvPicPr>
              <p:cNvPr id="3" name="Ink 2">
                <a:extLst>
                  <a:ext uri="{FF2B5EF4-FFF2-40B4-BE49-F238E27FC236}">
                    <a16:creationId xmlns:a16="http://schemas.microsoft.com/office/drawing/2014/main" id="{1E39EAEB-19B1-746B-4A82-006FA7314406}"/>
                  </a:ext>
                </a:extLst>
              </p:cNvPr>
              <p:cNvPicPr/>
              <p:nvPr/>
            </p:nvPicPr>
            <p:blipFill>
              <a:blip r:embed="rId4"/>
              <a:stretch>
                <a:fillRect/>
              </a:stretch>
            </p:blipFill>
            <p:spPr>
              <a:xfrm>
                <a:off x="3446883" y="5558504"/>
                <a:ext cx="799056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6A2BE49-079E-BFD2-19A3-1EEB3438530F}"/>
                  </a:ext>
                </a:extLst>
              </p14:cNvPr>
              <p14:cNvContentPartPr/>
              <p14:nvPr/>
            </p14:nvContentPartPr>
            <p14:xfrm>
              <a:off x="741123" y="5889509"/>
              <a:ext cx="2619000" cy="59400"/>
            </p14:xfrm>
          </p:contentPart>
        </mc:Choice>
        <mc:Fallback xmlns="">
          <p:pic>
            <p:nvPicPr>
              <p:cNvPr id="5" name="Ink 4">
                <a:extLst>
                  <a:ext uri="{FF2B5EF4-FFF2-40B4-BE49-F238E27FC236}">
                    <a16:creationId xmlns:a16="http://schemas.microsoft.com/office/drawing/2014/main" id="{A6A2BE49-079E-BFD2-19A3-1EEB3438530F}"/>
                  </a:ext>
                </a:extLst>
              </p:cNvPr>
              <p:cNvPicPr/>
              <p:nvPr/>
            </p:nvPicPr>
            <p:blipFill>
              <a:blip r:embed="rId6"/>
              <a:stretch>
                <a:fillRect/>
              </a:stretch>
            </p:blipFill>
            <p:spPr>
              <a:xfrm>
                <a:off x="687123" y="5781869"/>
                <a:ext cx="272664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E7EB1365-0FBE-ED48-25C3-0F4D569BF8A5}"/>
                  </a:ext>
                </a:extLst>
              </p14:cNvPr>
              <p14:cNvContentPartPr/>
              <p14:nvPr/>
            </p14:nvContentPartPr>
            <p14:xfrm>
              <a:off x="3368763" y="5922629"/>
              <a:ext cx="81720" cy="360"/>
            </p14:xfrm>
          </p:contentPart>
        </mc:Choice>
        <mc:Fallback xmlns="">
          <p:pic>
            <p:nvPicPr>
              <p:cNvPr id="6" name="Ink 5">
                <a:extLst>
                  <a:ext uri="{FF2B5EF4-FFF2-40B4-BE49-F238E27FC236}">
                    <a16:creationId xmlns:a16="http://schemas.microsoft.com/office/drawing/2014/main" id="{E7EB1365-0FBE-ED48-25C3-0F4D569BF8A5}"/>
                  </a:ext>
                </a:extLst>
              </p:cNvPr>
              <p:cNvPicPr/>
              <p:nvPr/>
            </p:nvPicPr>
            <p:blipFill>
              <a:blip r:embed="rId8"/>
              <a:stretch>
                <a:fillRect/>
              </a:stretch>
            </p:blipFill>
            <p:spPr>
              <a:xfrm>
                <a:off x="3315123" y="5814989"/>
                <a:ext cx="1893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8B273DBD-CAF9-7C49-F05B-CE19DF208AEB}"/>
                  </a:ext>
                </a:extLst>
              </p14:cNvPr>
              <p14:cNvContentPartPr/>
              <p14:nvPr/>
            </p14:nvContentPartPr>
            <p14:xfrm>
              <a:off x="3410883" y="5675669"/>
              <a:ext cx="3286080" cy="74880"/>
            </p14:xfrm>
          </p:contentPart>
        </mc:Choice>
        <mc:Fallback xmlns="">
          <p:pic>
            <p:nvPicPr>
              <p:cNvPr id="7" name="Ink 6">
                <a:extLst>
                  <a:ext uri="{FF2B5EF4-FFF2-40B4-BE49-F238E27FC236}">
                    <a16:creationId xmlns:a16="http://schemas.microsoft.com/office/drawing/2014/main" id="{8B273DBD-CAF9-7C49-F05B-CE19DF208AEB}"/>
                  </a:ext>
                </a:extLst>
              </p:cNvPr>
              <p:cNvPicPr/>
              <p:nvPr/>
            </p:nvPicPr>
            <p:blipFill>
              <a:blip r:embed="rId10"/>
              <a:stretch>
                <a:fillRect/>
              </a:stretch>
            </p:blipFill>
            <p:spPr>
              <a:xfrm>
                <a:off x="3357243" y="5567669"/>
                <a:ext cx="3393720" cy="290520"/>
              </a:xfrm>
              <a:prstGeom prst="rect">
                <a:avLst/>
              </a:prstGeom>
            </p:spPr>
          </p:pic>
        </mc:Fallback>
      </mc:AlternateContent>
      <p:sp>
        <p:nvSpPr>
          <p:cNvPr id="8" name="Slide Number Placeholder 7">
            <a:extLst>
              <a:ext uri="{FF2B5EF4-FFF2-40B4-BE49-F238E27FC236}">
                <a16:creationId xmlns:a16="http://schemas.microsoft.com/office/drawing/2014/main" id="{F98096DD-4F02-D4E6-24E5-9CC218225433}"/>
              </a:ext>
            </a:extLst>
          </p:cNvPr>
          <p:cNvSpPr>
            <a:spLocks noGrp="1"/>
          </p:cNvSpPr>
          <p:nvPr>
            <p:ph type="sldNum" sz="quarter" idx="12"/>
          </p:nvPr>
        </p:nvSpPr>
        <p:spPr/>
        <p:txBody>
          <a:bodyPr/>
          <a:lstStyle/>
          <a:p>
            <a:fld id="{127E6D33-D845-420D-8E4D-F3D5C333E90D}" type="slidenum">
              <a:rPr lang="en-US" smtClean="0"/>
              <a:t>11</a:t>
            </a:fld>
            <a:endParaRPr lang="en-US"/>
          </a:p>
        </p:txBody>
      </p:sp>
    </p:spTree>
    <p:extLst>
      <p:ext uri="{BB962C8B-B14F-4D97-AF65-F5344CB8AC3E}">
        <p14:creationId xmlns:p14="http://schemas.microsoft.com/office/powerpoint/2010/main" val="482170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24CF-1148-4365-99A9-CC7C6EEA468C}"/>
              </a:ext>
            </a:extLst>
          </p:cNvPr>
          <p:cNvSpPr>
            <a:spLocks noGrp="1"/>
          </p:cNvSpPr>
          <p:nvPr>
            <p:ph type="title"/>
          </p:nvPr>
        </p:nvSpPr>
        <p:spPr/>
        <p:txBody>
          <a:bodyPr/>
          <a:lstStyle/>
          <a:p>
            <a:pPr algn="ctr"/>
            <a:r>
              <a:rPr lang="en-US" dirty="0"/>
              <a:t>Classes and Pointers</a:t>
            </a:r>
          </a:p>
        </p:txBody>
      </p:sp>
      <p:pic>
        <p:nvPicPr>
          <p:cNvPr id="4" name="Content Placeholder 3">
            <a:extLst>
              <a:ext uri="{FF2B5EF4-FFF2-40B4-BE49-F238E27FC236}">
                <a16:creationId xmlns:a16="http://schemas.microsoft.com/office/drawing/2014/main" id="{4D9C5F1E-50BE-4045-827F-625CF82E8019}"/>
              </a:ext>
            </a:extLst>
          </p:cNvPr>
          <p:cNvPicPr>
            <a:picLocks noGrp="1" noChangeAspect="1"/>
          </p:cNvPicPr>
          <p:nvPr>
            <p:ph idx="1"/>
          </p:nvPr>
        </p:nvPicPr>
        <p:blipFill>
          <a:blip r:embed="rId2"/>
          <a:stretch>
            <a:fillRect/>
          </a:stretch>
        </p:blipFill>
        <p:spPr>
          <a:xfrm>
            <a:off x="838200" y="1862931"/>
            <a:ext cx="10515600" cy="4745259"/>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5D23129-376E-C8A5-F119-D347D8EC26C7}"/>
                  </a:ext>
                </a:extLst>
              </p14:cNvPr>
              <p14:cNvContentPartPr/>
              <p14:nvPr/>
            </p14:nvContentPartPr>
            <p14:xfrm>
              <a:off x="3319443" y="3763349"/>
              <a:ext cx="5650560" cy="91800"/>
            </p14:xfrm>
          </p:contentPart>
        </mc:Choice>
        <mc:Fallback xmlns="">
          <p:pic>
            <p:nvPicPr>
              <p:cNvPr id="5" name="Ink 4">
                <a:extLst>
                  <a:ext uri="{FF2B5EF4-FFF2-40B4-BE49-F238E27FC236}">
                    <a16:creationId xmlns:a16="http://schemas.microsoft.com/office/drawing/2014/main" id="{E5D23129-376E-C8A5-F119-D347D8EC26C7}"/>
                  </a:ext>
                </a:extLst>
              </p:cNvPr>
              <p:cNvPicPr/>
              <p:nvPr/>
            </p:nvPicPr>
            <p:blipFill>
              <a:blip r:embed="rId4"/>
              <a:stretch>
                <a:fillRect/>
              </a:stretch>
            </p:blipFill>
            <p:spPr>
              <a:xfrm>
                <a:off x="3265803" y="3655709"/>
                <a:ext cx="575820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2322A95-9002-FF4F-3E40-2E15D9561BC0}"/>
                  </a:ext>
                </a:extLst>
              </p14:cNvPr>
              <p14:cNvContentPartPr/>
              <p14:nvPr/>
            </p14:nvContentPartPr>
            <p14:xfrm>
              <a:off x="1556523" y="3763709"/>
              <a:ext cx="1705320" cy="92520"/>
            </p14:xfrm>
          </p:contentPart>
        </mc:Choice>
        <mc:Fallback xmlns="">
          <p:pic>
            <p:nvPicPr>
              <p:cNvPr id="7" name="Ink 6">
                <a:extLst>
                  <a:ext uri="{FF2B5EF4-FFF2-40B4-BE49-F238E27FC236}">
                    <a16:creationId xmlns:a16="http://schemas.microsoft.com/office/drawing/2014/main" id="{82322A95-9002-FF4F-3E40-2E15D9561BC0}"/>
                  </a:ext>
                </a:extLst>
              </p:cNvPr>
              <p:cNvPicPr/>
              <p:nvPr/>
            </p:nvPicPr>
            <p:blipFill>
              <a:blip r:embed="rId6"/>
              <a:stretch>
                <a:fillRect/>
              </a:stretch>
            </p:blipFill>
            <p:spPr>
              <a:xfrm>
                <a:off x="1502523" y="3655709"/>
                <a:ext cx="181296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DCA6DBE5-AC64-0B33-03C7-582DC697E4C8}"/>
                  </a:ext>
                </a:extLst>
              </p14:cNvPr>
              <p14:cNvContentPartPr/>
              <p14:nvPr/>
            </p14:nvContentPartPr>
            <p14:xfrm>
              <a:off x="10107243" y="5188949"/>
              <a:ext cx="1103400" cy="75240"/>
            </p14:xfrm>
          </p:contentPart>
        </mc:Choice>
        <mc:Fallback xmlns="">
          <p:pic>
            <p:nvPicPr>
              <p:cNvPr id="8" name="Ink 7">
                <a:extLst>
                  <a:ext uri="{FF2B5EF4-FFF2-40B4-BE49-F238E27FC236}">
                    <a16:creationId xmlns:a16="http://schemas.microsoft.com/office/drawing/2014/main" id="{DCA6DBE5-AC64-0B33-03C7-582DC697E4C8}"/>
                  </a:ext>
                </a:extLst>
              </p:cNvPr>
              <p:cNvPicPr/>
              <p:nvPr/>
            </p:nvPicPr>
            <p:blipFill>
              <a:blip r:embed="rId8"/>
              <a:stretch>
                <a:fillRect/>
              </a:stretch>
            </p:blipFill>
            <p:spPr>
              <a:xfrm>
                <a:off x="10053603" y="5081309"/>
                <a:ext cx="121104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B5CF29E9-37E4-C35B-2F28-DCE7DAD0C601}"/>
                  </a:ext>
                </a:extLst>
              </p14:cNvPr>
              <p14:cNvContentPartPr/>
              <p14:nvPr/>
            </p14:nvContentPartPr>
            <p14:xfrm>
              <a:off x="864603" y="5485229"/>
              <a:ext cx="3541680" cy="84240"/>
            </p14:xfrm>
          </p:contentPart>
        </mc:Choice>
        <mc:Fallback xmlns="">
          <p:pic>
            <p:nvPicPr>
              <p:cNvPr id="9" name="Ink 8">
                <a:extLst>
                  <a:ext uri="{FF2B5EF4-FFF2-40B4-BE49-F238E27FC236}">
                    <a16:creationId xmlns:a16="http://schemas.microsoft.com/office/drawing/2014/main" id="{B5CF29E9-37E4-C35B-2F28-DCE7DAD0C601}"/>
                  </a:ext>
                </a:extLst>
              </p:cNvPr>
              <p:cNvPicPr/>
              <p:nvPr/>
            </p:nvPicPr>
            <p:blipFill>
              <a:blip r:embed="rId10"/>
              <a:stretch>
                <a:fillRect/>
              </a:stretch>
            </p:blipFill>
            <p:spPr>
              <a:xfrm>
                <a:off x="810603" y="5377229"/>
                <a:ext cx="3649320" cy="299880"/>
              </a:xfrm>
              <a:prstGeom prst="rect">
                <a:avLst/>
              </a:prstGeom>
            </p:spPr>
          </p:pic>
        </mc:Fallback>
      </mc:AlternateContent>
      <p:sp>
        <p:nvSpPr>
          <p:cNvPr id="3" name="Slide Number Placeholder 2">
            <a:extLst>
              <a:ext uri="{FF2B5EF4-FFF2-40B4-BE49-F238E27FC236}">
                <a16:creationId xmlns:a16="http://schemas.microsoft.com/office/drawing/2014/main" id="{87D1FA57-4F9F-6FC9-F489-6FBC916E78D1}"/>
              </a:ext>
            </a:extLst>
          </p:cNvPr>
          <p:cNvSpPr>
            <a:spLocks noGrp="1"/>
          </p:cNvSpPr>
          <p:nvPr>
            <p:ph type="sldNum" sz="quarter" idx="12"/>
          </p:nvPr>
        </p:nvSpPr>
        <p:spPr/>
        <p:txBody>
          <a:bodyPr/>
          <a:lstStyle/>
          <a:p>
            <a:fld id="{127E6D33-D845-420D-8E4D-F3D5C333E90D}" type="slidenum">
              <a:rPr lang="en-US" smtClean="0"/>
              <a:t>12</a:t>
            </a:fld>
            <a:endParaRPr lang="en-US"/>
          </a:p>
        </p:txBody>
      </p:sp>
    </p:spTree>
    <p:extLst>
      <p:ext uri="{BB962C8B-B14F-4D97-AF65-F5344CB8AC3E}">
        <p14:creationId xmlns:p14="http://schemas.microsoft.com/office/powerpoint/2010/main" val="158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7F38-B525-4062-94D3-05098910345D}"/>
              </a:ext>
            </a:extLst>
          </p:cNvPr>
          <p:cNvSpPr>
            <a:spLocks noGrp="1"/>
          </p:cNvSpPr>
          <p:nvPr>
            <p:ph type="title"/>
          </p:nvPr>
        </p:nvSpPr>
        <p:spPr>
          <a:xfrm>
            <a:off x="838200" y="240385"/>
            <a:ext cx="10515600" cy="532798"/>
          </a:xfrm>
        </p:spPr>
        <p:txBody>
          <a:bodyPr>
            <a:normAutofit fontScale="90000"/>
          </a:bodyPr>
          <a:lstStyle/>
          <a:p>
            <a:pPr algn="ctr"/>
            <a:r>
              <a:rPr lang="en-US" dirty="0"/>
              <a:t>Classes and Pointers</a:t>
            </a:r>
          </a:p>
        </p:txBody>
      </p:sp>
      <p:pic>
        <p:nvPicPr>
          <p:cNvPr id="4" name="Content Placeholder 3">
            <a:extLst>
              <a:ext uri="{FF2B5EF4-FFF2-40B4-BE49-F238E27FC236}">
                <a16:creationId xmlns:a16="http://schemas.microsoft.com/office/drawing/2014/main" id="{EF6D3234-564D-4EAC-96D9-D8667ECB323C}"/>
              </a:ext>
            </a:extLst>
          </p:cNvPr>
          <p:cNvPicPr>
            <a:picLocks noGrp="1" noChangeAspect="1"/>
          </p:cNvPicPr>
          <p:nvPr>
            <p:ph idx="1"/>
          </p:nvPr>
        </p:nvPicPr>
        <p:blipFill>
          <a:blip r:embed="rId2"/>
          <a:stretch>
            <a:fillRect/>
          </a:stretch>
        </p:blipFill>
        <p:spPr>
          <a:xfrm>
            <a:off x="510747" y="955589"/>
            <a:ext cx="11137556" cy="5755587"/>
          </a:xfrm>
          <a:prstGeom prst="rect">
            <a:avLst/>
          </a:prstGeom>
        </p:spPr>
      </p:pic>
      <p:sp>
        <p:nvSpPr>
          <p:cNvPr id="3" name="Slide Number Placeholder 2">
            <a:extLst>
              <a:ext uri="{FF2B5EF4-FFF2-40B4-BE49-F238E27FC236}">
                <a16:creationId xmlns:a16="http://schemas.microsoft.com/office/drawing/2014/main" id="{A0F9B717-AA49-397F-8EDA-D5CDEC4347E5}"/>
              </a:ext>
            </a:extLst>
          </p:cNvPr>
          <p:cNvSpPr>
            <a:spLocks noGrp="1"/>
          </p:cNvSpPr>
          <p:nvPr>
            <p:ph type="sldNum" sz="quarter" idx="12"/>
          </p:nvPr>
        </p:nvSpPr>
        <p:spPr/>
        <p:txBody>
          <a:bodyPr/>
          <a:lstStyle/>
          <a:p>
            <a:fld id="{127E6D33-D845-420D-8E4D-F3D5C333E90D}" type="slidenum">
              <a:rPr lang="en-US" smtClean="0"/>
              <a:t>13</a:t>
            </a:fld>
            <a:endParaRPr lang="en-US"/>
          </a:p>
        </p:txBody>
      </p:sp>
    </p:spTree>
    <p:extLst>
      <p:ext uri="{BB962C8B-B14F-4D97-AF65-F5344CB8AC3E}">
        <p14:creationId xmlns:p14="http://schemas.microsoft.com/office/powerpoint/2010/main" val="3923924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55C3-B84D-A0C6-0613-E447F2F1BC21}"/>
              </a:ext>
            </a:extLst>
          </p:cNvPr>
          <p:cNvSpPr>
            <a:spLocks noGrp="1"/>
          </p:cNvSpPr>
          <p:nvPr>
            <p:ph type="title"/>
          </p:nvPr>
        </p:nvSpPr>
        <p:spPr/>
        <p:txBody>
          <a:bodyPr/>
          <a:lstStyle/>
          <a:p>
            <a:pPr algn="ctr"/>
            <a:r>
              <a:rPr lang="en-US" dirty="0"/>
              <a:t>Classes and Pointers</a:t>
            </a:r>
          </a:p>
        </p:txBody>
      </p:sp>
      <p:sp>
        <p:nvSpPr>
          <p:cNvPr id="3" name="Content Placeholder 2">
            <a:extLst>
              <a:ext uri="{FF2B5EF4-FFF2-40B4-BE49-F238E27FC236}">
                <a16:creationId xmlns:a16="http://schemas.microsoft.com/office/drawing/2014/main" id="{05160013-966A-EBB2-ED89-936CCA697EE2}"/>
              </a:ext>
            </a:extLst>
          </p:cNvPr>
          <p:cNvSpPr>
            <a:spLocks noGrp="1"/>
          </p:cNvSpPr>
          <p:nvPr>
            <p:ph idx="1"/>
          </p:nvPr>
        </p:nvSpPr>
        <p:spPr/>
        <p:txBody>
          <a:bodyPr/>
          <a:lstStyle/>
          <a:p>
            <a:r>
              <a:rPr lang="en-US" dirty="0"/>
              <a:t>See example</a:t>
            </a:r>
            <a:br>
              <a:rPr lang="en-US" dirty="0"/>
            </a:br>
            <a:r>
              <a:rPr lang="en-US" dirty="0"/>
              <a:t>PointerandClasses01.cpp</a:t>
            </a:r>
          </a:p>
          <a:p>
            <a:pPr marL="0" indent="0">
              <a:buNone/>
            </a:pPr>
            <a:r>
              <a:rPr lang="en-US" dirty="0"/>
              <a:t>&amp;</a:t>
            </a:r>
          </a:p>
          <a:p>
            <a:r>
              <a:rPr lang="en-US" dirty="0" err="1"/>
              <a:t>AccesingMemberFunctionUsingdotandref</a:t>
            </a:r>
            <a:endParaRPr lang="en-US" dirty="0"/>
          </a:p>
          <a:p>
            <a:endParaRPr lang="en-US" dirty="0"/>
          </a:p>
        </p:txBody>
      </p:sp>
      <p:pic>
        <p:nvPicPr>
          <p:cNvPr id="5" name="Picture 4">
            <a:extLst>
              <a:ext uri="{FF2B5EF4-FFF2-40B4-BE49-F238E27FC236}">
                <a16:creationId xmlns:a16="http://schemas.microsoft.com/office/drawing/2014/main" id="{3F2B043D-3684-5C14-5B30-8258F145E531}"/>
              </a:ext>
            </a:extLst>
          </p:cNvPr>
          <p:cNvPicPr>
            <a:picLocks noChangeAspect="1"/>
          </p:cNvPicPr>
          <p:nvPr/>
        </p:nvPicPr>
        <p:blipFill rotWithShape="1">
          <a:blip r:embed="rId2"/>
          <a:srcRect t="27991" b="-27991"/>
          <a:stretch/>
        </p:blipFill>
        <p:spPr>
          <a:xfrm>
            <a:off x="838200" y="3657600"/>
            <a:ext cx="9229078" cy="2743200"/>
          </a:xfrm>
          <a:prstGeom prst="rect">
            <a:avLst/>
          </a:prstGeom>
        </p:spPr>
      </p:pic>
      <p:sp>
        <p:nvSpPr>
          <p:cNvPr id="4" name="Slide Number Placeholder 3">
            <a:extLst>
              <a:ext uri="{FF2B5EF4-FFF2-40B4-BE49-F238E27FC236}">
                <a16:creationId xmlns:a16="http://schemas.microsoft.com/office/drawing/2014/main" id="{3B010DBA-05D1-5BCD-16AE-2D4FB0DA1A68}"/>
              </a:ext>
            </a:extLst>
          </p:cNvPr>
          <p:cNvSpPr>
            <a:spLocks noGrp="1"/>
          </p:cNvSpPr>
          <p:nvPr>
            <p:ph type="sldNum" sz="quarter" idx="12"/>
          </p:nvPr>
        </p:nvSpPr>
        <p:spPr/>
        <p:txBody>
          <a:bodyPr/>
          <a:lstStyle/>
          <a:p>
            <a:fld id="{127E6D33-D845-420D-8E4D-F3D5C333E90D}" type="slidenum">
              <a:rPr lang="en-US" smtClean="0"/>
              <a:t>14</a:t>
            </a:fld>
            <a:endParaRPr lang="en-US"/>
          </a:p>
        </p:txBody>
      </p:sp>
    </p:spTree>
    <p:extLst>
      <p:ext uri="{BB962C8B-B14F-4D97-AF65-F5344CB8AC3E}">
        <p14:creationId xmlns:p14="http://schemas.microsoft.com/office/powerpoint/2010/main" val="2750166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2315-529C-4E24-838C-0DAC5FEA3E57}"/>
              </a:ext>
            </a:extLst>
          </p:cNvPr>
          <p:cNvSpPr>
            <a:spLocks noGrp="1"/>
          </p:cNvSpPr>
          <p:nvPr>
            <p:ph type="title"/>
          </p:nvPr>
        </p:nvSpPr>
        <p:spPr/>
        <p:txBody>
          <a:bodyPr/>
          <a:lstStyle/>
          <a:p>
            <a:pPr algn="ctr"/>
            <a:r>
              <a:rPr lang="en-US" dirty="0"/>
              <a:t>Dynamic Variables</a:t>
            </a:r>
          </a:p>
        </p:txBody>
      </p:sp>
      <p:sp>
        <p:nvSpPr>
          <p:cNvPr id="3" name="Content Placeholder 2">
            <a:extLst>
              <a:ext uri="{FF2B5EF4-FFF2-40B4-BE49-F238E27FC236}">
                <a16:creationId xmlns:a16="http://schemas.microsoft.com/office/drawing/2014/main" id="{35195AD9-15B5-4202-BCBD-6692FB56825A}"/>
              </a:ext>
            </a:extLst>
          </p:cNvPr>
          <p:cNvSpPr>
            <a:spLocks noGrp="1"/>
          </p:cNvSpPr>
          <p:nvPr>
            <p:ph idx="1"/>
          </p:nvPr>
        </p:nvSpPr>
        <p:spPr/>
        <p:txBody>
          <a:bodyPr/>
          <a:lstStyle/>
          <a:p>
            <a:r>
              <a:rPr lang="en-US" dirty="0"/>
              <a:t>Why Pointers when we have variables. </a:t>
            </a:r>
            <a:r>
              <a:rPr lang="en-US"/>
              <a:t>(CP-01)</a:t>
            </a:r>
            <a:endParaRPr lang="en-US" dirty="0"/>
          </a:p>
          <a:p>
            <a:r>
              <a:rPr lang="en-US" dirty="0"/>
              <a:t>Variables that are created during program execution are called </a:t>
            </a:r>
            <a:r>
              <a:rPr lang="en-US" b="1" dirty="0"/>
              <a:t>dynamic variables.</a:t>
            </a:r>
          </a:p>
          <a:p>
            <a:r>
              <a:rPr lang="en-US" dirty="0"/>
              <a:t>To create dynamic variables</a:t>
            </a:r>
          </a:p>
          <a:p>
            <a:pPr lvl="1"/>
            <a:r>
              <a:rPr lang="en-US" dirty="0"/>
              <a:t>new</a:t>
            </a:r>
          </a:p>
          <a:p>
            <a:r>
              <a:rPr lang="en-US" dirty="0"/>
              <a:t>To destroy dynamic variable</a:t>
            </a:r>
          </a:p>
          <a:p>
            <a:pPr lvl="1"/>
            <a:r>
              <a:rPr lang="en-US" dirty="0"/>
              <a:t>delete</a:t>
            </a:r>
          </a:p>
        </p:txBody>
      </p:sp>
      <p:sp>
        <p:nvSpPr>
          <p:cNvPr id="4" name="Slide Number Placeholder 3">
            <a:extLst>
              <a:ext uri="{FF2B5EF4-FFF2-40B4-BE49-F238E27FC236}">
                <a16:creationId xmlns:a16="http://schemas.microsoft.com/office/drawing/2014/main" id="{857F04FE-B5DA-D11B-6671-FF1965A00A8C}"/>
              </a:ext>
            </a:extLst>
          </p:cNvPr>
          <p:cNvSpPr>
            <a:spLocks noGrp="1"/>
          </p:cNvSpPr>
          <p:nvPr>
            <p:ph type="sldNum" sz="quarter" idx="12"/>
          </p:nvPr>
        </p:nvSpPr>
        <p:spPr/>
        <p:txBody>
          <a:bodyPr/>
          <a:lstStyle/>
          <a:p>
            <a:fld id="{127E6D33-D845-420D-8E4D-F3D5C333E90D}" type="slidenum">
              <a:rPr lang="en-US" smtClean="0"/>
              <a:t>15</a:t>
            </a:fld>
            <a:endParaRPr lang="en-US"/>
          </a:p>
        </p:txBody>
      </p:sp>
    </p:spTree>
    <p:extLst>
      <p:ext uri="{BB962C8B-B14F-4D97-AF65-F5344CB8AC3E}">
        <p14:creationId xmlns:p14="http://schemas.microsoft.com/office/powerpoint/2010/main" val="3879021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8C36-045B-4501-8B91-12F93AC9C477}"/>
              </a:ext>
            </a:extLst>
          </p:cNvPr>
          <p:cNvSpPr>
            <a:spLocks noGrp="1"/>
          </p:cNvSpPr>
          <p:nvPr>
            <p:ph type="title"/>
          </p:nvPr>
        </p:nvSpPr>
        <p:spPr/>
        <p:txBody>
          <a:bodyPr/>
          <a:lstStyle/>
          <a:p>
            <a:pPr algn="ctr"/>
            <a:r>
              <a:rPr lang="en-US" dirty="0"/>
              <a:t>Operator </a:t>
            </a:r>
            <a:r>
              <a:rPr lang="en-US" b="1" dirty="0"/>
              <a:t>new</a:t>
            </a:r>
          </a:p>
        </p:txBody>
      </p:sp>
      <p:sp>
        <p:nvSpPr>
          <p:cNvPr id="3" name="Content Placeholder 2">
            <a:extLst>
              <a:ext uri="{FF2B5EF4-FFF2-40B4-BE49-F238E27FC236}">
                <a16:creationId xmlns:a16="http://schemas.microsoft.com/office/drawing/2014/main" id="{7956743A-E6C1-42EA-8198-C7DFB85ADFC7}"/>
              </a:ext>
            </a:extLst>
          </p:cNvPr>
          <p:cNvSpPr>
            <a:spLocks noGrp="1"/>
          </p:cNvSpPr>
          <p:nvPr>
            <p:ph idx="1"/>
          </p:nvPr>
        </p:nvSpPr>
        <p:spPr/>
        <p:txBody>
          <a:bodyPr/>
          <a:lstStyle/>
          <a:p>
            <a:r>
              <a:rPr lang="en-US" dirty="0"/>
              <a:t>new </a:t>
            </a:r>
            <a:r>
              <a:rPr lang="en-US" dirty="0" err="1"/>
              <a:t>dataType</a:t>
            </a:r>
            <a:r>
              <a:rPr lang="en-US" dirty="0"/>
              <a:t>;                  //to allocate a single variable</a:t>
            </a:r>
          </a:p>
          <a:p>
            <a:r>
              <a:rPr lang="en-US" dirty="0"/>
              <a:t>new </a:t>
            </a:r>
            <a:r>
              <a:rPr lang="en-US" dirty="0" err="1"/>
              <a:t>dataType</a:t>
            </a:r>
            <a:r>
              <a:rPr lang="en-US" dirty="0"/>
              <a:t>[</a:t>
            </a:r>
            <a:r>
              <a:rPr lang="en-US" dirty="0" err="1"/>
              <a:t>intExp</a:t>
            </a:r>
            <a:r>
              <a:rPr lang="en-US" dirty="0"/>
              <a:t>];   //to allocate an array of variables</a:t>
            </a:r>
          </a:p>
        </p:txBody>
      </p:sp>
      <p:sp>
        <p:nvSpPr>
          <p:cNvPr id="4" name="Slide Number Placeholder 3">
            <a:extLst>
              <a:ext uri="{FF2B5EF4-FFF2-40B4-BE49-F238E27FC236}">
                <a16:creationId xmlns:a16="http://schemas.microsoft.com/office/drawing/2014/main" id="{517CC65A-3636-3FD7-2F31-1BA027C0AD32}"/>
              </a:ext>
            </a:extLst>
          </p:cNvPr>
          <p:cNvSpPr>
            <a:spLocks noGrp="1"/>
          </p:cNvSpPr>
          <p:nvPr>
            <p:ph type="sldNum" sz="quarter" idx="12"/>
          </p:nvPr>
        </p:nvSpPr>
        <p:spPr/>
        <p:txBody>
          <a:bodyPr/>
          <a:lstStyle/>
          <a:p>
            <a:fld id="{127E6D33-D845-420D-8E4D-F3D5C333E90D}" type="slidenum">
              <a:rPr lang="en-US" smtClean="0"/>
              <a:t>16</a:t>
            </a:fld>
            <a:endParaRPr lang="en-US"/>
          </a:p>
        </p:txBody>
      </p:sp>
    </p:spTree>
    <p:extLst>
      <p:ext uri="{BB962C8B-B14F-4D97-AF65-F5344CB8AC3E}">
        <p14:creationId xmlns:p14="http://schemas.microsoft.com/office/powerpoint/2010/main" val="2982408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4D093-5127-4CFD-B1F2-E8C20F05FE4A}"/>
              </a:ext>
            </a:extLst>
          </p:cNvPr>
          <p:cNvSpPr>
            <a:spLocks noGrp="1"/>
          </p:cNvSpPr>
          <p:nvPr>
            <p:ph type="title"/>
          </p:nvPr>
        </p:nvSpPr>
        <p:spPr/>
        <p:txBody>
          <a:bodyPr/>
          <a:lstStyle/>
          <a:p>
            <a:pPr algn="ctr"/>
            <a:r>
              <a:rPr lang="en-US" dirty="0"/>
              <a:t>Shallow versus Deep Copy and Pointers</a:t>
            </a:r>
          </a:p>
        </p:txBody>
      </p:sp>
      <p:sp>
        <p:nvSpPr>
          <p:cNvPr id="3" name="Content Placeholder 2">
            <a:extLst>
              <a:ext uri="{FF2B5EF4-FFF2-40B4-BE49-F238E27FC236}">
                <a16:creationId xmlns:a16="http://schemas.microsoft.com/office/drawing/2014/main" id="{653EF40C-06B9-4431-93DC-5A64B5C7E5E4}"/>
              </a:ext>
            </a:extLst>
          </p:cNvPr>
          <p:cNvSpPr>
            <a:spLocks noGrp="1"/>
          </p:cNvSpPr>
          <p:nvPr>
            <p:ph idx="1"/>
          </p:nvPr>
        </p:nvSpPr>
        <p:spPr/>
        <p:txBody>
          <a:bodyPr/>
          <a:lstStyle/>
          <a:p>
            <a:pPr marL="0" indent="0">
              <a:buNone/>
            </a:pPr>
            <a:r>
              <a:rPr lang="en-US" dirty="0"/>
              <a:t>//Consider the following code snippet</a:t>
            </a:r>
          </a:p>
          <a:p>
            <a:pPr marL="0" indent="0">
              <a:buNone/>
            </a:pPr>
            <a:r>
              <a:rPr lang="en-US" dirty="0"/>
              <a:t>int *first;</a:t>
            </a:r>
          </a:p>
          <a:p>
            <a:pPr marL="0" indent="0">
              <a:buNone/>
            </a:pPr>
            <a:r>
              <a:rPr lang="en-US" dirty="0"/>
              <a:t>int *second;</a:t>
            </a:r>
          </a:p>
          <a:p>
            <a:pPr marL="0" indent="0">
              <a:buNone/>
            </a:pPr>
            <a:r>
              <a:rPr lang="en-US" dirty="0"/>
              <a:t>first = new int[10];</a:t>
            </a:r>
          </a:p>
          <a:p>
            <a:pPr marL="0" indent="0">
              <a:buNone/>
            </a:pPr>
            <a:r>
              <a:rPr lang="en-US" dirty="0"/>
              <a:t>second=first</a:t>
            </a:r>
          </a:p>
        </p:txBody>
      </p:sp>
      <p:sp>
        <p:nvSpPr>
          <p:cNvPr id="4" name="Slide Number Placeholder 3">
            <a:extLst>
              <a:ext uri="{FF2B5EF4-FFF2-40B4-BE49-F238E27FC236}">
                <a16:creationId xmlns:a16="http://schemas.microsoft.com/office/drawing/2014/main" id="{92B233F1-057E-1472-39D8-D72E4C6C63EB}"/>
              </a:ext>
            </a:extLst>
          </p:cNvPr>
          <p:cNvSpPr>
            <a:spLocks noGrp="1"/>
          </p:cNvSpPr>
          <p:nvPr>
            <p:ph type="sldNum" sz="quarter" idx="12"/>
          </p:nvPr>
        </p:nvSpPr>
        <p:spPr/>
        <p:txBody>
          <a:bodyPr/>
          <a:lstStyle/>
          <a:p>
            <a:fld id="{127E6D33-D845-420D-8E4D-F3D5C333E90D}" type="slidenum">
              <a:rPr lang="en-US" smtClean="0"/>
              <a:t>17</a:t>
            </a:fld>
            <a:endParaRPr lang="en-US"/>
          </a:p>
        </p:txBody>
      </p:sp>
    </p:spTree>
    <p:extLst>
      <p:ext uri="{BB962C8B-B14F-4D97-AF65-F5344CB8AC3E}">
        <p14:creationId xmlns:p14="http://schemas.microsoft.com/office/powerpoint/2010/main" val="3048166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77C4-7A73-47E4-B326-1D2AD496AA77}"/>
              </a:ext>
            </a:extLst>
          </p:cNvPr>
          <p:cNvSpPr>
            <a:spLocks noGrp="1"/>
          </p:cNvSpPr>
          <p:nvPr>
            <p:ph type="title"/>
          </p:nvPr>
        </p:nvSpPr>
        <p:spPr/>
        <p:txBody>
          <a:bodyPr/>
          <a:lstStyle/>
          <a:p>
            <a:pPr algn="ctr"/>
            <a:r>
              <a:rPr lang="en-US" dirty="0"/>
              <a:t>Shallow vs Deep Copy</a:t>
            </a:r>
          </a:p>
        </p:txBody>
      </p:sp>
      <p:pic>
        <p:nvPicPr>
          <p:cNvPr id="4" name="Content Placeholder 3">
            <a:extLst>
              <a:ext uri="{FF2B5EF4-FFF2-40B4-BE49-F238E27FC236}">
                <a16:creationId xmlns:a16="http://schemas.microsoft.com/office/drawing/2014/main" id="{1E04B3F8-69AF-48C6-8F74-23D384FBA777}"/>
              </a:ext>
            </a:extLst>
          </p:cNvPr>
          <p:cNvPicPr>
            <a:picLocks noGrp="1" noChangeAspect="1"/>
          </p:cNvPicPr>
          <p:nvPr>
            <p:ph idx="1"/>
          </p:nvPr>
        </p:nvPicPr>
        <p:blipFill>
          <a:blip r:embed="rId2"/>
          <a:stretch>
            <a:fillRect/>
          </a:stretch>
        </p:blipFill>
        <p:spPr>
          <a:xfrm>
            <a:off x="763572" y="1825625"/>
            <a:ext cx="10590228" cy="4351338"/>
          </a:xfrm>
          <a:prstGeom prst="rect">
            <a:avLst/>
          </a:prstGeom>
        </p:spPr>
      </p:pic>
      <p:sp>
        <p:nvSpPr>
          <p:cNvPr id="3" name="TextBox 2">
            <a:extLst>
              <a:ext uri="{FF2B5EF4-FFF2-40B4-BE49-F238E27FC236}">
                <a16:creationId xmlns:a16="http://schemas.microsoft.com/office/drawing/2014/main" id="{EF959CC0-E60F-75DB-BCDC-6497B948051B}"/>
              </a:ext>
            </a:extLst>
          </p:cNvPr>
          <p:cNvSpPr txBox="1"/>
          <p:nvPr/>
        </p:nvSpPr>
        <p:spPr>
          <a:xfrm>
            <a:off x="838200" y="4621428"/>
            <a:ext cx="1798396" cy="400110"/>
          </a:xfrm>
          <a:prstGeom prst="rect">
            <a:avLst/>
          </a:prstGeom>
          <a:noFill/>
        </p:spPr>
        <p:txBody>
          <a:bodyPr wrap="square" rtlCol="0">
            <a:spAutoFit/>
          </a:bodyPr>
          <a:lstStyle/>
          <a:p>
            <a:r>
              <a:rPr lang="en-US" sz="2000" b="1" u="sng" dirty="0">
                <a:solidFill>
                  <a:schemeClr val="accent1"/>
                </a:solidFill>
              </a:rPr>
              <a:t>Shallow Copy</a:t>
            </a:r>
          </a:p>
        </p:txBody>
      </p:sp>
      <p:sp>
        <p:nvSpPr>
          <p:cNvPr id="5" name="Slide Number Placeholder 4">
            <a:extLst>
              <a:ext uri="{FF2B5EF4-FFF2-40B4-BE49-F238E27FC236}">
                <a16:creationId xmlns:a16="http://schemas.microsoft.com/office/drawing/2014/main" id="{4F74BF97-4BF1-7C4F-03F8-0047EDD284D4}"/>
              </a:ext>
            </a:extLst>
          </p:cNvPr>
          <p:cNvSpPr>
            <a:spLocks noGrp="1"/>
          </p:cNvSpPr>
          <p:nvPr>
            <p:ph type="sldNum" sz="quarter" idx="12"/>
          </p:nvPr>
        </p:nvSpPr>
        <p:spPr/>
        <p:txBody>
          <a:bodyPr/>
          <a:lstStyle/>
          <a:p>
            <a:fld id="{127E6D33-D845-420D-8E4D-F3D5C333E90D}" type="slidenum">
              <a:rPr lang="en-US" smtClean="0"/>
              <a:t>18</a:t>
            </a:fld>
            <a:endParaRPr lang="en-US"/>
          </a:p>
        </p:txBody>
      </p:sp>
    </p:spTree>
    <p:extLst>
      <p:ext uri="{BB962C8B-B14F-4D97-AF65-F5344CB8AC3E}">
        <p14:creationId xmlns:p14="http://schemas.microsoft.com/office/powerpoint/2010/main" val="1388931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C088-6DB8-48A9-AB78-C5582582D46D}"/>
              </a:ext>
            </a:extLst>
          </p:cNvPr>
          <p:cNvSpPr>
            <a:spLocks noGrp="1"/>
          </p:cNvSpPr>
          <p:nvPr>
            <p:ph type="title"/>
          </p:nvPr>
        </p:nvSpPr>
        <p:spPr/>
        <p:txBody>
          <a:bodyPr/>
          <a:lstStyle/>
          <a:p>
            <a:pPr algn="ctr"/>
            <a:r>
              <a:rPr lang="en-US" dirty="0"/>
              <a:t>Shallow vs Deep Copy</a:t>
            </a:r>
          </a:p>
        </p:txBody>
      </p:sp>
      <p:sp>
        <p:nvSpPr>
          <p:cNvPr id="3" name="Content Placeholder 2">
            <a:extLst>
              <a:ext uri="{FF2B5EF4-FFF2-40B4-BE49-F238E27FC236}">
                <a16:creationId xmlns:a16="http://schemas.microsoft.com/office/drawing/2014/main" id="{8E108A23-6467-486C-B9F9-BEC5926812E1}"/>
              </a:ext>
            </a:extLst>
          </p:cNvPr>
          <p:cNvSpPr>
            <a:spLocks noGrp="1"/>
          </p:cNvSpPr>
          <p:nvPr>
            <p:ph idx="1"/>
          </p:nvPr>
        </p:nvSpPr>
        <p:spPr/>
        <p:txBody>
          <a:bodyPr/>
          <a:lstStyle/>
          <a:p>
            <a:pPr marL="0" indent="0">
              <a:buNone/>
            </a:pPr>
            <a:endParaRPr lang="en-US" dirty="0"/>
          </a:p>
        </p:txBody>
      </p:sp>
      <p:pic>
        <p:nvPicPr>
          <p:cNvPr id="4" name="Picture 3">
            <a:extLst>
              <a:ext uri="{FF2B5EF4-FFF2-40B4-BE49-F238E27FC236}">
                <a16:creationId xmlns:a16="http://schemas.microsoft.com/office/drawing/2014/main" id="{121605D7-4516-4EAA-884A-27DE16F0C572}"/>
              </a:ext>
            </a:extLst>
          </p:cNvPr>
          <p:cNvPicPr>
            <a:picLocks noChangeAspect="1"/>
          </p:cNvPicPr>
          <p:nvPr/>
        </p:nvPicPr>
        <p:blipFill>
          <a:blip r:embed="rId2"/>
          <a:stretch>
            <a:fillRect/>
          </a:stretch>
        </p:blipFill>
        <p:spPr>
          <a:xfrm>
            <a:off x="846438" y="1772444"/>
            <a:ext cx="10820400" cy="4457700"/>
          </a:xfrm>
          <a:prstGeom prst="rect">
            <a:avLst/>
          </a:prstGeom>
        </p:spPr>
      </p:pic>
      <p:sp>
        <p:nvSpPr>
          <p:cNvPr id="5" name="TextBox 4">
            <a:extLst>
              <a:ext uri="{FF2B5EF4-FFF2-40B4-BE49-F238E27FC236}">
                <a16:creationId xmlns:a16="http://schemas.microsoft.com/office/drawing/2014/main" id="{F51F13FD-0CA6-6D5F-506C-77513EDA880F}"/>
              </a:ext>
            </a:extLst>
          </p:cNvPr>
          <p:cNvSpPr txBox="1"/>
          <p:nvPr/>
        </p:nvSpPr>
        <p:spPr>
          <a:xfrm>
            <a:off x="1035909" y="4588477"/>
            <a:ext cx="3099486" cy="707886"/>
          </a:xfrm>
          <a:prstGeom prst="rect">
            <a:avLst/>
          </a:prstGeom>
          <a:noFill/>
        </p:spPr>
        <p:txBody>
          <a:bodyPr wrap="square" rtlCol="0">
            <a:spAutoFit/>
          </a:bodyPr>
          <a:lstStyle/>
          <a:p>
            <a:r>
              <a:rPr lang="en-US" sz="2000" dirty="0">
                <a:solidFill>
                  <a:schemeClr val="accent1"/>
                </a:solidFill>
              </a:rPr>
              <a:t>first and second are </a:t>
            </a:r>
            <a:r>
              <a:rPr lang="en-US" sz="2000" b="1" dirty="0">
                <a:solidFill>
                  <a:schemeClr val="accent1"/>
                </a:solidFill>
              </a:rPr>
              <a:t>Dangling Pointers</a:t>
            </a:r>
          </a:p>
        </p:txBody>
      </p:sp>
      <p:sp>
        <p:nvSpPr>
          <p:cNvPr id="6" name="Slide Number Placeholder 5">
            <a:extLst>
              <a:ext uri="{FF2B5EF4-FFF2-40B4-BE49-F238E27FC236}">
                <a16:creationId xmlns:a16="http://schemas.microsoft.com/office/drawing/2014/main" id="{A7A6F397-4AC1-2DE5-4B25-B80FCEEE9E74}"/>
              </a:ext>
            </a:extLst>
          </p:cNvPr>
          <p:cNvSpPr>
            <a:spLocks noGrp="1"/>
          </p:cNvSpPr>
          <p:nvPr>
            <p:ph type="sldNum" sz="quarter" idx="12"/>
          </p:nvPr>
        </p:nvSpPr>
        <p:spPr/>
        <p:txBody>
          <a:bodyPr/>
          <a:lstStyle/>
          <a:p>
            <a:fld id="{127E6D33-D845-420D-8E4D-F3D5C333E90D}" type="slidenum">
              <a:rPr lang="en-US" smtClean="0"/>
              <a:t>19</a:t>
            </a:fld>
            <a:endParaRPr lang="en-US"/>
          </a:p>
        </p:txBody>
      </p:sp>
    </p:spTree>
    <p:extLst>
      <p:ext uri="{BB962C8B-B14F-4D97-AF65-F5344CB8AC3E}">
        <p14:creationId xmlns:p14="http://schemas.microsoft.com/office/powerpoint/2010/main" val="4121848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5CCAD-618B-469B-9142-C73BE1ED625C}"/>
              </a:ext>
            </a:extLst>
          </p:cNvPr>
          <p:cNvSpPr>
            <a:spLocks noGrp="1"/>
          </p:cNvSpPr>
          <p:nvPr>
            <p:ph type="title"/>
          </p:nvPr>
        </p:nvSpPr>
        <p:spPr/>
        <p:txBody>
          <a:bodyPr/>
          <a:lstStyle/>
          <a:p>
            <a:pPr algn="ctr"/>
            <a:r>
              <a:rPr lang="en-US" dirty="0"/>
              <a:t>Contents</a:t>
            </a:r>
          </a:p>
        </p:txBody>
      </p:sp>
      <p:graphicFrame>
        <p:nvGraphicFramePr>
          <p:cNvPr id="4" name="Content Placeholder 3">
            <a:extLst>
              <a:ext uri="{FF2B5EF4-FFF2-40B4-BE49-F238E27FC236}">
                <a16:creationId xmlns:a16="http://schemas.microsoft.com/office/drawing/2014/main" id="{47ED664A-850D-4195-B80D-8179E71FC41E}"/>
              </a:ext>
            </a:extLst>
          </p:cNvPr>
          <p:cNvGraphicFramePr>
            <a:graphicFrameLocks noGrp="1"/>
          </p:cNvGraphicFramePr>
          <p:nvPr>
            <p:ph idx="1"/>
            <p:extLst>
              <p:ext uri="{D42A27DB-BD31-4B8C-83A1-F6EECF244321}">
                <p14:modId xmlns:p14="http://schemas.microsoft.com/office/powerpoint/2010/main" val="2307550080"/>
              </p:ext>
            </p:extLst>
          </p:nvPr>
        </p:nvGraphicFramePr>
        <p:xfrm>
          <a:off x="414778" y="1894788"/>
          <a:ext cx="11397007" cy="4754880"/>
        </p:xfrm>
        <a:graphic>
          <a:graphicData uri="http://schemas.openxmlformats.org/drawingml/2006/table">
            <a:tbl>
              <a:tblPr firstRow="1" firstCol="1" bandRow="1">
                <a:tableStyleId>{5C22544A-7EE6-4342-B048-85BDC9FD1C3A}</a:tableStyleId>
              </a:tblPr>
              <a:tblGrid>
                <a:gridCol w="1052894">
                  <a:extLst>
                    <a:ext uri="{9D8B030D-6E8A-4147-A177-3AD203B41FA5}">
                      <a16:colId xmlns:a16="http://schemas.microsoft.com/office/drawing/2014/main" val="2695713487"/>
                    </a:ext>
                  </a:extLst>
                </a:gridCol>
                <a:gridCol w="4171032">
                  <a:extLst>
                    <a:ext uri="{9D8B030D-6E8A-4147-A177-3AD203B41FA5}">
                      <a16:colId xmlns:a16="http://schemas.microsoft.com/office/drawing/2014/main" val="11943326"/>
                    </a:ext>
                  </a:extLst>
                </a:gridCol>
                <a:gridCol w="2058092">
                  <a:extLst>
                    <a:ext uri="{9D8B030D-6E8A-4147-A177-3AD203B41FA5}">
                      <a16:colId xmlns:a16="http://schemas.microsoft.com/office/drawing/2014/main" val="2727603697"/>
                    </a:ext>
                  </a:extLst>
                </a:gridCol>
                <a:gridCol w="2505243">
                  <a:extLst>
                    <a:ext uri="{9D8B030D-6E8A-4147-A177-3AD203B41FA5}">
                      <a16:colId xmlns:a16="http://schemas.microsoft.com/office/drawing/2014/main" val="4243955235"/>
                    </a:ext>
                  </a:extLst>
                </a:gridCol>
                <a:gridCol w="1609746">
                  <a:extLst>
                    <a:ext uri="{9D8B030D-6E8A-4147-A177-3AD203B41FA5}">
                      <a16:colId xmlns:a16="http://schemas.microsoft.com/office/drawing/2014/main" val="1795900753"/>
                    </a:ext>
                  </a:extLst>
                </a:gridCol>
              </a:tblGrid>
              <a:tr h="4449451">
                <a:tc>
                  <a:txBody>
                    <a:bodyPr/>
                    <a:lstStyle/>
                    <a:p>
                      <a:pPr marL="0" marR="0" algn="ctr">
                        <a:spcBef>
                          <a:spcPts val="0"/>
                        </a:spcBef>
                        <a:spcAft>
                          <a:spcPts val="0"/>
                        </a:spcAft>
                      </a:pPr>
                      <a:r>
                        <a:rPr lang="en-US" sz="2400" dirty="0">
                          <a:solidFill>
                            <a:schemeClr val="bg1"/>
                          </a:solidFill>
                          <a:effectLst/>
                        </a:rPr>
                        <a:t>04</a:t>
                      </a:r>
                      <a:endParaRPr lang="en-US" sz="2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400" dirty="0">
                          <a:solidFill>
                            <a:schemeClr val="bg1"/>
                          </a:solidFill>
                          <a:effectLst/>
                        </a:rPr>
                        <a:t>Setters and getters of pointer attributes</a:t>
                      </a:r>
                    </a:p>
                    <a:p>
                      <a:pPr marL="0" marR="0">
                        <a:spcBef>
                          <a:spcPts val="0"/>
                        </a:spcBef>
                        <a:spcAft>
                          <a:spcPts val="0"/>
                        </a:spcAft>
                      </a:pPr>
                      <a:r>
                        <a:rPr lang="en-US" sz="2400" dirty="0">
                          <a:solidFill>
                            <a:schemeClr val="bg1"/>
                          </a:solidFill>
                          <a:effectLst/>
                        </a:rPr>
                        <a:t> </a:t>
                      </a:r>
                    </a:p>
                    <a:p>
                      <a:pPr marL="0" marR="0">
                        <a:spcBef>
                          <a:spcPts val="0"/>
                        </a:spcBef>
                        <a:spcAft>
                          <a:spcPts val="0"/>
                        </a:spcAft>
                      </a:pPr>
                      <a:r>
                        <a:rPr lang="en-US" sz="2400" dirty="0">
                          <a:solidFill>
                            <a:schemeClr val="bg1"/>
                          </a:solidFill>
                          <a:effectLst/>
                        </a:rPr>
                        <a:t> </a:t>
                      </a:r>
                    </a:p>
                    <a:p>
                      <a:pPr marL="0" marR="0">
                        <a:spcBef>
                          <a:spcPts val="0"/>
                        </a:spcBef>
                        <a:spcAft>
                          <a:spcPts val="0"/>
                        </a:spcAft>
                      </a:pPr>
                      <a:r>
                        <a:rPr lang="en-US" sz="2400" dirty="0">
                          <a:solidFill>
                            <a:schemeClr val="bg1"/>
                          </a:solidFill>
                          <a:effectLst/>
                        </a:rPr>
                        <a:t>Deep Copy vs Shallow Copy</a:t>
                      </a:r>
                    </a:p>
                    <a:p>
                      <a:pPr marL="0" marR="0">
                        <a:spcBef>
                          <a:spcPts val="0"/>
                        </a:spcBef>
                        <a:spcAft>
                          <a:spcPts val="0"/>
                        </a:spcAft>
                      </a:pPr>
                      <a:r>
                        <a:rPr lang="en-US" sz="2400" dirty="0">
                          <a:solidFill>
                            <a:schemeClr val="bg1"/>
                          </a:solidFill>
                          <a:effectLst/>
                        </a:rPr>
                        <a:t>Copy Constructors</a:t>
                      </a:r>
                    </a:p>
                    <a:p>
                      <a:pPr marL="0" marR="0">
                        <a:spcBef>
                          <a:spcPts val="0"/>
                        </a:spcBef>
                        <a:spcAft>
                          <a:spcPts val="0"/>
                        </a:spcAft>
                      </a:pPr>
                      <a:r>
                        <a:rPr lang="en-US" sz="2400" dirty="0">
                          <a:solidFill>
                            <a:schemeClr val="bg1"/>
                          </a:solidFill>
                          <a:effectLst/>
                        </a:rPr>
                        <a:t> </a:t>
                      </a:r>
                    </a:p>
                    <a:p>
                      <a:pPr marL="0" marR="0">
                        <a:spcBef>
                          <a:spcPts val="0"/>
                        </a:spcBef>
                        <a:spcAft>
                          <a:spcPts val="0"/>
                        </a:spcAft>
                      </a:pPr>
                      <a:r>
                        <a:rPr lang="en-US" sz="2400" dirty="0">
                          <a:solidFill>
                            <a:schemeClr val="bg1"/>
                          </a:solidFill>
                          <a:effectLst/>
                        </a:rPr>
                        <a:t>Constant data members</a:t>
                      </a:r>
                    </a:p>
                    <a:p>
                      <a:pPr marL="0" marR="0">
                        <a:spcBef>
                          <a:spcPts val="0"/>
                        </a:spcBef>
                        <a:spcAft>
                          <a:spcPts val="0"/>
                        </a:spcAft>
                      </a:pPr>
                      <a:r>
                        <a:rPr lang="en-US" sz="2400" dirty="0">
                          <a:solidFill>
                            <a:schemeClr val="bg1"/>
                          </a:solidFill>
                          <a:effectLst/>
                        </a:rPr>
                        <a:t>Constant member functions</a:t>
                      </a:r>
                    </a:p>
                    <a:p>
                      <a:pPr marL="0" marR="0">
                        <a:spcBef>
                          <a:spcPts val="0"/>
                        </a:spcBef>
                        <a:spcAft>
                          <a:spcPts val="0"/>
                        </a:spcAft>
                      </a:pPr>
                      <a:r>
                        <a:rPr lang="en-US" sz="2400" dirty="0">
                          <a:solidFill>
                            <a:schemeClr val="bg1"/>
                          </a:solidFill>
                          <a:effectLst/>
                        </a:rPr>
                        <a:t>Constructor Initializer Lists</a:t>
                      </a:r>
                    </a:p>
                    <a:p>
                      <a:pPr marL="0" marR="0">
                        <a:spcBef>
                          <a:spcPts val="0"/>
                        </a:spcBef>
                        <a:spcAft>
                          <a:spcPts val="0"/>
                        </a:spcAft>
                      </a:pPr>
                      <a:r>
                        <a:rPr lang="en-US" sz="2400" dirty="0">
                          <a:solidFill>
                            <a:schemeClr val="bg1"/>
                          </a:solidFill>
                          <a:effectLst/>
                        </a:rPr>
                        <a:t>this pointer</a:t>
                      </a:r>
                      <a:endParaRPr lang="en-US" sz="2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400" dirty="0">
                          <a:solidFill>
                            <a:schemeClr val="bg1"/>
                          </a:solidFill>
                          <a:effectLst/>
                        </a:rPr>
                        <a:t>Text Book</a:t>
                      </a:r>
                    </a:p>
                    <a:p>
                      <a:pPr marL="0" marR="0">
                        <a:spcBef>
                          <a:spcPts val="0"/>
                        </a:spcBef>
                        <a:spcAft>
                          <a:spcPts val="0"/>
                        </a:spcAft>
                      </a:pPr>
                      <a:r>
                        <a:rPr lang="en-US" sz="2400" dirty="0">
                          <a:solidFill>
                            <a:schemeClr val="bg1"/>
                          </a:solidFill>
                          <a:effectLst/>
                        </a:rPr>
                        <a:t>Chapter: 09</a:t>
                      </a:r>
                    </a:p>
                    <a:p>
                      <a:pPr marL="0" marR="0">
                        <a:spcBef>
                          <a:spcPts val="0"/>
                        </a:spcBef>
                        <a:spcAft>
                          <a:spcPts val="0"/>
                        </a:spcAft>
                      </a:pPr>
                      <a:r>
                        <a:rPr lang="en-US" sz="2400" dirty="0">
                          <a:solidFill>
                            <a:schemeClr val="bg1"/>
                          </a:solidFill>
                          <a:effectLst/>
                        </a:rPr>
                        <a:t> </a:t>
                      </a:r>
                    </a:p>
                    <a:p>
                      <a:pPr marL="0" marR="0">
                        <a:spcBef>
                          <a:spcPts val="0"/>
                        </a:spcBef>
                        <a:spcAft>
                          <a:spcPts val="0"/>
                        </a:spcAft>
                      </a:pPr>
                      <a:r>
                        <a:rPr lang="en-US" sz="2400" dirty="0">
                          <a:solidFill>
                            <a:schemeClr val="bg1"/>
                          </a:solidFill>
                          <a:effectLst/>
                        </a:rPr>
                        <a:t>Reference Book</a:t>
                      </a:r>
                    </a:p>
                    <a:p>
                      <a:pPr marL="0" marR="0">
                        <a:spcBef>
                          <a:spcPts val="0"/>
                        </a:spcBef>
                        <a:spcAft>
                          <a:spcPts val="0"/>
                        </a:spcAft>
                      </a:pPr>
                      <a:r>
                        <a:rPr lang="en-US" sz="2400" dirty="0">
                          <a:solidFill>
                            <a:schemeClr val="bg1"/>
                          </a:solidFill>
                          <a:effectLst/>
                        </a:rPr>
                        <a:t>Chapter: 12</a:t>
                      </a:r>
                    </a:p>
                    <a:p>
                      <a:pPr marL="0" marR="0">
                        <a:spcBef>
                          <a:spcPts val="0"/>
                        </a:spcBef>
                        <a:spcAft>
                          <a:spcPts val="0"/>
                        </a:spcAft>
                      </a:pPr>
                      <a:r>
                        <a:rPr lang="en-US" sz="2400" dirty="0">
                          <a:solidFill>
                            <a:schemeClr val="bg1"/>
                          </a:solidFill>
                          <a:effectLst/>
                        </a:rPr>
                        <a:t>Page: 807 &amp; 812</a:t>
                      </a:r>
                    </a:p>
                    <a:p>
                      <a:pPr marL="0" marR="0">
                        <a:spcBef>
                          <a:spcPts val="0"/>
                        </a:spcBef>
                        <a:spcAft>
                          <a:spcPts val="0"/>
                        </a:spcAft>
                      </a:pPr>
                      <a:r>
                        <a:rPr lang="en-US" sz="2400" dirty="0">
                          <a:solidFill>
                            <a:schemeClr val="bg1"/>
                          </a:solidFill>
                          <a:effectLst/>
                        </a:rPr>
                        <a:t> </a:t>
                      </a:r>
                    </a:p>
                    <a:p>
                      <a:pPr marL="0" marR="0">
                        <a:spcBef>
                          <a:spcPts val="0"/>
                        </a:spcBef>
                        <a:spcAft>
                          <a:spcPts val="0"/>
                        </a:spcAft>
                      </a:pPr>
                      <a:r>
                        <a:rPr lang="en-US" sz="2400" dirty="0">
                          <a:solidFill>
                            <a:schemeClr val="bg1"/>
                          </a:solidFill>
                          <a:effectLst/>
                        </a:rPr>
                        <a:t>Text Book</a:t>
                      </a:r>
                    </a:p>
                    <a:p>
                      <a:pPr marL="0" marR="0">
                        <a:spcBef>
                          <a:spcPts val="0"/>
                        </a:spcBef>
                        <a:spcAft>
                          <a:spcPts val="0"/>
                        </a:spcAft>
                      </a:pPr>
                      <a:r>
                        <a:rPr lang="en-US" sz="2400" dirty="0">
                          <a:solidFill>
                            <a:schemeClr val="bg1"/>
                          </a:solidFill>
                          <a:effectLst/>
                        </a:rPr>
                        <a:t>Chapter: 10</a:t>
                      </a:r>
                    </a:p>
                    <a:p>
                      <a:pPr marL="0" marR="0">
                        <a:spcBef>
                          <a:spcPts val="0"/>
                        </a:spcBef>
                        <a:spcAft>
                          <a:spcPts val="0"/>
                        </a:spcAft>
                      </a:pPr>
                      <a:r>
                        <a:rPr lang="en-US" sz="2400" dirty="0">
                          <a:solidFill>
                            <a:schemeClr val="bg1"/>
                          </a:solidFill>
                          <a:effectLst/>
                        </a:rPr>
                        <a:t>Section: 10.2 &amp; 10.5</a:t>
                      </a:r>
                      <a:endParaRPr lang="en-US" sz="2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400" dirty="0">
                          <a:solidFill>
                            <a:schemeClr val="bg1"/>
                          </a:solidFill>
                          <a:effectLst/>
                        </a:rPr>
                        <a:t>Assignment:01</a:t>
                      </a:r>
                      <a:endParaRPr lang="en-US" sz="2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400" dirty="0">
                          <a:solidFill>
                            <a:schemeClr val="bg1"/>
                          </a:solidFill>
                          <a:effectLst/>
                        </a:rPr>
                        <a:t>CLO2, CLO3</a:t>
                      </a:r>
                      <a:endParaRPr lang="en-US" sz="2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209714652"/>
                  </a:ext>
                </a:extLst>
              </a:tr>
            </a:tbl>
          </a:graphicData>
        </a:graphic>
      </p:graphicFrame>
      <p:sp>
        <p:nvSpPr>
          <p:cNvPr id="3" name="Slide Number Placeholder 2">
            <a:extLst>
              <a:ext uri="{FF2B5EF4-FFF2-40B4-BE49-F238E27FC236}">
                <a16:creationId xmlns:a16="http://schemas.microsoft.com/office/drawing/2014/main" id="{A123475D-3DC7-965E-D336-89B45A4F0A81}"/>
              </a:ext>
            </a:extLst>
          </p:cNvPr>
          <p:cNvSpPr>
            <a:spLocks noGrp="1"/>
          </p:cNvSpPr>
          <p:nvPr>
            <p:ph type="sldNum" sz="quarter" idx="12"/>
          </p:nvPr>
        </p:nvSpPr>
        <p:spPr/>
        <p:txBody>
          <a:bodyPr/>
          <a:lstStyle/>
          <a:p>
            <a:fld id="{127E6D33-D845-420D-8E4D-F3D5C333E90D}" type="slidenum">
              <a:rPr lang="en-US" smtClean="0"/>
              <a:t>2</a:t>
            </a:fld>
            <a:endParaRPr lang="en-US"/>
          </a:p>
        </p:txBody>
      </p:sp>
    </p:spTree>
    <p:extLst>
      <p:ext uri="{BB962C8B-B14F-4D97-AF65-F5344CB8AC3E}">
        <p14:creationId xmlns:p14="http://schemas.microsoft.com/office/powerpoint/2010/main" val="1791280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3425D-98AC-4DF7-A9E8-785BE8A88D89}"/>
              </a:ext>
            </a:extLst>
          </p:cNvPr>
          <p:cNvSpPr>
            <a:spLocks noGrp="1"/>
          </p:cNvSpPr>
          <p:nvPr>
            <p:ph type="title"/>
          </p:nvPr>
        </p:nvSpPr>
        <p:spPr>
          <a:xfrm>
            <a:off x="838200" y="93278"/>
            <a:ext cx="10515600" cy="623416"/>
          </a:xfrm>
        </p:spPr>
        <p:txBody>
          <a:bodyPr>
            <a:normAutofit fontScale="90000"/>
          </a:bodyPr>
          <a:lstStyle/>
          <a:p>
            <a:pPr algn="ctr"/>
            <a:r>
              <a:rPr lang="en-US" dirty="0"/>
              <a:t>Shallow vs Deep Copy</a:t>
            </a:r>
          </a:p>
        </p:txBody>
      </p:sp>
      <p:pic>
        <p:nvPicPr>
          <p:cNvPr id="4" name="Content Placeholder 3">
            <a:extLst>
              <a:ext uri="{FF2B5EF4-FFF2-40B4-BE49-F238E27FC236}">
                <a16:creationId xmlns:a16="http://schemas.microsoft.com/office/drawing/2014/main" id="{BC903156-BC8C-4B19-AAA7-A3F5EAC71299}"/>
              </a:ext>
            </a:extLst>
          </p:cNvPr>
          <p:cNvPicPr>
            <a:picLocks noGrp="1" noChangeAspect="1"/>
          </p:cNvPicPr>
          <p:nvPr>
            <p:ph idx="1"/>
          </p:nvPr>
        </p:nvPicPr>
        <p:blipFill>
          <a:blip r:embed="rId2"/>
          <a:stretch>
            <a:fillRect/>
          </a:stretch>
        </p:blipFill>
        <p:spPr>
          <a:xfrm>
            <a:off x="659027" y="864973"/>
            <a:ext cx="10587149" cy="5899749"/>
          </a:xfrm>
          <a:prstGeom prst="rect">
            <a:avLst/>
          </a:prstGeom>
        </p:spPr>
      </p:pic>
      <p:sp>
        <p:nvSpPr>
          <p:cNvPr id="3" name="TextBox 2">
            <a:extLst>
              <a:ext uri="{FF2B5EF4-FFF2-40B4-BE49-F238E27FC236}">
                <a16:creationId xmlns:a16="http://schemas.microsoft.com/office/drawing/2014/main" id="{16C46C44-80B8-0B63-6480-F7045492DFB2}"/>
              </a:ext>
            </a:extLst>
          </p:cNvPr>
          <p:cNvSpPr txBox="1"/>
          <p:nvPr/>
        </p:nvSpPr>
        <p:spPr>
          <a:xfrm>
            <a:off x="945824" y="404986"/>
            <a:ext cx="2283409" cy="461665"/>
          </a:xfrm>
          <a:prstGeom prst="rect">
            <a:avLst/>
          </a:prstGeom>
          <a:noFill/>
        </p:spPr>
        <p:txBody>
          <a:bodyPr wrap="square" rtlCol="0">
            <a:spAutoFit/>
          </a:bodyPr>
          <a:lstStyle/>
          <a:p>
            <a:r>
              <a:rPr lang="en-US" sz="2400" b="1" u="sng" dirty="0">
                <a:solidFill>
                  <a:schemeClr val="accent1"/>
                </a:solidFill>
              </a:rPr>
              <a:t>Deep Copy</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54DCF8A-1FB1-1ACF-2E38-02D8EDE0AD1F}"/>
                  </a:ext>
                </a:extLst>
              </p14:cNvPr>
              <p14:cNvContentPartPr/>
              <p14:nvPr/>
            </p14:nvContentPartPr>
            <p14:xfrm>
              <a:off x="-308248" y="1875262"/>
              <a:ext cx="360" cy="360"/>
            </p14:xfrm>
          </p:contentPart>
        </mc:Choice>
        <mc:Fallback xmlns="">
          <p:pic>
            <p:nvPicPr>
              <p:cNvPr id="6" name="Ink 5">
                <a:extLst>
                  <a:ext uri="{FF2B5EF4-FFF2-40B4-BE49-F238E27FC236}">
                    <a16:creationId xmlns:a16="http://schemas.microsoft.com/office/drawing/2014/main" id="{B54DCF8A-1FB1-1ACF-2E38-02D8EDE0AD1F}"/>
                  </a:ext>
                </a:extLst>
              </p:cNvPr>
              <p:cNvPicPr/>
              <p:nvPr/>
            </p:nvPicPr>
            <p:blipFill>
              <a:blip r:embed="rId4"/>
              <a:stretch>
                <a:fillRect/>
              </a:stretch>
            </p:blipFill>
            <p:spPr>
              <a:xfrm>
                <a:off x="-316888" y="186626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CAFA1CE-E4EC-26FA-5015-DA08BCF8FD14}"/>
                  </a:ext>
                </a:extLst>
              </p14:cNvPr>
              <p14:cNvContentPartPr/>
              <p14:nvPr/>
            </p14:nvContentPartPr>
            <p14:xfrm>
              <a:off x="848792" y="6568222"/>
              <a:ext cx="6082560" cy="162720"/>
            </p14:xfrm>
          </p:contentPart>
        </mc:Choice>
        <mc:Fallback xmlns="">
          <p:pic>
            <p:nvPicPr>
              <p:cNvPr id="8" name="Ink 7">
                <a:extLst>
                  <a:ext uri="{FF2B5EF4-FFF2-40B4-BE49-F238E27FC236}">
                    <a16:creationId xmlns:a16="http://schemas.microsoft.com/office/drawing/2014/main" id="{DCAFA1CE-E4EC-26FA-5015-DA08BCF8FD14}"/>
                  </a:ext>
                </a:extLst>
              </p:cNvPr>
              <p:cNvPicPr/>
              <p:nvPr/>
            </p:nvPicPr>
            <p:blipFill>
              <a:blip r:embed="rId6"/>
              <a:stretch>
                <a:fillRect/>
              </a:stretch>
            </p:blipFill>
            <p:spPr>
              <a:xfrm>
                <a:off x="840152" y="6559222"/>
                <a:ext cx="6100200" cy="180360"/>
              </a:xfrm>
              <a:prstGeom prst="rect">
                <a:avLst/>
              </a:prstGeom>
            </p:spPr>
          </p:pic>
        </mc:Fallback>
      </mc:AlternateContent>
      <p:sp>
        <p:nvSpPr>
          <p:cNvPr id="5" name="Slide Number Placeholder 4">
            <a:extLst>
              <a:ext uri="{FF2B5EF4-FFF2-40B4-BE49-F238E27FC236}">
                <a16:creationId xmlns:a16="http://schemas.microsoft.com/office/drawing/2014/main" id="{CF17F2AB-F2CF-9B13-5075-156019378A8A}"/>
              </a:ext>
            </a:extLst>
          </p:cNvPr>
          <p:cNvSpPr>
            <a:spLocks noGrp="1"/>
          </p:cNvSpPr>
          <p:nvPr>
            <p:ph type="sldNum" sz="quarter" idx="12"/>
          </p:nvPr>
        </p:nvSpPr>
        <p:spPr/>
        <p:txBody>
          <a:bodyPr/>
          <a:lstStyle/>
          <a:p>
            <a:fld id="{127E6D33-D845-420D-8E4D-F3D5C333E90D}" type="slidenum">
              <a:rPr lang="en-US" smtClean="0"/>
              <a:t>20</a:t>
            </a:fld>
            <a:endParaRPr lang="en-US"/>
          </a:p>
        </p:txBody>
      </p:sp>
    </p:spTree>
    <p:extLst>
      <p:ext uri="{BB962C8B-B14F-4D97-AF65-F5344CB8AC3E}">
        <p14:creationId xmlns:p14="http://schemas.microsoft.com/office/powerpoint/2010/main" val="805168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9030-5508-D09A-33A9-05BA97AA9CEA}"/>
              </a:ext>
            </a:extLst>
          </p:cNvPr>
          <p:cNvSpPr>
            <a:spLocks noGrp="1"/>
          </p:cNvSpPr>
          <p:nvPr>
            <p:ph type="title"/>
          </p:nvPr>
        </p:nvSpPr>
        <p:spPr/>
        <p:txBody>
          <a:bodyPr/>
          <a:lstStyle/>
          <a:p>
            <a:pPr algn="ctr"/>
            <a:r>
              <a:rPr lang="en-US" dirty="0"/>
              <a:t>Constant Data Member</a:t>
            </a:r>
          </a:p>
        </p:txBody>
      </p:sp>
      <p:sp>
        <p:nvSpPr>
          <p:cNvPr id="3" name="Content Placeholder 2">
            <a:extLst>
              <a:ext uri="{FF2B5EF4-FFF2-40B4-BE49-F238E27FC236}">
                <a16:creationId xmlns:a16="http://schemas.microsoft.com/office/drawing/2014/main" id="{624FE6B0-A072-7A40-2632-B7522A694504}"/>
              </a:ext>
            </a:extLst>
          </p:cNvPr>
          <p:cNvSpPr>
            <a:spLocks noGrp="1"/>
          </p:cNvSpPr>
          <p:nvPr>
            <p:ph idx="1"/>
          </p:nvPr>
        </p:nvSpPr>
        <p:spPr/>
        <p:txBody>
          <a:bodyPr/>
          <a:lstStyle/>
          <a:p>
            <a:r>
              <a:rPr lang="en-US" dirty="0"/>
              <a:t>Initialized variable. Read-only</a:t>
            </a:r>
          </a:p>
          <a:p>
            <a:r>
              <a:rPr lang="en-US" dirty="0"/>
              <a:t>See ConstantDataMember1,2.cpp</a:t>
            </a:r>
          </a:p>
        </p:txBody>
      </p:sp>
      <p:sp>
        <p:nvSpPr>
          <p:cNvPr id="4" name="Slide Number Placeholder 3">
            <a:extLst>
              <a:ext uri="{FF2B5EF4-FFF2-40B4-BE49-F238E27FC236}">
                <a16:creationId xmlns:a16="http://schemas.microsoft.com/office/drawing/2014/main" id="{949F8F09-AAC0-6A88-21A4-A0A8FECCE4C8}"/>
              </a:ext>
            </a:extLst>
          </p:cNvPr>
          <p:cNvSpPr>
            <a:spLocks noGrp="1"/>
          </p:cNvSpPr>
          <p:nvPr>
            <p:ph type="sldNum" sz="quarter" idx="12"/>
          </p:nvPr>
        </p:nvSpPr>
        <p:spPr/>
        <p:txBody>
          <a:bodyPr/>
          <a:lstStyle/>
          <a:p>
            <a:fld id="{127E6D33-D845-420D-8E4D-F3D5C333E90D}" type="slidenum">
              <a:rPr lang="en-US" smtClean="0"/>
              <a:t>21</a:t>
            </a:fld>
            <a:endParaRPr lang="en-US"/>
          </a:p>
        </p:txBody>
      </p:sp>
    </p:spTree>
    <p:extLst>
      <p:ext uri="{BB962C8B-B14F-4D97-AF65-F5344CB8AC3E}">
        <p14:creationId xmlns:p14="http://schemas.microsoft.com/office/powerpoint/2010/main" val="2366680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84F0-38C2-40AE-A2D9-75D104F00DD0}"/>
              </a:ext>
            </a:extLst>
          </p:cNvPr>
          <p:cNvSpPr>
            <a:spLocks noGrp="1"/>
          </p:cNvSpPr>
          <p:nvPr>
            <p:ph type="title"/>
          </p:nvPr>
        </p:nvSpPr>
        <p:spPr/>
        <p:txBody>
          <a:bodyPr/>
          <a:lstStyle/>
          <a:p>
            <a:pPr algn="ctr"/>
            <a:r>
              <a:rPr lang="en-US" b="1" dirty="0"/>
              <a:t>Const member functions in C++</a:t>
            </a:r>
            <a:br>
              <a:rPr lang="en-US" b="1" dirty="0"/>
            </a:br>
            <a:endParaRPr lang="en-US" dirty="0"/>
          </a:p>
        </p:txBody>
      </p:sp>
      <p:sp>
        <p:nvSpPr>
          <p:cNvPr id="3" name="Content Placeholder 2">
            <a:extLst>
              <a:ext uri="{FF2B5EF4-FFF2-40B4-BE49-F238E27FC236}">
                <a16:creationId xmlns:a16="http://schemas.microsoft.com/office/drawing/2014/main" id="{8382617C-4131-4112-8674-DBDC26FB919F}"/>
              </a:ext>
            </a:extLst>
          </p:cNvPr>
          <p:cNvSpPr>
            <a:spLocks noGrp="1"/>
          </p:cNvSpPr>
          <p:nvPr>
            <p:ph idx="1"/>
          </p:nvPr>
        </p:nvSpPr>
        <p:spPr>
          <a:xfrm>
            <a:off x="838200" y="1825625"/>
            <a:ext cx="10515600" cy="4351338"/>
          </a:xfrm>
        </p:spPr>
        <p:txBody>
          <a:bodyPr/>
          <a:lstStyle/>
          <a:p>
            <a:r>
              <a:rPr lang="en-US" dirty="0"/>
              <a:t>Constant member functions are those functions that are denied permission to change the values of the data members of their class.</a:t>
            </a:r>
          </a:p>
          <a:p>
            <a:r>
              <a:rPr lang="en-US" dirty="0"/>
              <a:t>int </a:t>
            </a:r>
            <a:r>
              <a:rPr lang="en-US" dirty="0" err="1"/>
              <a:t>get_data</a:t>
            </a:r>
            <a:r>
              <a:rPr lang="en-US" dirty="0"/>
              <a:t>() const;</a:t>
            </a:r>
          </a:p>
          <a:p>
            <a:r>
              <a:rPr lang="en-US" dirty="0"/>
              <a:t>int class1::</a:t>
            </a:r>
            <a:r>
              <a:rPr lang="en-US" dirty="0" err="1"/>
              <a:t>get_data</a:t>
            </a:r>
            <a:r>
              <a:rPr lang="en-US" dirty="0"/>
              <a:t>() const {//body of function}</a:t>
            </a:r>
          </a:p>
          <a:p>
            <a:pPr marL="0" indent="0">
              <a:buNone/>
            </a:pPr>
            <a:r>
              <a:rPr lang="en-US" dirty="0"/>
              <a:t>or</a:t>
            </a:r>
          </a:p>
          <a:p>
            <a:r>
              <a:rPr lang="en-US" dirty="0"/>
              <a:t>int </a:t>
            </a:r>
            <a:r>
              <a:rPr lang="en-US" dirty="0" err="1"/>
              <a:t>get_data</a:t>
            </a:r>
            <a:r>
              <a:rPr lang="en-US" dirty="0"/>
              <a:t>() const {//body of function}</a:t>
            </a:r>
          </a:p>
          <a:p>
            <a:endParaRPr lang="en-US" dirty="0"/>
          </a:p>
          <a:p>
            <a:endParaRPr lang="en-US" dirty="0"/>
          </a:p>
        </p:txBody>
      </p:sp>
      <p:sp>
        <p:nvSpPr>
          <p:cNvPr id="4" name="Slide Number Placeholder 3">
            <a:extLst>
              <a:ext uri="{FF2B5EF4-FFF2-40B4-BE49-F238E27FC236}">
                <a16:creationId xmlns:a16="http://schemas.microsoft.com/office/drawing/2014/main" id="{E395585C-0BA9-ED99-8B35-292C9907CC59}"/>
              </a:ext>
            </a:extLst>
          </p:cNvPr>
          <p:cNvSpPr>
            <a:spLocks noGrp="1"/>
          </p:cNvSpPr>
          <p:nvPr>
            <p:ph type="sldNum" sz="quarter" idx="12"/>
          </p:nvPr>
        </p:nvSpPr>
        <p:spPr/>
        <p:txBody>
          <a:bodyPr/>
          <a:lstStyle/>
          <a:p>
            <a:fld id="{127E6D33-D845-420D-8E4D-F3D5C333E90D}" type="slidenum">
              <a:rPr lang="en-US" smtClean="0"/>
              <a:t>22</a:t>
            </a:fld>
            <a:endParaRPr lang="en-US"/>
          </a:p>
        </p:txBody>
      </p:sp>
    </p:spTree>
    <p:extLst>
      <p:ext uri="{BB962C8B-B14F-4D97-AF65-F5344CB8AC3E}">
        <p14:creationId xmlns:p14="http://schemas.microsoft.com/office/powerpoint/2010/main" val="7421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22759-90F9-44A0-BAEF-843B2D2F130E}"/>
              </a:ext>
            </a:extLst>
          </p:cNvPr>
          <p:cNvSpPr>
            <a:spLocks noGrp="1"/>
          </p:cNvSpPr>
          <p:nvPr>
            <p:ph type="title"/>
          </p:nvPr>
        </p:nvSpPr>
        <p:spPr/>
        <p:txBody>
          <a:bodyPr/>
          <a:lstStyle/>
          <a:p>
            <a:pPr algn="ctr"/>
            <a:r>
              <a:rPr lang="en-US" dirty="0"/>
              <a:t>Point to Ponder</a:t>
            </a:r>
          </a:p>
        </p:txBody>
      </p:sp>
      <p:sp>
        <p:nvSpPr>
          <p:cNvPr id="3" name="Content Placeholder 2">
            <a:extLst>
              <a:ext uri="{FF2B5EF4-FFF2-40B4-BE49-F238E27FC236}">
                <a16:creationId xmlns:a16="http://schemas.microsoft.com/office/drawing/2014/main" id="{1A779182-977B-4A78-8AEE-46471B8DD04D}"/>
              </a:ext>
            </a:extLst>
          </p:cNvPr>
          <p:cNvSpPr>
            <a:spLocks noGrp="1"/>
          </p:cNvSpPr>
          <p:nvPr>
            <p:ph idx="1"/>
          </p:nvPr>
        </p:nvSpPr>
        <p:spPr/>
        <p:txBody>
          <a:bodyPr/>
          <a:lstStyle/>
          <a:p>
            <a:r>
              <a:rPr lang="en-US" dirty="0"/>
              <a:t>When a function is declared as const, it can be called on any type of object. </a:t>
            </a:r>
          </a:p>
          <a:p>
            <a:r>
              <a:rPr lang="en-US" dirty="0"/>
              <a:t>Non-const functions can only be called by non-const objects.</a:t>
            </a:r>
          </a:p>
          <a:p>
            <a:r>
              <a:rPr lang="en-US" dirty="0"/>
              <a:t>Constant object can only call const member function </a:t>
            </a:r>
          </a:p>
          <a:p>
            <a:pPr lvl="1"/>
            <a:r>
              <a:rPr lang="en-US" dirty="0"/>
              <a:t>See: ConstantMemberFunction1.cpp-ConstantMemberFunction4.cpp</a:t>
            </a:r>
          </a:p>
        </p:txBody>
      </p:sp>
      <p:sp>
        <p:nvSpPr>
          <p:cNvPr id="4" name="Slide Number Placeholder 3">
            <a:extLst>
              <a:ext uri="{FF2B5EF4-FFF2-40B4-BE49-F238E27FC236}">
                <a16:creationId xmlns:a16="http://schemas.microsoft.com/office/drawing/2014/main" id="{425083AF-C4C2-ACA4-86DA-8AB1D36AE754}"/>
              </a:ext>
            </a:extLst>
          </p:cNvPr>
          <p:cNvSpPr>
            <a:spLocks noGrp="1"/>
          </p:cNvSpPr>
          <p:nvPr>
            <p:ph type="sldNum" sz="quarter" idx="12"/>
          </p:nvPr>
        </p:nvSpPr>
        <p:spPr/>
        <p:txBody>
          <a:bodyPr/>
          <a:lstStyle/>
          <a:p>
            <a:fld id="{127E6D33-D845-420D-8E4D-F3D5C333E90D}" type="slidenum">
              <a:rPr lang="en-US" smtClean="0"/>
              <a:t>23</a:t>
            </a:fld>
            <a:endParaRPr lang="en-US"/>
          </a:p>
        </p:txBody>
      </p:sp>
    </p:spTree>
    <p:extLst>
      <p:ext uri="{BB962C8B-B14F-4D97-AF65-F5344CB8AC3E}">
        <p14:creationId xmlns:p14="http://schemas.microsoft.com/office/powerpoint/2010/main" val="940664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4E5A-E2B7-4BDF-9D43-9E58C7786CC4}"/>
              </a:ext>
            </a:extLst>
          </p:cNvPr>
          <p:cNvSpPr>
            <a:spLocks noGrp="1"/>
          </p:cNvSpPr>
          <p:nvPr>
            <p:ph type="title"/>
          </p:nvPr>
        </p:nvSpPr>
        <p:spPr/>
        <p:txBody>
          <a:bodyPr/>
          <a:lstStyle/>
          <a:p>
            <a:pPr algn="ctr"/>
            <a:r>
              <a:rPr lang="en-US" dirty="0"/>
              <a:t>Constructors</a:t>
            </a:r>
          </a:p>
        </p:txBody>
      </p:sp>
      <p:sp>
        <p:nvSpPr>
          <p:cNvPr id="3" name="Content Placeholder 2">
            <a:extLst>
              <a:ext uri="{FF2B5EF4-FFF2-40B4-BE49-F238E27FC236}">
                <a16:creationId xmlns:a16="http://schemas.microsoft.com/office/drawing/2014/main" id="{0869162C-A4DF-4BEB-AC0D-5E836FA77048}"/>
              </a:ext>
            </a:extLst>
          </p:cNvPr>
          <p:cNvSpPr>
            <a:spLocks noGrp="1"/>
          </p:cNvSpPr>
          <p:nvPr>
            <p:ph idx="1"/>
          </p:nvPr>
        </p:nvSpPr>
        <p:spPr/>
        <p:txBody>
          <a:bodyPr>
            <a:normAutofit fontScale="92500" lnSpcReduction="10000"/>
          </a:bodyPr>
          <a:lstStyle/>
          <a:p>
            <a:pPr marL="0" indent="0" fontAlgn="base">
              <a:buNone/>
            </a:pPr>
            <a:r>
              <a:rPr lang="en-US" dirty="0"/>
              <a:t>A constructor is different from normal functions in following ways: </a:t>
            </a:r>
          </a:p>
          <a:p>
            <a:pPr fontAlgn="base"/>
            <a:r>
              <a:rPr lang="en-US" dirty="0"/>
              <a:t>Constructor has same name as the class itself</a:t>
            </a:r>
          </a:p>
          <a:p>
            <a:pPr fontAlgn="base"/>
            <a:r>
              <a:rPr lang="en-US" dirty="0"/>
              <a:t>Default Constructors don’t have input argument however, Copy and Parameterized Constructors have input arguments</a:t>
            </a:r>
          </a:p>
          <a:p>
            <a:pPr fontAlgn="base"/>
            <a:r>
              <a:rPr lang="en-US" dirty="0"/>
              <a:t>Constructors don’t have return type</a:t>
            </a:r>
          </a:p>
          <a:p>
            <a:pPr fontAlgn="base"/>
            <a:r>
              <a:rPr lang="en-US" dirty="0"/>
              <a:t>A constructor is automatically called when an object is created.</a:t>
            </a:r>
          </a:p>
          <a:p>
            <a:pPr fontAlgn="base"/>
            <a:r>
              <a:rPr lang="en-US" dirty="0"/>
              <a:t>It must be placed in public section of class.</a:t>
            </a:r>
          </a:p>
          <a:p>
            <a:pPr fontAlgn="base"/>
            <a:r>
              <a:rPr lang="en-US" dirty="0"/>
              <a:t>If we do not specify a constructor, C++ compiler generates a default constructor for object (expects no parameters and has an empty body).</a:t>
            </a:r>
          </a:p>
          <a:p>
            <a:pPr fontAlgn="base"/>
            <a:r>
              <a:rPr lang="en-US" dirty="0"/>
              <a:t>See constructor1,2,3.cpp</a:t>
            </a:r>
          </a:p>
          <a:p>
            <a:endParaRPr lang="en-US" dirty="0"/>
          </a:p>
        </p:txBody>
      </p:sp>
      <p:sp>
        <p:nvSpPr>
          <p:cNvPr id="4" name="Slide Number Placeholder 3">
            <a:extLst>
              <a:ext uri="{FF2B5EF4-FFF2-40B4-BE49-F238E27FC236}">
                <a16:creationId xmlns:a16="http://schemas.microsoft.com/office/drawing/2014/main" id="{068B51F2-3935-DA4C-03CE-37F4C6EF674E}"/>
              </a:ext>
            </a:extLst>
          </p:cNvPr>
          <p:cNvSpPr>
            <a:spLocks noGrp="1"/>
          </p:cNvSpPr>
          <p:nvPr>
            <p:ph type="sldNum" sz="quarter" idx="12"/>
          </p:nvPr>
        </p:nvSpPr>
        <p:spPr/>
        <p:txBody>
          <a:bodyPr/>
          <a:lstStyle/>
          <a:p>
            <a:fld id="{127E6D33-D845-420D-8E4D-F3D5C333E90D}" type="slidenum">
              <a:rPr lang="en-US" smtClean="0"/>
              <a:t>24</a:t>
            </a:fld>
            <a:endParaRPr lang="en-US"/>
          </a:p>
        </p:txBody>
      </p:sp>
    </p:spTree>
    <p:extLst>
      <p:ext uri="{BB962C8B-B14F-4D97-AF65-F5344CB8AC3E}">
        <p14:creationId xmlns:p14="http://schemas.microsoft.com/office/powerpoint/2010/main" val="2336640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BD0CE-1BFA-45BF-A9D1-03C0FAB34E13}"/>
              </a:ext>
            </a:extLst>
          </p:cNvPr>
          <p:cNvSpPr>
            <a:spLocks noGrp="1"/>
          </p:cNvSpPr>
          <p:nvPr>
            <p:ph type="title"/>
          </p:nvPr>
        </p:nvSpPr>
        <p:spPr/>
        <p:txBody>
          <a:bodyPr/>
          <a:lstStyle/>
          <a:p>
            <a:pPr algn="ctr"/>
            <a:r>
              <a:rPr lang="en-US" dirty="0"/>
              <a:t>Constructors</a:t>
            </a:r>
          </a:p>
        </p:txBody>
      </p:sp>
      <p:pic>
        <p:nvPicPr>
          <p:cNvPr id="7" name="Content Placeholder 6">
            <a:extLst>
              <a:ext uri="{FF2B5EF4-FFF2-40B4-BE49-F238E27FC236}">
                <a16:creationId xmlns:a16="http://schemas.microsoft.com/office/drawing/2014/main" id="{1CFEDA7E-6B65-4DBA-949C-7422289291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186101" y="1690688"/>
            <a:ext cx="9819798" cy="394983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888AEE1-E312-590F-B3C9-8BFEB2D6A66C}"/>
              </a:ext>
            </a:extLst>
          </p:cNvPr>
          <p:cNvSpPr>
            <a:spLocks noGrp="1"/>
          </p:cNvSpPr>
          <p:nvPr>
            <p:ph type="sldNum" sz="quarter" idx="12"/>
          </p:nvPr>
        </p:nvSpPr>
        <p:spPr/>
        <p:txBody>
          <a:bodyPr/>
          <a:lstStyle/>
          <a:p>
            <a:fld id="{127E6D33-D845-420D-8E4D-F3D5C333E90D}" type="slidenum">
              <a:rPr lang="en-US" smtClean="0"/>
              <a:t>25</a:t>
            </a:fld>
            <a:endParaRPr lang="en-US"/>
          </a:p>
        </p:txBody>
      </p:sp>
    </p:spTree>
    <p:extLst>
      <p:ext uri="{BB962C8B-B14F-4D97-AF65-F5344CB8AC3E}">
        <p14:creationId xmlns:p14="http://schemas.microsoft.com/office/powerpoint/2010/main" val="24157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06081-393E-4075-82FB-94AF92502C33}"/>
              </a:ext>
            </a:extLst>
          </p:cNvPr>
          <p:cNvSpPr>
            <a:spLocks noGrp="1"/>
          </p:cNvSpPr>
          <p:nvPr>
            <p:ph idx="1"/>
          </p:nvPr>
        </p:nvSpPr>
        <p:spPr>
          <a:xfrm>
            <a:off x="838200" y="699796"/>
            <a:ext cx="10515600" cy="5617126"/>
          </a:xfrm>
        </p:spPr>
        <p:txBody>
          <a:bodyPr>
            <a:normAutofit lnSpcReduction="10000"/>
          </a:bodyPr>
          <a:lstStyle/>
          <a:p>
            <a:pPr marL="0" indent="0">
              <a:buNone/>
            </a:pPr>
            <a:r>
              <a:rPr lang="en-US" dirty="0"/>
              <a:t>Let us understand the types of constructors in C++ by taking a real-world example. Suppose you went to a shop to buy a marker. When you want to buy a marker, what are the options. The first one you go to a shop and say give me a marker. So just saying give me a marker mean that you did not set which brand name and which color, you didn’t mention anything just say you want a marker. So when we said just I want a marker so whatever the frequently sold marker is there in the market or in his shop he will simply hand over that. And this is what a default constructor is! The second method is you go to a shop and say I want a marker a red in color and XYZ brand. So you are mentioning this and he will give you that marker. So in this case you have given the parameters. And this is what a parameterized constructor is! Then the third one you go to a shop and say I want a marker like this(a physical marker on your hand). So the shopkeeper will see that marker. Okay, and he will give a new marker for you. So copy of that marker. And that’s what a copy constructor is!</a:t>
            </a:r>
          </a:p>
        </p:txBody>
      </p:sp>
      <p:sp>
        <p:nvSpPr>
          <p:cNvPr id="2" name="Slide Number Placeholder 1">
            <a:extLst>
              <a:ext uri="{FF2B5EF4-FFF2-40B4-BE49-F238E27FC236}">
                <a16:creationId xmlns:a16="http://schemas.microsoft.com/office/drawing/2014/main" id="{222DDE0E-D6A2-A5FB-2099-71DB000744EC}"/>
              </a:ext>
            </a:extLst>
          </p:cNvPr>
          <p:cNvSpPr>
            <a:spLocks noGrp="1"/>
          </p:cNvSpPr>
          <p:nvPr>
            <p:ph type="sldNum" sz="quarter" idx="12"/>
          </p:nvPr>
        </p:nvSpPr>
        <p:spPr/>
        <p:txBody>
          <a:bodyPr/>
          <a:lstStyle/>
          <a:p>
            <a:fld id="{127E6D33-D845-420D-8E4D-F3D5C333E90D}" type="slidenum">
              <a:rPr lang="en-US" smtClean="0"/>
              <a:t>26</a:t>
            </a:fld>
            <a:endParaRPr lang="en-US"/>
          </a:p>
        </p:txBody>
      </p:sp>
    </p:spTree>
    <p:extLst>
      <p:ext uri="{BB962C8B-B14F-4D97-AF65-F5344CB8AC3E}">
        <p14:creationId xmlns:p14="http://schemas.microsoft.com/office/powerpoint/2010/main" val="1992047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6D0330-0FA1-4945-8CA8-760D9D805C7B}"/>
              </a:ext>
            </a:extLst>
          </p:cNvPr>
          <p:cNvSpPr>
            <a:spLocks noGrp="1"/>
          </p:cNvSpPr>
          <p:nvPr>
            <p:ph idx="1"/>
          </p:nvPr>
        </p:nvSpPr>
        <p:spPr>
          <a:xfrm>
            <a:off x="838200" y="320511"/>
            <a:ext cx="10515600" cy="5856452"/>
          </a:xfrm>
        </p:spPr>
        <p:txBody>
          <a:bodyPr>
            <a:normAutofit/>
          </a:bodyPr>
          <a:lstStyle/>
          <a:p>
            <a:pPr marL="0" indent="0" algn="ctr" fontAlgn="base">
              <a:buNone/>
            </a:pPr>
            <a:r>
              <a:rPr lang="en-US" b="1" dirty="0"/>
              <a:t>Characteristics of the constructor</a:t>
            </a:r>
          </a:p>
          <a:p>
            <a:pPr fontAlgn="base"/>
            <a:r>
              <a:rPr lang="en-US" dirty="0"/>
              <a:t>The name of the constructor is the same as its class name.</a:t>
            </a:r>
          </a:p>
          <a:p>
            <a:pPr fontAlgn="base"/>
            <a:r>
              <a:rPr lang="en-US" dirty="0"/>
              <a:t>Constructors are mostly declared in the public section of the class though it can be declared in the private section of the class.</a:t>
            </a:r>
          </a:p>
          <a:p>
            <a:pPr fontAlgn="base"/>
            <a:r>
              <a:rPr lang="en-US" dirty="0"/>
              <a:t>Constructors do not return values; hence they do not have a return type.</a:t>
            </a:r>
          </a:p>
          <a:p>
            <a:pPr fontAlgn="base"/>
            <a:r>
              <a:rPr lang="en-US" dirty="0"/>
              <a:t>A constructor gets called automatically when we create the object of the class.</a:t>
            </a:r>
          </a:p>
          <a:p>
            <a:pPr fontAlgn="base"/>
            <a:r>
              <a:rPr lang="en-US" dirty="0"/>
              <a:t>Constructors can be overloaded.</a:t>
            </a:r>
          </a:p>
          <a:p>
            <a:pPr fontAlgn="base"/>
            <a:r>
              <a:rPr lang="en-US" dirty="0"/>
              <a:t>Constructor can not be declared virtual.</a:t>
            </a:r>
          </a:p>
          <a:p>
            <a:pPr marL="0" indent="0">
              <a:buNone/>
            </a:pPr>
            <a:endParaRPr lang="en-US" dirty="0"/>
          </a:p>
        </p:txBody>
      </p:sp>
      <p:sp>
        <p:nvSpPr>
          <p:cNvPr id="2" name="Slide Number Placeholder 1">
            <a:extLst>
              <a:ext uri="{FF2B5EF4-FFF2-40B4-BE49-F238E27FC236}">
                <a16:creationId xmlns:a16="http://schemas.microsoft.com/office/drawing/2014/main" id="{ADF41911-7AF8-8A8B-DDEB-A1147F0922F7}"/>
              </a:ext>
            </a:extLst>
          </p:cNvPr>
          <p:cNvSpPr>
            <a:spLocks noGrp="1"/>
          </p:cNvSpPr>
          <p:nvPr>
            <p:ph type="sldNum" sz="quarter" idx="12"/>
          </p:nvPr>
        </p:nvSpPr>
        <p:spPr/>
        <p:txBody>
          <a:bodyPr/>
          <a:lstStyle/>
          <a:p>
            <a:fld id="{127E6D33-D845-420D-8E4D-F3D5C333E90D}" type="slidenum">
              <a:rPr lang="en-US" smtClean="0"/>
              <a:t>27</a:t>
            </a:fld>
            <a:endParaRPr lang="en-US"/>
          </a:p>
        </p:txBody>
      </p:sp>
    </p:spTree>
    <p:extLst>
      <p:ext uri="{BB962C8B-B14F-4D97-AF65-F5344CB8AC3E}">
        <p14:creationId xmlns:p14="http://schemas.microsoft.com/office/powerpoint/2010/main" val="1987698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D0B1-7DF8-48F0-834B-0BA502BFAFA9}"/>
              </a:ext>
            </a:extLst>
          </p:cNvPr>
          <p:cNvSpPr>
            <a:spLocks noGrp="1"/>
          </p:cNvSpPr>
          <p:nvPr>
            <p:ph type="title"/>
          </p:nvPr>
        </p:nvSpPr>
        <p:spPr/>
        <p:txBody>
          <a:bodyPr/>
          <a:lstStyle/>
          <a:p>
            <a:pPr algn="ctr"/>
            <a:r>
              <a:rPr lang="en-US" dirty="0"/>
              <a:t>Point to Ponder</a:t>
            </a:r>
          </a:p>
        </p:txBody>
      </p:sp>
      <p:sp>
        <p:nvSpPr>
          <p:cNvPr id="5" name="Rectangle 4">
            <a:extLst>
              <a:ext uri="{FF2B5EF4-FFF2-40B4-BE49-F238E27FC236}">
                <a16:creationId xmlns:a16="http://schemas.microsoft.com/office/drawing/2014/main" id="{4EA5B43E-9F70-4578-9AC8-33DF036C21AA}"/>
              </a:ext>
            </a:extLst>
          </p:cNvPr>
          <p:cNvSpPr/>
          <p:nvPr/>
        </p:nvSpPr>
        <p:spPr>
          <a:xfrm>
            <a:off x="1404594" y="1785363"/>
            <a:ext cx="8880049" cy="5016758"/>
          </a:xfrm>
          <a:prstGeom prst="rect">
            <a:avLst/>
          </a:prstGeom>
        </p:spPr>
        <p:txBody>
          <a:bodyPr wrap="square">
            <a:spAutoFit/>
          </a:bodyPr>
          <a:lstStyle/>
          <a:p>
            <a:pPr marL="457200" lvl="0" indent="-457200" eaLnBrk="0" fontAlgn="base" hangingPunct="0">
              <a:spcBef>
                <a:spcPct val="0"/>
              </a:spcBef>
              <a:spcAft>
                <a:spcPct val="0"/>
              </a:spcAft>
              <a:buFont typeface="Arial" panose="020B0604020202020204" pitchFamily="34" charset="0"/>
              <a:buChar char="•"/>
            </a:pPr>
            <a:r>
              <a:rPr lang="en-US" altLang="en-US" sz="2800" i="1" dirty="0">
                <a:solidFill>
                  <a:srgbClr val="273239"/>
                </a:solidFill>
                <a:latin typeface="urw-din"/>
              </a:rPr>
              <a:t>when the parameterized constructor is defined and no default constructor is defined explicitly, the compiler will not implicitly call the default constructor and hence creating a simple object as</a:t>
            </a:r>
            <a:endParaRPr lang="en-US" altLang="en-US" sz="2800" i="1" dirty="0">
              <a:solidFill>
                <a:srgbClr val="273239"/>
              </a:solidFill>
              <a:latin typeface="Consolas" panose="020B0609020204030204" pitchFamily="49" charset="0"/>
            </a:endParaRPr>
          </a:p>
          <a:p>
            <a:pPr lvl="0" eaLnBrk="0" fontAlgn="base" hangingPunct="0">
              <a:spcBef>
                <a:spcPct val="0"/>
              </a:spcBef>
              <a:spcAft>
                <a:spcPct val="0"/>
              </a:spcAft>
            </a:pPr>
            <a:r>
              <a:rPr lang="en-US" altLang="en-US" sz="2800" i="1" dirty="0">
                <a:solidFill>
                  <a:srgbClr val="273239"/>
                </a:solidFill>
                <a:latin typeface="Consolas" panose="020B0609020204030204" pitchFamily="49" charset="0"/>
              </a:rPr>
              <a:t>	Student s; //Will flash an error</a:t>
            </a:r>
            <a:r>
              <a:rPr lang="en-US" altLang="en-US" sz="1400" dirty="0"/>
              <a:t> </a:t>
            </a:r>
          </a:p>
          <a:p>
            <a:pPr lvl="0" eaLnBrk="0" fontAlgn="base" hangingPunct="0">
              <a:spcBef>
                <a:spcPct val="0"/>
              </a:spcBef>
              <a:spcAft>
                <a:spcPct val="0"/>
              </a:spcAft>
            </a:pPr>
            <a:endParaRPr lang="en-US" altLang="en-US" sz="1400" dirty="0"/>
          </a:p>
          <a:p>
            <a:pPr marL="285750" lvl="0" indent="-285750" eaLnBrk="0" fontAlgn="base" hangingPunct="0">
              <a:spcBef>
                <a:spcPct val="0"/>
              </a:spcBef>
              <a:spcAft>
                <a:spcPct val="0"/>
              </a:spcAft>
              <a:buFont typeface="Arial" panose="020B0604020202020204" pitchFamily="34" charset="0"/>
              <a:buChar char="•"/>
            </a:pPr>
            <a:r>
              <a:rPr lang="en-US" altLang="en-US" sz="2800" dirty="0"/>
              <a:t>See constructor4,5.cpp</a:t>
            </a:r>
          </a:p>
          <a:p>
            <a:pPr lvl="0" eaLnBrk="0" fontAlgn="base" hangingPunct="0">
              <a:spcBef>
                <a:spcPct val="0"/>
              </a:spcBef>
              <a:spcAft>
                <a:spcPct val="0"/>
              </a:spcAft>
            </a:pPr>
            <a:endParaRPr lang="en-US" altLang="en-US" sz="1400" dirty="0">
              <a:latin typeface="Arial" panose="020B0604020202020204" pitchFamily="34" charset="0"/>
            </a:endParaRPr>
          </a:p>
          <a:p>
            <a:pPr lvl="0" eaLnBrk="0" fontAlgn="base" hangingPunct="0">
              <a:spcBef>
                <a:spcPct val="0"/>
              </a:spcBef>
              <a:spcAft>
                <a:spcPct val="0"/>
              </a:spcAft>
            </a:pPr>
            <a:endParaRPr lang="en-US" altLang="en-US" sz="1400" dirty="0">
              <a:latin typeface="Arial" panose="020B0604020202020204" pitchFamily="34" charset="0"/>
            </a:endParaRPr>
          </a:p>
          <a:p>
            <a:pPr lvl="0" eaLnBrk="0" fontAlgn="base" hangingPunct="0">
              <a:spcBef>
                <a:spcPct val="0"/>
              </a:spcBef>
              <a:spcAft>
                <a:spcPct val="0"/>
              </a:spcAft>
            </a:pPr>
            <a:endParaRPr lang="en-US" altLang="en-US" sz="1400" dirty="0">
              <a:latin typeface="Arial" panose="020B0604020202020204" pitchFamily="34" charset="0"/>
            </a:endParaRPr>
          </a:p>
          <a:p>
            <a:pPr lvl="0" eaLnBrk="0" fontAlgn="base" hangingPunct="0">
              <a:spcBef>
                <a:spcPct val="0"/>
              </a:spcBef>
              <a:spcAft>
                <a:spcPct val="0"/>
              </a:spcAft>
            </a:pPr>
            <a:endParaRPr lang="en-US" altLang="en-US" sz="1400" dirty="0">
              <a:latin typeface="Arial" panose="020B0604020202020204" pitchFamily="34" charset="0"/>
            </a:endParaRPr>
          </a:p>
          <a:p>
            <a:pPr lvl="0" eaLnBrk="0" fontAlgn="base" hangingPunct="0">
              <a:spcBef>
                <a:spcPct val="0"/>
              </a:spcBef>
              <a:spcAft>
                <a:spcPct val="0"/>
              </a:spcAft>
            </a:pPr>
            <a:endParaRPr lang="en-US" altLang="en-US" sz="1400" dirty="0">
              <a:latin typeface="Arial" panose="020B0604020202020204" pitchFamily="34" charset="0"/>
            </a:endParaRPr>
          </a:p>
          <a:p>
            <a:pPr lvl="0" eaLnBrk="0" fontAlgn="base" hangingPunct="0">
              <a:spcBef>
                <a:spcPct val="0"/>
              </a:spcBef>
              <a:spcAft>
                <a:spcPct val="0"/>
              </a:spcAft>
            </a:pPr>
            <a:endParaRPr lang="en-US" altLang="en-US" sz="1400" dirty="0">
              <a:latin typeface="Arial" panose="020B0604020202020204" pitchFamily="34" charset="0"/>
            </a:endParaRPr>
          </a:p>
          <a:p>
            <a:pPr lvl="0" eaLnBrk="0" fontAlgn="base" hangingPunct="0">
              <a:spcBef>
                <a:spcPct val="0"/>
              </a:spcBef>
              <a:spcAft>
                <a:spcPct val="0"/>
              </a:spcAft>
            </a:pPr>
            <a:endParaRPr lang="en-US" altLang="en-US" sz="1400" dirty="0">
              <a:latin typeface="Arial" panose="020B0604020202020204" pitchFamily="34" charset="0"/>
            </a:endParaRPr>
          </a:p>
          <a:p>
            <a:pPr lvl="0" eaLnBrk="0" fontAlgn="base" hangingPunct="0">
              <a:spcBef>
                <a:spcPct val="0"/>
              </a:spcBef>
              <a:spcAft>
                <a:spcPct val="0"/>
              </a:spcAft>
            </a:pPr>
            <a:endParaRPr lang="en-US" altLang="en-US" sz="4000" dirty="0">
              <a:latin typeface="Arial" panose="020B0604020202020204" pitchFamily="34" charset="0"/>
            </a:endParaRPr>
          </a:p>
        </p:txBody>
      </p:sp>
      <p:sp>
        <p:nvSpPr>
          <p:cNvPr id="3" name="Slide Number Placeholder 2">
            <a:extLst>
              <a:ext uri="{FF2B5EF4-FFF2-40B4-BE49-F238E27FC236}">
                <a16:creationId xmlns:a16="http://schemas.microsoft.com/office/drawing/2014/main" id="{2221F9BA-47CA-F0FA-E5D2-C083120735D6}"/>
              </a:ext>
            </a:extLst>
          </p:cNvPr>
          <p:cNvSpPr>
            <a:spLocks noGrp="1"/>
          </p:cNvSpPr>
          <p:nvPr>
            <p:ph type="sldNum" sz="quarter" idx="12"/>
          </p:nvPr>
        </p:nvSpPr>
        <p:spPr/>
        <p:txBody>
          <a:bodyPr/>
          <a:lstStyle/>
          <a:p>
            <a:fld id="{127E6D33-D845-420D-8E4D-F3D5C333E90D}" type="slidenum">
              <a:rPr lang="en-US" smtClean="0"/>
              <a:t>28</a:t>
            </a:fld>
            <a:endParaRPr lang="en-US"/>
          </a:p>
        </p:txBody>
      </p:sp>
    </p:spTree>
    <p:extLst>
      <p:ext uri="{BB962C8B-B14F-4D97-AF65-F5344CB8AC3E}">
        <p14:creationId xmlns:p14="http://schemas.microsoft.com/office/powerpoint/2010/main" val="1495697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F735-2A9C-40F6-8615-797CB44CDA06}"/>
              </a:ext>
            </a:extLst>
          </p:cNvPr>
          <p:cNvSpPr>
            <a:spLocks noGrp="1"/>
          </p:cNvSpPr>
          <p:nvPr>
            <p:ph type="title"/>
          </p:nvPr>
        </p:nvSpPr>
        <p:spPr/>
        <p:txBody>
          <a:bodyPr/>
          <a:lstStyle/>
          <a:p>
            <a:pPr algn="ctr"/>
            <a:r>
              <a:rPr lang="en-US" dirty="0"/>
              <a:t>Explicit and Implicit Call</a:t>
            </a:r>
          </a:p>
        </p:txBody>
      </p:sp>
      <p:sp>
        <p:nvSpPr>
          <p:cNvPr id="4" name="Rectangle 1">
            <a:extLst>
              <a:ext uri="{FF2B5EF4-FFF2-40B4-BE49-F238E27FC236}">
                <a16:creationId xmlns:a16="http://schemas.microsoft.com/office/drawing/2014/main" id="{C3325A55-2F48-4247-8B7A-46089CE4335D}"/>
              </a:ext>
            </a:extLst>
          </p:cNvPr>
          <p:cNvSpPr>
            <a:spLocks noGrp="1" noChangeArrowheads="1"/>
          </p:cNvSpPr>
          <p:nvPr>
            <p:ph idx="1"/>
          </p:nvPr>
        </p:nvSpPr>
        <p:spPr bwMode="auto">
          <a:xfrm>
            <a:off x="1010473" y="1545120"/>
            <a:ext cx="10171054" cy="1726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73239"/>
                </a:solidFill>
                <a:effectLst/>
                <a:latin typeface="Consolas" panose="020B0609020204030204" pitchFamily="49" charset="0"/>
              </a:rPr>
              <a:t>Example e = Example(0, 50); // Explicit call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73239"/>
                </a:solidFill>
                <a:effectLst/>
                <a:latin typeface="Consolas" panose="020B0609020204030204" pitchFamily="49" charset="0"/>
              </a:rPr>
              <a:t>Example e(0, 50); // Implicit call</a:t>
            </a:r>
            <a:r>
              <a:rPr kumimoji="0" lang="en-US" altLang="en-US"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F584FE82-131E-A4D7-EA4D-4995BF97705A}"/>
              </a:ext>
            </a:extLst>
          </p:cNvPr>
          <p:cNvSpPr>
            <a:spLocks noGrp="1"/>
          </p:cNvSpPr>
          <p:nvPr>
            <p:ph type="sldNum" sz="quarter" idx="12"/>
          </p:nvPr>
        </p:nvSpPr>
        <p:spPr/>
        <p:txBody>
          <a:bodyPr/>
          <a:lstStyle/>
          <a:p>
            <a:fld id="{127E6D33-D845-420D-8E4D-F3D5C333E90D}" type="slidenum">
              <a:rPr lang="en-US" smtClean="0"/>
              <a:t>29</a:t>
            </a:fld>
            <a:endParaRPr lang="en-US"/>
          </a:p>
        </p:txBody>
      </p:sp>
    </p:spTree>
    <p:extLst>
      <p:ext uri="{BB962C8B-B14F-4D97-AF65-F5344CB8AC3E}">
        <p14:creationId xmlns:p14="http://schemas.microsoft.com/office/powerpoint/2010/main" val="287191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7695E-12DF-3512-C4B6-7B4B7707AC2D}"/>
              </a:ext>
            </a:extLst>
          </p:cNvPr>
          <p:cNvSpPr>
            <a:spLocks noGrp="1"/>
          </p:cNvSpPr>
          <p:nvPr>
            <p:ph type="title"/>
          </p:nvPr>
        </p:nvSpPr>
        <p:spPr/>
        <p:txBody>
          <a:bodyPr>
            <a:normAutofit fontScale="90000"/>
          </a:bodyPr>
          <a:lstStyle/>
          <a:p>
            <a:pPr algn="ctr"/>
            <a:br>
              <a:rPr lang="en-US" sz="3200" dirty="0">
                <a:effectLst/>
                <a:latin typeface="Times New Roman" panose="02020603050405020304" pitchFamily="18" charset="0"/>
                <a:ea typeface="Times New Roman" panose="02020603050405020304" pitchFamily="18" charset="0"/>
              </a:rPr>
            </a:br>
            <a:r>
              <a:rPr lang="en-US" sz="3200" dirty="0">
                <a:effectLst/>
                <a:latin typeface="Times New Roman" panose="02020603050405020304" pitchFamily="18" charset="0"/>
                <a:ea typeface="Times New Roman" panose="02020603050405020304" pitchFamily="18" charset="0"/>
              </a:rPr>
              <a:t>Pointers</a:t>
            </a:r>
            <a:br>
              <a:rPr lang="en-US" sz="1800" dirty="0">
                <a:effectLst/>
                <a:latin typeface="Times New Roman" panose="02020603050405020304" pitchFamily="18" charset="0"/>
                <a:ea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C91E4ABF-9A28-4741-9DF1-FC33DFD81739}"/>
              </a:ext>
            </a:extLst>
          </p:cNvPr>
          <p:cNvPicPr>
            <a:picLocks noGrp="1" noChangeAspect="1"/>
          </p:cNvPicPr>
          <p:nvPr>
            <p:ph idx="1"/>
          </p:nvPr>
        </p:nvPicPr>
        <p:blipFill>
          <a:blip r:embed="rId2"/>
          <a:stretch>
            <a:fillRect/>
          </a:stretch>
        </p:blipFill>
        <p:spPr>
          <a:xfrm>
            <a:off x="1916078" y="1495687"/>
            <a:ext cx="8359843" cy="4351338"/>
          </a:xfrm>
          <a:prstGeom prst="rect">
            <a:avLst/>
          </a:prstGeom>
        </p:spPr>
      </p:pic>
      <p:sp>
        <p:nvSpPr>
          <p:cNvPr id="3" name="Slide Number Placeholder 2">
            <a:extLst>
              <a:ext uri="{FF2B5EF4-FFF2-40B4-BE49-F238E27FC236}">
                <a16:creationId xmlns:a16="http://schemas.microsoft.com/office/drawing/2014/main" id="{EFADC0BE-EC3A-6EF2-0157-DEF59E2E1545}"/>
              </a:ext>
            </a:extLst>
          </p:cNvPr>
          <p:cNvSpPr>
            <a:spLocks noGrp="1"/>
          </p:cNvSpPr>
          <p:nvPr>
            <p:ph type="sldNum" sz="quarter" idx="12"/>
          </p:nvPr>
        </p:nvSpPr>
        <p:spPr/>
        <p:txBody>
          <a:bodyPr/>
          <a:lstStyle/>
          <a:p>
            <a:fld id="{127E6D33-D845-420D-8E4D-F3D5C333E90D}" type="slidenum">
              <a:rPr lang="en-US" smtClean="0"/>
              <a:t>3</a:t>
            </a:fld>
            <a:endParaRPr lang="en-US"/>
          </a:p>
        </p:txBody>
      </p:sp>
    </p:spTree>
    <p:extLst>
      <p:ext uri="{BB962C8B-B14F-4D97-AF65-F5344CB8AC3E}">
        <p14:creationId xmlns:p14="http://schemas.microsoft.com/office/powerpoint/2010/main" val="4059201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80BB5-25CE-47CE-9C76-88267D9F2276}"/>
              </a:ext>
            </a:extLst>
          </p:cNvPr>
          <p:cNvSpPr>
            <a:spLocks noGrp="1"/>
          </p:cNvSpPr>
          <p:nvPr>
            <p:ph type="title"/>
          </p:nvPr>
        </p:nvSpPr>
        <p:spPr/>
        <p:txBody>
          <a:bodyPr/>
          <a:lstStyle/>
          <a:p>
            <a:pPr algn="ctr"/>
            <a:r>
              <a:rPr lang="en-US" b="1" dirty="0"/>
              <a:t>Uses of Parameterized constructor: </a:t>
            </a:r>
            <a:br>
              <a:rPr lang="en-US" dirty="0"/>
            </a:br>
            <a:endParaRPr lang="en-US" dirty="0"/>
          </a:p>
        </p:txBody>
      </p:sp>
      <p:sp>
        <p:nvSpPr>
          <p:cNvPr id="3" name="Content Placeholder 2">
            <a:extLst>
              <a:ext uri="{FF2B5EF4-FFF2-40B4-BE49-F238E27FC236}">
                <a16:creationId xmlns:a16="http://schemas.microsoft.com/office/drawing/2014/main" id="{EFF8820F-8154-41A7-A84F-0BF082B506E7}"/>
              </a:ext>
            </a:extLst>
          </p:cNvPr>
          <p:cNvSpPr>
            <a:spLocks noGrp="1"/>
          </p:cNvSpPr>
          <p:nvPr>
            <p:ph idx="1"/>
          </p:nvPr>
        </p:nvSpPr>
        <p:spPr/>
        <p:txBody>
          <a:bodyPr/>
          <a:lstStyle/>
          <a:p>
            <a:pPr lvl="1" fontAlgn="base"/>
            <a:r>
              <a:rPr lang="en-US" dirty="0"/>
              <a:t>It is used to initialize the various data elements of different objects with different values when they are created.</a:t>
            </a:r>
          </a:p>
          <a:p>
            <a:pPr lvl="1" fontAlgn="base"/>
            <a:r>
              <a:rPr lang="en-US" dirty="0"/>
              <a:t>It is used to overload constructors.</a:t>
            </a:r>
          </a:p>
          <a:p>
            <a:pPr lvl="1" fontAlgn="base"/>
            <a:r>
              <a:rPr lang="en-US" dirty="0"/>
              <a:t>See constructor6.cpp</a:t>
            </a:r>
          </a:p>
          <a:p>
            <a:endParaRPr lang="en-US" dirty="0"/>
          </a:p>
        </p:txBody>
      </p:sp>
      <p:sp>
        <p:nvSpPr>
          <p:cNvPr id="4" name="Slide Number Placeholder 3">
            <a:extLst>
              <a:ext uri="{FF2B5EF4-FFF2-40B4-BE49-F238E27FC236}">
                <a16:creationId xmlns:a16="http://schemas.microsoft.com/office/drawing/2014/main" id="{AC99AB53-F542-580E-BEBC-369059F2D5FA}"/>
              </a:ext>
            </a:extLst>
          </p:cNvPr>
          <p:cNvSpPr>
            <a:spLocks noGrp="1"/>
          </p:cNvSpPr>
          <p:nvPr>
            <p:ph type="sldNum" sz="quarter" idx="12"/>
          </p:nvPr>
        </p:nvSpPr>
        <p:spPr/>
        <p:txBody>
          <a:bodyPr/>
          <a:lstStyle/>
          <a:p>
            <a:fld id="{127E6D33-D845-420D-8E4D-F3D5C333E90D}" type="slidenum">
              <a:rPr lang="en-US" smtClean="0"/>
              <a:t>30</a:t>
            </a:fld>
            <a:endParaRPr lang="en-US"/>
          </a:p>
        </p:txBody>
      </p:sp>
    </p:spTree>
    <p:extLst>
      <p:ext uri="{BB962C8B-B14F-4D97-AF65-F5344CB8AC3E}">
        <p14:creationId xmlns:p14="http://schemas.microsoft.com/office/powerpoint/2010/main" val="51663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0EF9-171C-4579-A373-C7AC7C98E217}"/>
              </a:ext>
            </a:extLst>
          </p:cNvPr>
          <p:cNvSpPr>
            <a:spLocks noGrp="1"/>
          </p:cNvSpPr>
          <p:nvPr>
            <p:ph type="title"/>
          </p:nvPr>
        </p:nvSpPr>
        <p:spPr/>
        <p:txBody>
          <a:bodyPr/>
          <a:lstStyle/>
          <a:p>
            <a:pPr algn="ctr"/>
            <a:r>
              <a:rPr lang="en-US" dirty="0"/>
              <a:t>Copy Constructor</a:t>
            </a:r>
          </a:p>
        </p:txBody>
      </p:sp>
      <p:sp>
        <p:nvSpPr>
          <p:cNvPr id="3" name="Content Placeholder 2">
            <a:extLst>
              <a:ext uri="{FF2B5EF4-FFF2-40B4-BE49-F238E27FC236}">
                <a16:creationId xmlns:a16="http://schemas.microsoft.com/office/drawing/2014/main" id="{B6220326-4B79-4A3D-A1B6-6E1F04B897EF}"/>
              </a:ext>
            </a:extLst>
          </p:cNvPr>
          <p:cNvSpPr>
            <a:spLocks noGrp="1"/>
          </p:cNvSpPr>
          <p:nvPr>
            <p:ph idx="1"/>
          </p:nvPr>
        </p:nvSpPr>
        <p:spPr/>
        <p:txBody>
          <a:bodyPr/>
          <a:lstStyle/>
          <a:p>
            <a:r>
              <a:rPr lang="en-US" dirty="0"/>
              <a:t>Implicit Copy Constructor</a:t>
            </a:r>
          </a:p>
          <a:p>
            <a:pPr lvl="1"/>
            <a:r>
              <a:rPr lang="en-US" dirty="0"/>
              <a:t>Automatically created by compiler.</a:t>
            </a:r>
          </a:p>
          <a:p>
            <a:pPr lvl="1"/>
            <a:r>
              <a:rPr lang="en-US" dirty="0"/>
              <a:t>See copyconstructor1.cpp</a:t>
            </a:r>
          </a:p>
          <a:p>
            <a:r>
              <a:rPr lang="en-US" dirty="0"/>
              <a:t>Explicit Copy Constructor</a:t>
            </a:r>
          </a:p>
          <a:p>
            <a:pPr lvl="1"/>
            <a:r>
              <a:rPr lang="en-US" dirty="0"/>
              <a:t>User defined.</a:t>
            </a:r>
          </a:p>
          <a:p>
            <a:pPr lvl="1"/>
            <a:r>
              <a:rPr lang="en-US" dirty="0"/>
              <a:t>See copyconstructor2.cpp</a:t>
            </a:r>
          </a:p>
        </p:txBody>
      </p:sp>
      <p:sp>
        <p:nvSpPr>
          <p:cNvPr id="4" name="Slide Number Placeholder 3">
            <a:extLst>
              <a:ext uri="{FF2B5EF4-FFF2-40B4-BE49-F238E27FC236}">
                <a16:creationId xmlns:a16="http://schemas.microsoft.com/office/drawing/2014/main" id="{5CA53CE9-ECE0-D562-DE6D-F022C1B08620}"/>
              </a:ext>
            </a:extLst>
          </p:cNvPr>
          <p:cNvSpPr>
            <a:spLocks noGrp="1"/>
          </p:cNvSpPr>
          <p:nvPr>
            <p:ph type="sldNum" sz="quarter" idx="12"/>
          </p:nvPr>
        </p:nvSpPr>
        <p:spPr/>
        <p:txBody>
          <a:bodyPr/>
          <a:lstStyle/>
          <a:p>
            <a:fld id="{127E6D33-D845-420D-8E4D-F3D5C333E90D}" type="slidenum">
              <a:rPr lang="en-US" smtClean="0"/>
              <a:t>31</a:t>
            </a:fld>
            <a:endParaRPr lang="en-US"/>
          </a:p>
        </p:txBody>
      </p:sp>
    </p:spTree>
    <p:extLst>
      <p:ext uri="{BB962C8B-B14F-4D97-AF65-F5344CB8AC3E}">
        <p14:creationId xmlns:p14="http://schemas.microsoft.com/office/powerpoint/2010/main" val="3878950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B7BB-E1C0-4471-8B39-3D7792CFFF0F}"/>
              </a:ext>
            </a:extLst>
          </p:cNvPr>
          <p:cNvSpPr>
            <a:spLocks noGrp="1"/>
          </p:cNvSpPr>
          <p:nvPr>
            <p:ph type="title"/>
          </p:nvPr>
        </p:nvSpPr>
        <p:spPr/>
        <p:txBody>
          <a:bodyPr/>
          <a:lstStyle/>
          <a:p>
            <a:pPr algn="ctr"/>
            <a:r>
              <a:rPr lang="en-US" b="1" dirty="0"/>
              <a:t>Characteristics of Copy Constructor</a:t>
            </a:r>
            <a:br>
              <a:rPr lang="en-US" b="1" dirty="0"/>
            </a:br>
            <a:endParaRPr lang="en-US" dirty="0"/>
          </a:p>
        </p:txBody>
      </p:sp>
      <p:sp>
        <p:nvSpPr>
          <p:cNvPr id="3" name="Content Placeholder 2">
            <a:extLst>
              <a:ext uri="{FF2B5EF4-FFF2-40B4-BE49-F238E27FC236}">
                <a16:creationId xmlns:a16="http://schemas.microsoft.com/office/drawing/2014/main" id="{C199E385-260D-43D4-A04E-FC5AFDBA429D}"/>
              </a:ext>
            </a:extLst>
          </p:cNvPr>
          <p:cNvSpPr>
            <a:spLocks noGrp="1"/>
          </p:cNvSpPr>
          <p:nvPr>
            <p:ph idx="1"/>
          </p:nvPr>
        </p:nvSpPr>
        <p:spPr/>
        <p:txBody>
          <a:bodyPr/>
          <a:lstStyle/>
          <a:p>
            <a:r>
              <a:rPr lang="en-US" dirty="0"/>
              <a:t>The copy constructor is used to initialize the members of a newly created object by copying the members of an already existing object.</a:t>
            </a:r>
          </a:p>
          <a:p>
            <a:r>
              <a:rPr lang="en-US" dirty="0"/>
              <a:t>Copy constructor takes a reference to an object of the same class as an argument.</a:t>
            </a:r>
          </a:p>
          <a:p>
            <a:pPr marL="457200" lvl="1" indent="0">
              <a:buNone/>
            </a:pPr>
            <a:r>
              <a:rPr lang="en-US" dirty="0" err="1"/>
              <a:t>myClass</a:t>
            </a:r>
            <a:r>
              <a:rPr lang="en-US" dirty="0"/>
              <a:t> (</a:t>
            </a:r>
            <a:r>
              <a:rPr lang="en-US" dirty="0" err="1"/>
              <a:t>myClass</a:t>
            </a:r>
            <a:r>
              <a:rPr lang="en-US" dirty="0"/>
              <a:t> &amp;obj1)</a:t>
            </a:r>
          </a:p>
          <a:p>
            <a:pPr marL="457200" lvl="1" indent="0">
              <a:buNone/>
            </a:pPr>
            <a:r>
              <a:rPr lang="en-US" dirty="0"/>
              <a:t>{</a:t>
            </a:r>
          </a:p>
          <a:p>
            <a:pPr marL="457200" lvl="1" indent="0">
              <a:buNone/>
            </a:pPr>
            <a:r>
              <a:rPr lang="en-US" dirty="0"/>
              <a:t>	id=obj1.id;</a:t>
            </a:r>
          </a:p>
          <a:p>
            <a:pPr marL="457200" lvl="1" indent="0">
              <a:buNone/>
            </a:pPr>
            <a:r>
              <a:rPr lang="en-US" dirty="0"/>
              <a:t>}</a:t>
            </a:r>
          </a:p>
          <a:p>
            <a:r>
              <a:rPr lang="en-US" dirty="0"/>
              <a:t>The process of initializing members of an object through a copy constructor is known as</a:t>
            </a:r>
            <a:r>
              <a:rPr lang="en-US" b="1" i="1" dirty="0"/>
              <a:t> copy initialization.</a:t>
            </a:r>
            <a:endParaRPr lang="en-US" dirty="0"/>
          </a:p>
        </p:txBody>
      </p:sp>
      <p:sp>
        <p:nvSpPr>
          <p:cNvPr id="4" name="Slide Number Placeholder 3">
            <a:extLst>
              <a:ext uri="{FF2B5EF4-FFF2-40B4-BE49-F238E27FC236}">
                <a16:creationId xmlns:a16="http://schemas.microsoft.com/office/drawing/2014/main" id="{B343961A-5A33-5E64-F99B-5FF426060A87}"/>
              </a:ext>
            </a:extLst>
          </p:cNvPr>
          <p:cNvSpPr>
            <a:spLocks noGrp="1"/>
          </p:cNvSpPr>
          <p:nvPr>
            <p:ph type="sldNum" sz="quarter" idx="12"/>
          </p:nvPr>
        </p:nvSpPr>
        <p:spPr/>
        <p:txBody>
          <a:bodyPr/>
          <a:lstStyle/>
          <a:p>
            <a:fld id="{127E6D33-D845-420D-8E4D-F3D5C333E90D}" type="slidenum">
              <a:rPr lang="en-US" smtClean="0"/>
              <a:t>32</a:t>
            </a:fld>
            <a:endParaRPr lang="en-US"/>
          </a:p>
        </p:txBody>
      </p:sp>
    </p:spTree>
    <p:extLst>
      <p:ext uri="{BB962C8B-B14F-4D97-AF65-F5344CB8AC3E}">
        <p14:creationId xmlns:p14="http://schemas.microsoft.com/office/powerpoint/2010/main" val="46206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062A-D6BA-459A-BEEB-4CCBEE0C08DE}"/>
              </a:ext>
            </a:extLst>
          </p:cNvPr>
          <p:cNvSpPr>
            <a:spLocks noGrp="1"/>
          </p:cNvSpPr>
          <p:nvPr>
            <p:ph type="title"/>
          </p:nvPr>
        </p:nvSpPr>
        <p:spPr/>
        <p:txBody>
          <a:bodyPr/>
          <a:lstStyle/>
          <a:p>
            <a:pPr algn="ctr"/>
            <a:r>
              <a:rPr lang="en-US" b="1" dirty="0"/>
              <a:t>Characteristics of Copy Constructor</a:t>
            </a:r>
            <a:endParaRPr lang="en-US" dirty="0"/>
          </a:p>
        </p:txBody>
      </p:sp>
      <p:sp>
        <p:nvSpPr>
          <p:cNvPr id="3" name="Content Placeholder 2">
            <a:extLst>
              <a:ext uri="{FF2B5EF4-FFF2-40B4-BE49-F238E27FC236}">
                <a16:creationId xmlns:a16="http://schemas.microsoft.com/office/drawing/2014/main" id="{EF1C73FD-C820-45DF-85F2-92BC135CD5F3}"/>
              </a:ext>
            </a:extLst>
          </p:cNvPr>
          <p:cNvSpPr>
            <a:spLocks noGrp="1"/>
          </p:cNvSpPr>
          <p:nvPr>
            <p:ph idx="1"/>
          </p:nvPr>
        </p:nvSpPr>
        <p:spPr/>
        <p:txBody>
          <a:bodyPr/>
          <a:lstStyle/>
          <a:p>
            <a:r>
              <a:rPr lang="en-US" dirty="0"/>
              <a:t>It is also called member-wise initialization because the copy constructor initializes one object with the existing object, both belonging to the same class on a member-by-member copy basis.</a:t>
            </a:r>
          </a:p>
          <a:p>
            <a:r>
              <a:rPr lang="en-US" dirty="0"/>
              <a:t>The copy constructor can be defined explicitly by the programmer. If the programmer does not define the copy constructor, the compiler does it for us.</a:t>
            </a:r>
          </a:p>
        </p:txBody>
      </p:sp>
      <p:sp>
        <p:nvSpPr>
          <p:cNvPr id="4" name="Slide Number Placeholder 3">
            <a:extLst>
              <a:ext uri="{FF2B5EF4-FFF2-40B4-BE49-F238E27FC236}">
                <a16:creationId xmlns:a16="http://schemas.microsoft.com/office/drawing/2014/main" id="{6DE46A0D-E5A2-498B-5480-ABB4D4F07564}"/>
              </a:ext>
            </a:extLst>
          </p:cNvPr>
          <p:cNvSpPr>
            <a:spLocks noGrp="1"/>
          </p:cNvSpPr>
          <p:nvPr>
            <p:ph type="sldNum" sz="quarter" idx="12"/>
          </p:nvPr>
        </p:nvSpPr>
        <p:spPr/>
        <p:txBody>
          <a:bodyPr/>
          <a:lstStyle/>
          <a:p>
            <a:fld id="{127E6D33-D845-420D-8E4D-F3D5C333E90D}" type="slidenum">
              <a:rPr lang="en-US" smtClean="0"/>
              <a:t>33</a:t>
            </a:fld>
            <a:endParaRPr lang="en-US"/>
          </a:p>
        </p:txBody>
      </p:sp>
    </p:spTree>
    <p:extLst>
      <p:ext uri="{BB962C8B-B14F-4D97-AF65-F5344CB8AC3E}">
        <p14:creationId xmlns:p14="http://schemas.microsoft.com/office/powerpoint/2010/main" val="302423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0B25-02EC-4ECF-8EBA-01E73B2859A4}"/>
              </a:ext>
            </a:extLst>
          </p:cNvPr>
          <p:cNvSpPr>
            <a:spLocks noGrp="1"/>
          </p:cNvSpPr>
          <p:nvPr>
            <p:ph type="title"/>
          </p:nvPr>
        </p:nvSpPr>
        <p:spPr/>
        <p:txBody>
          <a:bodyPr/>
          <a:lstStyle/>
          <a:p>
            <a:pPr algn="ctr"/>
            <a:r>
              <a:rPr lang="en-US" dirty="0"/>
              <a:t>Pointers</a:t>
            </a:r>
          </a:p>
        </p:txBody>
      </p:sp>
      <p:pic>
        <p:nvPicPr>
          <p:cNvPr id="4" name="Content Placeholder 3">
            <a:extLst>
              <a:ext uri="{FF2B5EF4-FFF2-40B4-BE49-F238E27FC236}">
                <a16:creationId xmlns:a16="http://schemas.microsoft.com/office/drawing/2014/main" id="{75EC6C33-0D48-440A-85F3-9BD8B40486E3}"/>
              </a:ext>
            </a:extLst>
          </p:cNvPr>
          <p:cNvPicPr>
            <a:picLocks noGrp="1" noChangeAspect="1"/>
          </p:cNvPicPr>
          <p:nvPr>
            <p:ph idx="1"/>
          </p:nvPr>
        </p:nvPicPr>
        <p:blipFill>
          <a:blip r:embed="rId2"/>
          <a:stretch>
            <a:fillRect/>
          </a:stretch>
        </p:blipFill>
        <p:spPr>
          <a:xfrm>
            <a:off x="1150070" y="1825624"/>
            <a:ext cx="9615340" cy="4810845"/>
          </a:xfrm>
          <a:prstGeom prst="rect">
            <a:avLst/>
          </a:prstGeom>
        </p:spPr>
      </p:pic>
      <p:sp>
        <p:nvSpPr>
          <p:cNvPr id="3" name="Slide Number Placeholder 2">
            <a:extLst>
              <a:ext uri="{FF2B5EF4-FFF2-40B4-BE49-F238E27FC236}">
                <a16:creationId xmlns:a16="http://schemas.microsoft.com/office/drawing/2014/main" id="{D3DCA00F-B704-4A1B-76D3-947CB68D8606}"/>
              </a:ext>
            </a:extLst>
          </p:cNvPr>
          <p:cNvSpPr>
            <a:spLocks noGrp="1"/>
          </p:cNvSpPr>
          <p:nvPr>
            <p:ph type="sldNum" sz="quarter" idx="12"/>
          </p:nvPr>
        </p:nvSpPr>
        <p:spPr/>
        <p:txBody>
          <a:bodyPr/>
          <a:lstStyle/>
          <a:p>
            <a:fld id="{127E6D33-D845-420D-8E4D-F3D5C333E90D}" type="slidenum">
              <a:rPr lang="en-US" smtClean="0"/>
              <a:t>4</a:t>
            </a:fld>
            <a:endParaRPr lang="en-US"/>
          </a:p>
        </p:txBody>
      </p:sp>
    </p:spTree>
    <p:extLst>
      <p:ext uri="{BB962C8B-B14F-4D97-AF65-F5344CB8AC3E}">
        <p14:creationId xmlns:p14="http://schemas.microsoft.com/office/powerpoint/2010/main" val="1154232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52B12-0086-4530-9B85-FFD8AC7E3556}"/>
              </a:ext>
            </a:extLst>
          </p:cNvPr>
          <p:cNvSpPr>
            <a:spLocks noGrp="1"/>
          </p:cNvSpPr>
          <p:nvPr>
            <p:ph type="title"/>
          </p:nvPr>
        </p:nvSpPr>
        <p:spPr/>
        <p:txBody>
          <a:bodyPr/>
          <a:lstStyle/>
          <a:p>
            <a:pPr algn="ctr"/>
            <a:r>
              <a:rPr lang="en-US" dirty="0"/>
              <a:t>Pointers</a:t>
            </a:r>
          </a:p>
        </p:txBody>
      </p:sp>
      <p:pic>
        <p:nvPicPr>
          <p:cNvPr id="4" name="Content Placeholder 3">
            <a:extLst>
              <a:ext uri="{FF2B5EF4-FFF2-40B4-BE49-F238E27FC236}">
                <a16:creationId xmlns:a16="http://schemas.microsoft.com/office/drawing/2014/main" id="{F25F4117-77A7-4325-8B4E-D6CE0819F31C}"/>
              </a:ext>
            </a:extLst>
          </p:cNvPr>
          <p:cNvPicPr>
            <a:picLocks noGrp="1" noChangeAspect="1"/>
          </p:cNvPicPr>
          <p:nvPr>
            <p:ph idx="1"/>
          </p:nvPr>
        </p:nvPicPr>
        <p:blipFill>
          <a:blip r:embed="rId2"/>
          <a:stretch>
            <a:fillRect/>
          </a:stretch>
        </p:blipFill>
        <p:spPr>
          <a:xfrm>
            <a:off x="904973" y="2005806"/>
            <a:ext cx="10350631" cy="3990975"/>
          </a:xfrm>
          <a:prstGeom prst="rect">
            <a:avLst/>
          </a:prstGeom>
        </p:spPr>
      </p:pic>
      <p:sp>
        <p:nvSpPr>
          <p:cNvPr id="3" name="Slide Number Placeholder 2">
            <a:extLst>
              <a:ext uri="{FF2B5EF4-FFF2-40B4-BE49-F238E27FC236}">
                <a16:creationId xmlns:a16="http://schemas.microsoft.com/office/drawing/2014/main" id="{BDB79A4E-AE7A-5182-9447-F52632605D86}"/>
              </a:ext>
            </a:extLst>
          </p:cNvPr>
          <p:cNvSpPr>
            <a:spLocks noGrp="1"/>
          </p:cNvSpPr>
          <p:nvPr>
            <p:ph type="sldNum" sz="quarter" idx="12"/>
          </p:nvPr>
        </p:nvSpPr>
        <p:spPr/>
        <p:txBody>
          <a:bodyPr/>
          <a:lstStyle/>
          <a:p>
            <a:fld id="{127E6D33-D845-420D-8E4D-F3D5C333E90D}" type="slidenum">
              <a:rPr lang="en-US" smtClean="0"/>
              <a:t>5</a:t>
            </a:fld>
            <a:endParaRPr lang="en-US"/>
          </a:p>
        </p:txBody>
      </p:sp>
    </p:spTree>
    <p:extLst>
      <p:ext uri="{BB962C8B-B14F-4D97-AF65-F5344CB8AC3E}">
        <p14:creationId xmlns:p14="http://schemas.microsoft.com/office/powerpoint/2010/main" val="3994694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C276-9433-440C-B3C8-7B39383B8286}"/>
              </a:ext>
            </a:extLst>
          </p:cNvPr>
          <p:cNvSpPr>
            <a:spLocks noGrp="1"/>
          </p:cNvSpPr>
          <p:nvPr>
            <p:ph type="title"/>
          </p:nvPr>
        </p:nvSpPr>
        <p:spPr/>
        <p:txBody>
          <a:bodyPr/>
          <a:lstStyle/>
          <a:p>
            <a:pPr algn="ctr"/>
            <a:r>
              <a:rPr lang="en-US" dirty="0"/>
              <a:t>Pointers</a:t>
            </a:r>
          </a:p>
        </p:txBody>
      </p:sp>
      <p:pic>
        <p:nvPicPr>
          <p:cNvPr id="4" name="Content Placeholder 3">
            <a:extLst>
              <a:ext uri="{FF2B5EF4-FFF2-40B4-BE49-F238E27FC236}">
                <a16:creationId xmlns:a16="http://schemas.microsoft.com/office/drawing/2014/main" id="{1BE99F85-748B-42DF-B329-9CAD5DEE8618}"/>
              </a:ext>
            </a:extLst>
          </p:cNvPr>
          <p:cNvPicPr>
            <a:picLocks noGrp="1" noChangeAspect="1"/>
          </p:cNvPicPr>
          <p:nvPr>
            <p:ph idx="1"/>
          </p:nvPr>
        </p:nvPicPr>
        <p:blipFill>
          <a:blip r:embed="rId2"/>
          <a:stretch>
            <a:fillRect/>
          </a:stretch>
        </p:blipFill>
        <p:spPr>
          <a:xfrm>
            <a:off x="838199" y="1825625"/>
            <a:ext cx="10803903" cy="4351338"/>
          </a:xfrm>
          <a:prstGeom prst="rect">
            <a:avLst/>
          </a:prstGeom>
        </p:spPr>
      </p:pic>
      <p:sp>
        <p:nvSpPr>
          <p:cNvPr id="3" name="Slide Number Placeholder 2">
            <a:extLst>
              <a:ext uri="{FF2B5EF4-FFF2-40B4-BE49-F238E27FC236}">
                <a16:creationId xmlns:a16="http://schemas.microsoft.com/office/drawing/2014/main" id="{F477EFE9-04FA-5232-23E0-957DB5706927}"/>
              </a:ext>
            </a:extLst>
          </p:cNvPr>
          <p:cNvSpPr>
            <a:spLocks noGrp="1"/>
          </p:cNvSpPr>
          <p:nvPr>
            <p:ph type="sldNum" sz="quarter" idx="12"/>
          </p:nvPr>
        </p:nvSpPr>
        <p:spPr/>
        <p:txBody>
          <a:bodyPr/>
          <a:lstStyle/>
          <a:p>
            <a:fld id="{127E6D33-D845-420D-8E4D-F3D5C333E90D}" type="slidenum">
              <a:rPr lang="en-US" smtClean="0"/>
              <a:t>6</a:t>
            </a:fld>
            <a:endParaRPr lang="en-US"/>
          </a:p>
        </p:txBody>
      </p:sp>
    </p:spTree>
    <p:extLst>
      <p:ext uri="{BB962C8B-B14F-4D97-AF65-F5344CB8AC3E}">
        <p14:creationId xmlns:p14="http://schemas.microsoft.com/office/powerpoint/2010/main" val="397529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F435D-CC0F-31B6-5451-255F4189C2E8}"/>
              </a:ext>
            </a:extLst>
          </p:cNvPr>
          <p:cNvSpPr>
            <a:spLocks noGrp="1"/>
          </p:cNvSpPr>
          <p:nvPr>
            <p:ph type="title"/>
          </p:nvPr>
        </p:nvSpPr>
        <p:spPr/>
        <p:txBody>
          <a:bodyPr/>
          <a:lstStyle/>
          <a:p>
            <a:pPr algn="ctr"/>
            <a:r>
              <a:rPr lang="en-US" dirty="0"/>
              <a:t>Pointers</a:t>
            </a:r>
          </a:p>
        </p:txBody>
      </p:sp>
      <p:sp>
        <p:nvSpPr>
          <p:cNvPr id="3" name="Content Placeholder 2">
            <a:extLst>
              <a:ext uri="{FF2B5EF4-FFF2-40B4-BE49-F238E27FC236}">
                <a16:creationId xmlns:a16="http://schemas.microsoft.com/office/drawing/2014/main" id="{28BF1FF9-78DC-7BFF-50F1-A04BCC2BD0EA}"/>
              </a:ext>
            </a:extLst>
          </p:cNvPr>
          <p:cNvSpPr>
            <a:spLocks noGrp="1"/>
          </p:cNvSpPr>
          <p:nvPr>
            <p:ph idx="1"/>
          </p:nvPr>
        </p:nvSpPr>
        <p:spPr/>
        <p:txBody>
          <a:bodyPr/>
          <a:lstStyle/>
          <a:p>
            <a:r>
              <a:rPr lang="en-US" dirty="0"/>
              <a:t>See:</a:t>
            </a:r>
            <a:br>
              <a:rPr lang="en-US" dirty="0"/>
            </a:br>
            <a:r>
              <a:rPr lang="en-US" dirty="0"/>
              <a:t>PointersPractice.cpp</a:t>
            </a:r>
          </a:p>
        </p:txBody>
      </p:sp>
      <p:sp>
        <p:nvSpPr>
          <p:cNvPr id="4" name="Slide Number Placeholder 3">
            <a:extLst>
              <a:ext uri="{FF2B5EF4-FFF2-40B4-BE49-F238E27FC236}">
                <a16:creationId xmlns:a16="http://schemas.microsoft.com/office/drawing/2014/main" id="{2C2B9409-6AB1-1D6D-038D-E2661E2F883B}"/>
              </a:ext>
            </a:extLst>
          </p:cNvPr>
          <p:cNvSpPr>
            <a:spLocks noGrp="1"/>
          </p:cNvSpPr>
          <p:nvPr>
            <p:ph type="sldNum" sz="quarter" idx="12"/>
          </p:nvPr>
        </p:nvSpPr>
        <p:spPr/>
        <p:txBody>
          <a:bodyPr/>
          <a:lstStyle/>
          <a:p>
            <a:fld id="{127E6D33-D845-420D-8E4D-F3D5C333E90D}" type="slidenum">
              <a:rPr lang="en-US" smtClean="0"/>
              <a:t>7</a:t>
            </a:fld>
            <a:endParaRPr lang="en-US"/>
          </a:p>
        </p:txBody>
      </p:sp>
    </p:spTree>
    <p:extLst>
      <p:ext uri="{BB962C8B-B14F-4D97-AF65-F5344CB8AC3E}">
        <p14:creationId xmlns:p14="http://schemas.microsoft.com/office/powerpoint/2010/main" val="1402284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7CDD-12A2-4922-8BA7-43816E1A7215}"/>
              </a:ext>
            </a:extLst>
          </p:cNvPr>
          <p:cNvSpPr>
            <a:spLocks noGrp="1"/>
          </p:cNvSpPr>
          <p:nvPr>
            <p:ph type="title"/>
          </p:nvPr>
        </p:nvSpPr>
        <p:spPr/>
        <p:txBody>
          <a:bodyPr/>
          <a:lstStyle/>
          <a:p>
            <a:pPr algn="ctr"/>
            <a:r>
              <a:rPr lang="en-US" dirty="0"/>
              <a:t>Pointers</a:t>
            </a:r>
          </a:p>
        </p:txBody>
      </p:sp>
      <p:pic>
        <p:nvPicPr>
          <p:cNvPr id="4" name="Content Placeholder 3">
            <a:extLst>
              <a:ext uri="{FF2B5EF4-FFF2-40B4-BE49-F238E27FC236}">
                <a16:creationId xmlns:a16="http://schemas.microsoft.com/office/drawing/2014/main" id="{7289B5C5-BDF5-49A9-BECF-4D751843C3B9}"/>
              </a:ext>
            </a:extLst>
          </p:cNvPr>
          <p:cNvPicPr>
            <a:picLocks noGrp="1" noChangeAspect="1"/>
          </p:cNvPicPr>
          <p:nvPr>
            <p:ph idx="1"/>
          </p:nvPr>
        </p:nvPicPr>
        <p:blipFill>
          <a:blip r:embed="rId2"/>
          <a:stretch>
            <a:fillRect/>
          </a:stretch>
        </p:blipFill>
        <p:spPr>
          <a:xfrm>
            <a:off x="838200" y="1825625"/>
            <a:ext cx="10515600" cy="4886260"/>
          </a:xfrm>
          <a:prstGeom prst="rect">
            <a:avLst/>
          </a:prstGeom>
        </p:spPr>
      </p:pic>
      <p:sp>
        <p:nvSpPr>
          <p:cNvPr id="3" name="Slide Number Placeholder 2">
            <a:extLst>
              <a:ext uri="{FF2B5EF4-FFF2-40B4-BE49-F238E27FC236}">
                <a16:creationId xmlns:a16="http://schemas.microsoft.com/office/drawing/2014/main" id="{C8ACEFBE-C1DD-94F8-2DC6-F9548737C4E0}"/>
              </a:ext>
            </a:extLst>
          </p:cNvPr>
          <p:cNvSpPr>
            <a:spLocks noGrp="1"/>
          </p:cNvSpPr>
          <p:nvPr>
            <p:ph type="sldNum" sz="quarter" idx="12"/>
          </p:nvPr>
        </p:nvSpPr>
        <p:spPr/>
        <p:txBody>
          <a:bodyPr/>
          <a:lstStyle/>
          <a:p>
            <a:fld id="{127E6D33-D845-420D-8E4D-F3D5C333E90D}" type="slidenum">
              <a:rPr lang="en-US" smtClean="0"/>
              <a:t>8</a:t>
            </a:fld>
            <a:endParaRPr lang="en-US"/>
          </a:p>
        </p:txBody>
      </p:sp>
    </p:spTree>
    <p:extLst>
      <p:ext uri="{BB962C8B-B14F-4D97-AF65-F5344CB8AC3E}">
        <p14:creationId xmlns:p14="http://schemas.microsoft.com/office/powerpoint/2010/main" val="2867961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1166-2717-44B5-8451-A1F1A2A46F4D}"/>
              </a:ext>
            </a:extLst>
          </p:cNvPr>
          <p:cNvSpPr>
            <a:spLocks noGrp="1"/>
          </p:cNvSpPr>
          <p:nvPr>
            <p:ph type="title"/>
          </p:nvPr>
        </p:nvSpPr>
        <p:spPr/>
        <p:txBody>
          <a:bodyPr/>
          <a:lstStyle/>
          <a:p>
            <a:pPr algn="ctr"/>
            <a:r>
              <a:rPr lang="en-US" dirty="0"/>
              <a:t>Pointers</a:t>
            </a:r>
          </a:p>
        </p:txBody>
      </p:sp>
      <p:pic>
        <p:nvPicPr>
          <p:cNvPr id="4" name="Content Placeholder 3">
            <a:extLst>
              <a:ext uri="{FF2B5EF4-FFF2-40B4-BE49-F238E27FC236}">
                <a16:creationId xmlns:a16="http://schemas.microsoft.com/office/drawing/2014/main" id="{4E5F8FD0-FEAF-4563-B2E2-E977B9223EB3}"/>
              </a:ext>
            </a:extLst>
          </p:cNvPr>
          <p:cNvPicPr>
            <a:picLocks noGrp="1" noChangeAspect="1"/>
          </p:cNvPicPr>
          <p:nvPr>
            <p:ph idx="1"/>
          </p:nvPr>
        </p:nvPicPr>
        <p:blipFill>
          <a:blip r:embed="rId2"/>
          <a:stretch>
            <a:fillRect/>
          </a:stretch>
        </p:blipFill>
        <p:spPr>
          <a:xfrm>
            <a:off x="1181619" y="2018920"/>
            <a:ext cx="9490407" cy="3081591"/>
          </a:xfrm>
          <a:prstGeom prst="rect">
            <a:avLst/>
          </a:prstGeom>
        </p:spPr>
      </p:pic>
      <p:sp>
        <p:nvSpPr>
          <p:cNvPr id="3" name="Slide Number Placeholder 2">
            <a:extLst>
              <a:ext uri="{FF2B5EF4-FFF2-40B4-BE49-F238E27FC236}">
                <a16:creationId xmlns:a16="http://schemas.microsoft.com/office/drawing/2014/main" id="{1356B114-4D07-5DAA-5ABD-930EAEFD9C5F}"/>
              </a:ext>
            </a:extLst>
          </p:cNvPr>
          <p:cNvSpPr>
            <a:spLocks noGrp="1"/>
          </p:cNvSpPr>
          <p:nvPr>
            <p:ph type="sldNum" sz="quarter" idx="12"/>
          </p:nvPr>
        </p:nvSpPr>
        <p:spPr/>
        <p:txBody>
          <a:bodyPr/>
          <a:lstStyle/>
          <a:p>
            <a:fld id="{127E6D33-D845-420D-8E4D-F3D5C333E90D}" type="slidenum">
              <a:rPr lang="en-US" smtClean="0"/>
              <a:t>9</a:t>
            </a:fld>
            <a:endParaRPr lang="en-US"/>
          </a:p>
        </p:txBody>
      </p:sp>
    </p:spTree>
    <p:extLst>
      <p:ext uri="{BB962C8B-B14F-4D97-AF65-F5344CB8AC3E}">
        <p14:creationId xmlns:p14="http://schemas.microsoft.com/office/powerpoint/2010/main" val="547300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3353</TotalTime>
  <Words>1069</Words>
  <Application>Microsoft Office PowerPoint</Application>
  <PresentationFormat>Widescreen</PresentationFormat>
  <Paragraphs>169</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Consolas</vt:lpstr>
      <vt:lpstr>Times New Roman</vt:lpstr>
      <vt:lpstr>urw-din</vt:lpstr>
      <vt:lpstr>Office Theme</vt:lpstr>
      <vt:lpstr>OOP</vt:lpstr>
      <vt:lpstr>Contents</vt:lpstr>
      <vt:lpstr> Pointers </vt:lpstr>
      <vt:lpstr>Pointers</vt:lpstr>
      <vt:lpstr>Pointers</vt:lpstr>
      <vt:lpstr>Pointers</vt:lpstr>
      <vt:lpstr>Pointers</vt:lpstr>
      <vt:lpstr>Pointers</vt:lpstr>
      <vt:lpstr>Pointers</vt:lpstr>
      <vt:lpstr>Initializing Pointer Variables</vt:lpstr>
      <vt:lpstr>Classes and Pointers</vt:lpstr>
      <vt:lpstr>Classes and Pointers</vt:lpstr>
      <vt:lpstr>Classes and Pointers</vt:lpstr>
      <vt:lpstr>Classes and Pointers</vt:lpstr>
      <vt:lpstr>Dynamic Variables</vt:lpstr>
      <vt:lpstr>Operator new</vt:lpstr>
      <vt:lpstr>Shallow versus Deep Copy and Pointers</vt:lpstr>
      <vt:lpstr>Shallow vs Deep Copy</vt:lpstr>
      <vt:lpstr>Shallow vs Deep Copy</vt:lpstr>
      <vt:lpstr>Shallow vs Deep Copy</vt:lpstr>
      <vt:lpstr>Constant Data Member</vt:lpstr>
      <vt:lpstr>Const member functions in C++ </vt:lpstr>
      <vt:lpstr>Point to Ponder</vt:lpstr>
      <vt:lpstr>Constructors</vt:lpstr>
      <vt:lpstr>Constructors</vt:lpstr>
      <vt:lpstr>PowerPoint Presentation</vt:lpstr>
      <vt:lpstr>PowerPoint Presentation</vt:lpstr>
      <vt:lpstr>Point to Ponder</vt:lpstr>
      <vt:lpstr>Explicit and Implicit Call</vt:lpstr>
      <vt:lpstr>Uses of Parameterized constructor:  </vt:lpstr>
      <vt:lpstr>Copy Constructor</vt:lpstr>
      <vt:lpstr>Characteristics of Copy Constructor </vt:lpstr>
      <vt:lpstr>Characteristics of Copy Constructor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creator>Muhammad Naeem Akhtar</dc:creator>
  <cp:lastModifiedBy>Mazhar Rehan</cp:lastModifiedBy>
  <cp:revision>17</cp:revision>
  <dcterms:created xsi:type="dcterms:W3CDTF">2022-11-02T08:13:14Z</dcterms:created>
  <dcterms:modified xsi:type="dcterms:W3CDTF">2022-12-12T06:57:20Z</dcterms:modified>
</cp:coreProperties>
</file>