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Naeem Akhtar" userId="441ba647-02a9-4148-9f18-d76dfbeac6ee" providerId="ADAL" clId="{9186C416-851B-4A94-A65C-17ABC55FB1ED}"/>
    <pc:docChg chg="undo custSel addSld modSld">
      <pc:chgData name="Muhammad Naeem Akhtar" userId="441ba647-02a9-4148-9f18-d76dfbeac6ee" providerId="ADAL" clId="{9186C416-851B-4A94-A65C-17ABC55FB1ED}" dt="2022-11-14T00:34:30.312" v="874" actId="122"/>
      <pc:docMkLst>
        <pc:docMk/>
      </pc:docMkLst>
      <pc:sldChg chg="modSp add">
        <pc:chgData name="Muhammad Naeem Akhtar" userId="441ba647-02a9-4148-9f18-d76dfbeac6ee" providerId="ADAL" clId="{9186C416-851B-4A94-A65C-17ABC55FB1ED}" dt="2022-11-10T04:46:03.537" v="45" actId="20577"/>
        <pc:sldMkLst>
          <pc:docMk/>
          <pc:sldMk cId="2144917947" sldId="256"/>
        </pc:sldMkLst>
        <pc:spChg chg="mod">
          <ac:chgData name="Muhammad Naeem Akhtar" userId="441ba647-02a9-4148-9f18-d76dfbeac6ee" providerId="ADAL" clId="{9186C416-851B-4A94-A65C-17ABC55FB1ED}" dt="2022-11-10T04:45:52.567" v="17" actId="20577"/>
          <ac:spMkLst>
            <pc:docMk/>
            <pc:sldMk cId="2144917947" sldId="256"/>
            <ac:spMk id="2" creationId="{B52CEE67-25BC-47D0-8068-40752568019E}"/>
          </ac:spMkLst>
        </pc:spChg>
        <pc:spChg chg="mod">
          <ac:chgData name="Muhammad Naeem Akhtar" userId="441ba647-02a9-4148-9f18-d76dfbeac6ee" providerId="ADAL" clId="{9186C416-851B-4A94-A65C-17ABC55FB1ED}" dt="2022-11-10T04:46:03.537" v="45" actId="20577"/>
          <ac:spMkLst>
            <pc:docMk/>
            <pc:sldMk cId="2144917947" sldId="256"/>
            <ac:spMk id="3" creationId="{7590643E-E76A-4181-9EC4-895A9A7BC143}"/>
          </ac:spMkLst>
        </pc:spChg>
      </pc:sldChg>
      <pc:sldChg chg="addSp delSp modSp add">
        <pc:chgData name="Muhammad Naeem Akhtar" userId="441ba647-02a9-4148-9f18-d76dfbeac6ee" providerId="ADAL" clId="{9186C416-851B-4A94-A65C-17ABC55FB1ED}" dt="2022-11-13T03:26:27.937" v="436" actId="20577"/>
        <pc:sldMkLst>
          <pc:docMk/>
          <pc:sldMk cId="3235881781" sldId="257"/>
        </pc:sldMkLst>
        <pc:spChg chg="mod">
          <ac:chgData name="Muhammad Naeem Akhtar" userId="441ba647-02a9-4148-9f18-d76dfbeac6ee" providerId="ADAL" clId="{9186C416-851B-4A94-A65C-17ABC55FB1ED}" dt="2022-11-10T04:46:24.093" v="61" actId="20577"/>
          <ac:spMkLst>
            <pc:docMk/>
            <pc:sldMk cId="3235881781" sldId="257"/>
            <ac:spMk id="2" creationId="{200F65E8-11C0-4DC9-8293-6DEA3490F341}"/>
          </ac:spMkLst>
        </pc:spChg>
        <pc:spChg chg="del mod">
          <ac:chgData name="Muhammad Naeem Akhtar" userId="441ba647-02a9-4148-9f18-d76dfbeac6ee" providerId="ADAL" clId="{9186C416-851B-4A94-A65C-17ABC55FB1ED}" dt="2022-11-10T04:47:37.462" v="68"/>
          <ac:spMkLst>
            <pc:docMk/>
            <pc:sldMk cId="3235881781" sldId="257"/>
            <ac:spMk id="3" creationId="{1ED8D061-1E38-44E4-94B3-9B6EC5833C61}"/>
          </ac:spMkLst>
        </pc:spChg>
        <pc:graphicFrameChg chg="add mod modGraphic">
          <ac:chgData name="Muhammad Naeem Akhtar" userId="441ba647-02a9-4148-9f18-d76dfbeac6ee" providerId="ADAL" clId="{9186C416-851B-4A94-A65C-17ABC55FB1ED}" dt="2022-11-13T03:26:27.937" v="436" actId="20577"/>
          <ac:graphicFrameMkLst>
            <pc:docMk/>
            <pc:sldMk cId="3235881781" sldId="257"/>
            <ac:graphicFrameMk id="4" creationId="{E3CC4C8E-57DF-43F5-9527-273474301831}"/>
          </ac:graphicFrameMkLst>
        </pc:graphicFrameChg>
      </pc:sldChg>
      <pc:sldChg chg="modSp add">
        <pc:chgData name="Muhammad Naeem Akhtar" userId="441ba647-02a9-4148-9f18-d76dfbeac6ee" providerId="ADAL" clId="{9186C416-851B-4A94-A65C-17ABC55FB1ED}" dt="2022-11-11T23:19:51.929" v="176" actId="20577"/>
        <pc:sldMkLst>
          <pc:docMk/>
          <pc:sldMk cId="3407180220" sldId="258"/>
        </pc:sldMkLst>
        <pc:spChg chg="mod">
          <ac:chgData name="Muhammad Naeem Akhtar" userId="441ba647-02a9-4148-9f18-d76dfbeac6ee" providerId="ADAL" clId="{9186C416-851B-4A94-A65C-17ABC55FB1ED}" dt="2022-11-11T23:12:06.399" v="160" actId="20577"/>
          <ac:spMkLst>
            <pc:docMk/>
            <pc:sldMk cId="3407180220" sldId="258"/>
            <ac:spMk id="2" creationId="{31B6BF2C-C049-4CD8-B8A2-0260C4ACEB42}"/>
          </ac:spMkLst>
        </pc:spChg>
        <pc:spChg chg="mod">
          <ac:chgData name="Muhammad Naeem Akhtar" userId="441ba647-02a9-4148-9f18-d76dfbeac6ee" providerId="ADAL" clId="{9186C416-851B-4A94-A65C-17ABC55FB1ED}" dt="2022-11-11T23:19:51.929" v="176" actId="20577"/>
          <ac:spMkLst>
            <pc:docMk/>
            <pc:sldMk cId="3407180220" sldId="258"/>
            <ac:spMk id="3" creationId="{94BCD103-B3D9-43A3-AD94-7CED17276E3D}"/>
          </ac:spMkLst>
        </pc:spChg>
      </pc:sldChg>
      <pc:sldChg chg="modSp add">
        <pc:chgData name="Muhammad Naeem Akhtar" userId="441ba647-02a9-4148-9f18-d76dfbeac6ee" providerId="ADAL" clId="{9186C416-851B-4A94-A65C-17ABC55FB1ED}" dt="2022-11-11T23:30:10.774" v="218" actId="20577"/>
        <pc:sldMkLst>
          <pc:docMk/>
          <pc:sldMk cId="2568039185" sldId="259"/>
        </pc:sldMkLst>
        <pc:spChg chg="mod">
          <ac:chgData name="Muhammad Naeem Akhtar" userId="441ba647-02a9-4148-9f18-d76dfbeac6ee" providerId="ADAL" clId="{9186C416-851B-4A94-A65C-17ABC55FB1ED}" dt="2022-11-11T23:30:10.774" v="218" actId="20577"/>
          <ac:spMkLst>
            <pc:docMk/>
            <pc:sldMk cId="2568039185" sldId="259"/>
            <ac:spMk id="3" creationId="{94BCD103-B3D9-43A3-AD94-7CED17276E3D}"/>
          </ac:spMkLst>
        </pc:spChg>
      </pc:sldChg>
      <pc:sldChg chg="modSp add">
        <pc:chgData name="Muhammad Naeem Akhtar" userId="441ba647-02a9-4148-9f18-d76dfbeac6ee" providerId="ADAL" clId="{9186C416-851B-4A94-A65C-17ABC55FB1ED}" dt="2022-11-12T16:01:32.497" v="293" actId="20577"/>
        <pc:sldMkLst>
          <pc:docMk/>
          <pc:sldMk cId="262235072" sldId="260"/>
        </pc:sldMkLst>
        <pc:spChg chg="mod">
          <ac:chgData name="Muhammad Naeem Akhtar" userId="441ba647-02a9-4148-9f18-d76dfbeac6ee" providerId="ADAL" clId="{9186C416-851B-4A94-A65C-17ABC55FB1ED}" dt="2022-11-11T23:30:54" v="252" actId="20577"/>
          <ac:spMkLst>
            <pc:docMk/>
            <pc:sldMk cId="262235072" sldId="260"/>
            <ac:spMk id="2" creationId="{0D7A0D23-BBAC-4350-A308-AE3C14AC3216}"/>
          </ac:spMkLst>
        </pc:spChg>
        <pc:spChg chg="mod">
          <ac:chgData name="Muhammad Naeem Akhtar" userId="441ba647-02a9-4148-9f18-d76dfbeac6ee" providerId="ADAL" clId="{9186C416-851B-4A94-A65C-17ABC55FB1ED}" dt="2022-11-12T16:01:32.497" v="293" actId="20577"/>
          <ac:spMkLst>
            <pc:docMk/>
            <pc:sldMk cId="262235072" sldId="260"/>
            <ac:spMk id="3" creationId="{B3809B2B-9D27-4813-B648-B1D01748CB62}"/>
          </ac:spMkLst>
        </pc:spChg>
      </pc:sldChg>
      <pc:sldChg chg="modSp add">
        <pc:chgData name="Muhammad Naeem Akhtar" userId="441ba647-02a9-4148-9f18-d76dfbeac6ee" providerId="ADAL" clId="{9186C416-851B-4A94-A65C-17ABC55FB1ED}" dt="2022-11-13T03:16:17.786" v="400" actId="20577"/>
        <pc:sldMkLst>
          <pc:docMk/>
          <pc:sldMk cId="1777496866" sldId="261"/>
        </pc:sldMkLst>
        <pc:spChg chg="mod">
          <ac:chgData name="Muhammad Naeem Akhtar" userId="441ba647-02a9-4148-9f18-d76dfbeac6ee" providerId="ADAL" clId="{9186C416-851B-4A94-A65C-17ABC55FB1ED}" dt="2022-11-13T02:58:39.855" v="313" actId="20577"/>
          <ac:spMkLst>
            <pc:docMk/>
            <pc:sldMk cId="1777496866" sldId="261"/>
            <ac:spMk id="2" creationId="{AA8BA7A9-FD7C-4614-8BF0-BA4A1DD21DA0}"/>
          </ac:spMkLst>
        </pc:spChg>
        <pc:spChg chg="mod">
          <ac:chgData name="Muhammad Naeem Akhtar" userId="441ba647-02a9-4148-9f18-d76dfbeac6ee" providerId="ADAL" clId="{9186C416-851B-4A94-A65C-17ABC55FB1ED}" dt="2022-11-13T03:16:17.786" v="400" actId="20577"/>
          <ac:spMkLst>
            <pc:docMk/>
            <pc:sldMk cId="1777496866" sldId="261"/>
            <ac:spMk id="3" creationId="{B517CC2A-BA90-468C-97E1-11B8F0D3A61A}"/>
          </ac:spMkLst>
        </pc:spChg>
      </pc:sldChg>
      <pc:sldChg chg="modSp add">
        <pc:chgData name="Muhammad Naeem Akhtar" userId="441ba647-02a9-4148-9f18-d76dfbeac6ee" providerId="ADAL" clId="{9186C416-851B-4A94-A65C-17ABC55FB1ED}" dt="2022-11-13T03:16:14.363" v="398" actId="20577"/>
        <pc:sldMkLst>
          <pc:docMk/>
          <pc:sldMk cId="2764319769" sldId="262"/>
        </pc:sldMkLst>
        <pc:spChg chg="mod">
          <ac:chgData name="Muhammad Naeem Akhtar" userId="441ba647-02a9-4148-9f18-d76dfbeac6ee" providerId="ADAL" clId="{9186C416-851B-4A94-A65C-17ABC55FB1ED}" dt="2022-11-13T03:05:07.410" v="377" actId="20577"/>
          <ac:spMkLst>
            <pc:docMk/>
            <pc:sldMk cId="2764319769" sldId="262"/>
            <ac:spMk id="2" creationId="{56E66DC7-DEE3-4C75-AC34-3AC326F38547}"/>
          </ac:spMkLst>
        </pc:spChg>
        <pc:spChg chg="mod">
          <ac:chgData name="Muhammad Naeem Akhtar" userId="441ba647-02a9-4148-9f18-d76dfbeac6ee" providerId="ADAL" clId="{9186C416-851B-4A94-A65C-17ABC55FB1ED}" dt="2022-11-13T03:16:14.363" v="398" actId="20577"/>
          <ac:spMkLst>
            <pc:docMk/>
            <pc:sldMk cId="2764319769" sldId="262"/>
            <ac:spMk id="3" creationId="{FDB3CF59-D5B3-42F8-8491-4283F0DE0389}"/>
          </ac:spMkLst>
        </pc:spChg>
      </pc:sldChg>
      <pc:sldChg chg="modSp add">
        <pc:chgData name="Muhammad Naeem Akhtar" userId="441ba647-02a9-4148-9f18-d76dfbeac6ee" providerId="ADAL" clId="{9186C416-851B-4A94-A65C-17ABC55FB1ED}" dt="2022-11-13T04:17:03.813" v="501" actId="20577"/>
        <pc:sldMkLst>
          <pc:docMk/>
          <pc:sldMk cId="2430038279" sldId="263"/>
        </pc:sldMkLst>
        <pc:spChg chg="mod">
          <ac:chgData name="Muhammad Naeem Akhtar" userId="441ba647-02a9-4148-9f18-d76dfbeac6ee" providerId="ADAL" clId="{9186C416-851B-4A94-A65C-17ABC55FB1ED}" dt="2022-11-13T04:15:36.241" v="439"/>
          <ac:spMkLst>
            <pc:docMk/>
            <pc:sldMk cId="2430038279" sldId="263"/>
            <ac:spMk id="2" creationId="{54015F94-EAE1-4337-8418-0D7F3B418B33}"/>
          </ac:spMkLst>
        </pc:spChg>
        <pc:spChg chg="mod">
          <ac:chgData name="Muhammad Naeem Akhtar" userId="441ba647-02a9-4148-9f18-d76dfbeac6ee" providerId="ADAL" clId="{9186C416-851B-4A94-A65C-17ABC55FB1ED}" dt="2022-11-13T04:17:03.813" v="501" actId="20577"/>
          <ac:spMkLst>
            <pc:docMk/>
            <pc:sldMk cId="2430038279" sldId="263"/>
            <ac:spMk id="3" creationId="{49B5864C-CD68-4F2F-8CE8-E8B752BE80B9}"/>
          </ac:spMkLst>
        </pc:spChg>
      </pc:sldChg>
      <pc:sldChg chg="modSp add">
        <pc:chgData name="Muhammad Naeem Akhtar" userId="441ba647-02a9-4148-9f18-d76dfbeac6ee" providerId="ADAL" clId="{9186C416-851B-4A94-A65C-17ABC55FB1ED}" dt="2022-11-13T04:24:10.519" v="511" actId="27636"/>
        <pc:sldMkLst>
          <pc:docMk/>
          <pc:sldMk cId="1986612616" sldId="264"/>
        </pc:sldMkLst>
        <pc:spChg chg="mod">
          <ac:chgData name="Muhammad Naeem Akhtar" userId="441ba647-02a9-4148-9f18-d76dfbeac6ee" providerId="ADAL" clId="{9186C416-851B-4A94-A65C-17ABC55FB1ED}" dt="2022-11-13T04:19:55.420" v="506"/>
          <ac:spMkLst>
            <pc:docMk/>
            <pc:sldMk cId="1986612616" sldId="264"/>
            <ac:spMk id="2" creationId="{A2A56677-D9F7-4552-9302-4C60806EBC11}"/>
          </ac:spMkLst>
        </pc:spChg>
        <pc:spChg chg="mod">
          <ac:chgData name="Muhammad Naeem Akhtar" userId="441ba647-02a9-4148-9f18-d76dfbeac6ee" providerId="ADAL" clId="{9186C416-851B-4A94-A65C-17ABC55FB1ED}" dt="2022-11-13T04:24:10.519" v="511" actId="27636"/>
          <ac:spMkLst>
            <pc:docMk/>
            <pc:sldMk cId="1986612616" sldId="264"/>
            <ac:spMk id="3" creationId="{003FFA36-9A76-47D7-9B90-4E845FA546D2}"/>
          </ac:spMkLst>
        </pc:spChg>
      </pc:sldChg>
      <pc:sldChg chg="addSp delSp modSp add">
        <pc:chgData name="Muhammad Naeem Akhtar" userId="441ba647-02a9-4148-9f18-d76dfbeac6ee" providerId="ADAL" clId="{9186C416-851B-4A94-A65C-17ABC55FB1ED}" dt="2022-11-13T04:25:52.061" v="538" actId="20577"/>
        <pc:sldMkLst>
          <pc:docMk/>
          <pc:sldMk cId="3091612902" sldId="265"/>
        </pc:sldMkLst>
        <pc:spChg chg="mod">
          <ac:chgData name="Muhammad Naeem Akhtar" userId="441ba647-02a9-4148-9f18-d76dfbeac6ee" providerId="ADAL" clId="{9186C416-851B-4A94-A65C-17ABC55FB1ED}" dt="2022-11-13T04:24:26.811" v="514"/>
          <ac:spMkLst>
            <pc:docMk/>
            <pc:sldMk cId="3091612902" sldId="265"/>
            <ac:spMk id="2" creationId="{0A4F072F-B202-4FAC-A065-0C184A19908D}"/>
          </ac:spMkLst>
        </pc:spChg>
        <pc:spChg chg="add del mod">
          <ac:chgData name="Muhammad Naeem Akhtar" userId="441ba647-02a9-4148-9f18-d76dfbeac6ee" providerId="ADAL" clId="{9186C416-851B-4A94-A65C-17ABC55FB1ED}" dt="2022-11-13T04:25:52.061" v="538" actId="20577"/>
          <ac:spMkLst>
            <pc:docMk/>
            <pc:sldMk cId="3091612902" sldId="265"/>
            <ac:spMk id="3" creationId="{B8FCCD38-74B9-4FA3-BE48-BFD0247D33B3}"/>
          </ac:spMkLst>
        </pc:spChg>
        <pc:spChg chg="add del">
          <ac:chgData name="Muhammad Naeem Akhtar" userId="441ba647-02a9-4148-9f18-d76dfbeac6ee" providerId="ADAL" clId="{9186C416-851B-4A94-A65C-17ABC55FB1ED}" dt="2022-11-13T04:21:37.255" v="509"/>
          <ac:spMkLst>
            <pc:docMk/>
            <pc:sldMk cId="3091612902" sldId="265"/>
            <ac:spMk id="4" creationId="{E6A1031C-A427-4291-886F-A97EC5D4F94F}"/>
          </ac:spMkLst>
        </pc:spChg>
      </pc:sldChg>
      <pc:sldChg chg="modSp add">
        <pc:chgData name="Muhammad Naeem Akhtar" userId="441ba647-02a9-4148-9f18-d76dfbeac6ee" providerId="ADAL" clId="{9186C416-851B-4A94-A65C-17ABC55FB1ED}" dt="2022-11-13T04:33:46.232" v="620" actId="20577"/>
        <pc:sldMkLst>
          <pc:docMk/>
          <pc:sldMk cId="904967498" sldId="266"/>
        </pc:sldMkLst>
        <pc:spChg chg="mod">
          <ac:chgData name="Muhammad Naeem Akhtar" userId="441ba647-02a9-4148-9f18-d76dfbeac6ee" providerId="ADAL" clId="{9186C416-851B-4A94-A65C-17ABC55FB1ED}" dt="2022-11-13T04:33:46.232" v="620" actId="20577"/>
          <ac:spMkLst>
            <pc:docMk/>
            <pc:sldMk cId="904967498" sldId="266"/>
            <ac:spMk id="3" creationId="{B8FCCD38-74B9-4FA3-BE48-BFD0247D33B3}"/>
          </ac:spMkLst>
        </pc:spChg>
      </pc:sldChg>
      <pc:sldChg chg="modSp add">
        <pc:chgData name="Muhammad Naeem Akhtar" userId="441ba647-02a9-4148-9f18-d76dfbeac6ee" providerId="ADAL" clId="{9186C416-851B-4A94-A65C-17ABC55FB1ED}" dt="2022-11-13T04:34:42.540" v="675" actId="27636"/>
        <pc:sldMkLst>
          <pc:docMk/>
          <pc:sldMk cId="3782573549" sldId="267"/>
        </pc:sldMkLst>
        <pc:spChg chg="mod">
          <ac:chgData name="Muhammad Naeem Akhtar" userId="441ba647-02a9-4148-9f18-d76dfbeac6ee" providerId="ADAL" clId="{9186C416-851B-4A94-A65C-17ABC55FB1ED}" dt="2022-11-13T04:34:18.858" v="671" actId="20577"/>
          <ac:spMkLst>
            <pc:docMk/>
            <pc:sldMk cId="3782573549" sldId="267"/>
            <ac:spMk id="2" creationId="{0A4F072F-B202-4FAC-A065-0C184A19908D}"/>
          </ac:spMkLst>
        </pc:spChg>
        <pc:spChg chg="mod">
          <ac:chgData name="Muhammad Naeem Akhtar" userId="441ba647-02a9-4148-9f18-d76dfbeac6ee" providerId="ADAL" clId="{9186C416-851B-4A94-A65C-17ABC55FB1ED}" dt="2022-11-13T04:34:42.540" v="675" actId="27636"/>
          <ac:spMkLst>
            <pc:docMk/>
            <pc:sldMk cId="3782573549" sldId="267"/>
            <ac:spMk id="3" creationId="{B8FCCD38-74B9-4FA3-BE48-BFD0247D33B3}"/>
          </ac:spMkLst>
        </pc:spChg>
      </pc:sldChg>
      <pc:sldChg chg="modSp add">
        <pc:chgData name="Muhammad Naeem Akhtar" userId="441ba647-02a9-4148-9f18-d76dfbeac6ee" providerId="ADAL" clId="{9186C416-851B-4A94-A65C-17ABC55FB1ED}" dt="2022-11-13T05:46:19.009" v="795" actId="20577"/>
        <pc:sldMkLst>
          <pc:docMk/>
          <pc:sldMk cId="2532960048" sldId="268"/>
        </pc:sldMkLst>
        <pc:spChg chg="mod">
          <ac:chgData name="Muhammad Naeem Akhtar" userId="441ba647-02a9-4148-9f18-d76dfbeac6ee" providerId="ADAL" clId="{9186C416-851B-4A94-A65C-17ABC55FB1ED}" dt="2022-11-13T05:45:32.604" v="680" actId="20577"/>
          <ac:spMkLst>
            <pc:docMk/>
            <pc:sldMk cId="2532960048" sldId="268"/>
            <ac:spMk id="2" creationId="{0254F977-ED43-4B1B-AC04-07434CF1BCC9}"/>
          </ac:spMkLst>
        </pc:spChg>
        <pc:spChg chg="mod">
          <ac:chgData name="Muhammad Naeem Akhtar" userId="441ba647-02a9-4148-9f18-d76dfbeac6ee" providerId="ADAL" clId="{9186C416-851B-4A94-A65C-17ABC55FB1ED}" dt="2022-11-13T05:46:19.009" v="795" actId="20577"/>
          <ac:spMkLst>
            <pc:docMk/>
            <pc:sldMk cId="2532960048" sldId="268"/>
            <ac:spMk id="3" creationId="{A108D5B3-7730-4D38-928E-55799E559C9E}"/>
          </ac:spMkLst>
        </pc:spChg>
      </pc:sldChg>
      <pc:sldChg chg="modSp add">
        <pc:chgData name="Muhammad Naeem Akhtar" userId="441ba647-02a9-4148-9f18-d76dfbeac6ee" providerId="ADAL" clId="{9186C416-851B-4A94-A65C-17ABC55FB1ED}" dt="2022-11-14T00:33:59.632" v="855" actId="20577"/>
        <pc:sldMkLst>
          <pc:docMk/>
          <pc:sldMk cId="2317869914" sldId="269"/>
        </pc:sldMkLst>
        <pc:spChg chg="mod">
          <ac:chgData name="Muhammad Naeem Akhtar" userId="441ba647-02a9-4148-9f18-d76dfbeac6ee" providerId="ADAL" clId="{9186C416-851B-4A94-A65C-17ABC55FB1ED}" dt="2022-11-14T00:33:41.246" v="819" actId="20577"/>
          <ac:spMkLst>
            <pc:docMk/>
            <pc:sldMk cId="2317869914" sldId="269"/>
            <ac:spMk id="2" creationId="{9AB3D8AB-03E2-4E1C-BF63-59110F295B5B}"/>
          </ac:spMkLst>
        </pc:spChg>
        <pc:spChg chg="mod">
          <ac:chgData name="Muhammad Naeem Akhtar" userId="441ba647-02a9-4148-9f18-d76dfbeac6ee" providerId="ADAL" clId="{9186C416-851B-4A94-A65C-17ABC55FB1ED}" dt="2022-11-14T00:33:59.632" v="855" actId="20577"/>
          <ac:spMkLst>
            <pc:docMk/>
            <pc:sldMk cId="2317869914" sldId="269"/>
            <ac:spMk id="3" creationId="{C08D519E-F34B-491D-84BE-C7004DC5D933}"/>
          </ac:spMkLst>
        </pc:spChg>
      </pc:sldChg>
      <pc:sldChg chg="modSp add">
        <pc:chgData name="Muhammad Naeem Akhtar" userId="441ba647-02a9-4148-9f18-d76dfbeac6ee" providerId="ADAL" clId="{9186C416-851B-4A94-A65C-17ABC55FB1ED}" dt="2022-11-14T00:34:30.312" v="874" actId="122"/>
        <pc:sldMkLst>
          <pc:docMk/>
          <pc:sldMk cId="1943199168" sldId="270"/>
        </pc:sldMkLst>
        <pc:spChg chg="mod">
          <ac:chgData name="Muhammad Naeem Akhtar" userId="441ba647-02a9-4148-9f18-d76dfbeac6ee" providerId="ADAL" clId="{9186C416-851B-4A94-A65C-17ABC55FB1ED}" dt="2022-11-14T00:34:30.312" v="874" actId="122"/>
          <ac:spMkLst>
            <pc:docMk/>
            <pc:sldMk cId="1943199168" sldId="270"/>
            <ac:spMk id="2" creationId="{F804247B-E800-4A2F-86F0-2E2D1EEB0A8A}"/>
          </ac:spMkLst>
        </pc:spChg>
      </pc:sldChg>
    </pc:docChg>
  </pc:docChgLst>
  <pc:docChgLst>
    <pc:chgData name="Muhammad Naeem Akhtar" userId="441ba647-02a9-4148-9f18-d76dfbeac6ee" providerId="ADAL" clId="{37C8AD62-0733-4B7A-A984-1F722E3E5B9C}"/>
    <pc:docChg chg="undo redo custSel modSld">
      <pc:chgData name="Muhammad Naeem Akhtar" userId="441ba647-02a9-4148-9f18-d76dfbeac6ee" providerId="ADAL" clId="{37C8AD62-0733-4B7A-A984-1F722E3E5B9C}" dt="2022-11-14T05:46:59.872" v="441" actId="20577"/>
      <pc:docMkLst>
        <pc:docMk/>
      </pc:docMkLst>
      <pc:sldChg chg="modSp mod">
        <pc:chgData name="Muhammad Naeem Akhtar" userId="441ba647-02a9-4148-9f18-d76dfbeac6ee" providerId="ADAL" clId="{37C8AD62-0733-4B7A-A984-1F722E3E5B9C}" dt="2022-11-14T05:38:24.510" v="263" actId="113"/>
        <pc:sldMkLst>
          <pc:docMk/>
          <pc:sldMk cId="2532960048" sldId="268"/>
        </pc:sldMkLst>
        <pc:spChg chg="mod">
          <ac:chgData name="Muhammad Naeem Akhtar" userId="441ba647-02a9-4148-9f18-d76dfbeac6ee" providerId="ADAL" clId="{37C8AD62-0733-4B7A-A984-1F722E3E5B9C}" dt="2022-11-14T05:38:24.510" v="263" actId="113"/>
          <ac:spMkLst>
            <pc:docMk/>
            <pc:sldMk cId="2532960048" sldId="268"/>
            <ac:spMk id="3" creationId="{A108D5B3-7730-4D38-928E-55799E559C9E}"/>
          </ac:spMkLst>
        </pc:spChg>
      </pc:sldChg>
      <pc:sldChg chg="modSp mod">
        <pc:chgData name="Muhammad Naeem Akhtar" userId="441ba647-02a9-4148-9f18-d76dfbeac6ee" providerId="ADAL" clId="{37C8AD62-0733-4B7A-A984-1F722E3E5B9C}" dt="2022-11-14T05:46:59.872" v="441" actId="20577"/>
        <pc:sldMkLst>
          <pc:docMk/>
          <pc:sldMk cId="2317869914" sldId="269"/>
        </pc:sldMkLst>
        <pc:spChg chg="mod">
          <ac:chgData name="Muhammad Naeem Akhtar" userId="441ba647-02a9-4148-9f18-d76dfbeac6ee" providerId="ADAL" clId="{37C8AD62-0733-4B7A-A984-1F722E3E5B9C}" dt="2022-11-14T05:46:59.872" v="441" actId="20577"/>
          <ac:spMkLst>
            <pc:docMk/>
            <pc:sldMk cId="2317869914" sldId="269"/>
            <ac:spMk id="3" creationId="{C08D519E-F34B-491D-84BE-C7004DC5D933}"/>
          </ac:spMkLst>
        </pc:spChg>
      </pc:sldChg>
      <pc:sldChg chg="addSp modSp mod">
        <pc:chgData name="Muhammad Naeem Akhtar" userId="441ba647-02a9-4148-9f18-d76dfbeac6ee" providerId="ADAL" clId="{37C8AD62-0733-4B7A-A984-1F722E3E5B9C}" dt="2022-11-14T05:44:17.582" v="380" actId="1076"/>
        <pc:sldMkLst>
          <pc:docMk/>
          <pc:sldMk cId="1943199168" sldId="270"/>
        </pc:sldMkLst>
        <pc:spChg chg="mod">
          <ac:chgData name="Muhammad Naeem Akhtar" userId="441ba647-02a9-4148-9f18-d76dfbeac6ee" providerId="ADAL" clId="{37C8AD62-0733-4B7A-A984-1F722E3E5B9C}" dt="2022-11-14T05:44:13.341" v="379" actId="15"/>
          <ac:spMkLst>
            <pc:docMk/>
            <pc:sldMk cId="1943199168" sldId="270"/>
            <ac:spMk id="3" creationId="{2915AD4C-DF7C-4A12-B66C-663BD5B6D467}"/>
          </ac:spMkLst>
        </pc:spChg>
        <pc:picChg chg="add mod">
          <ac:chgData name="Muhammad Naeem Akhtar" userId="441ba647-02a9-4148-9f18-d76dfbeac6ee" providerId="ADAL" clId="{37C8AD62-0733-4B7A-A984-1F722E3E5B9C}" dt="2022-11-14T05:43:40.158" v="333" actId="1076"/>
          <ac:picMkLst>
            <pc:docMk/>
            <pc:sldMk cId="1943199168" sldId="270"/>
            <ac:picMk id="5" creationId="{35AF57FB-DC2B-7C75-9CEF-B74F57BEE065}"/>
          </ac:picMkLst>
        </pc:picChg>
        <pc:picChg chg="add mod">
          <ac:chgData name="Muhammad Naeem Akhtar" userId="441ba647-02a9-4148-9f18-d76dfbeac6ee" providerId="ADAL" clId="{37C8AD62-0733-4B7A-A984-1F722E3E5B9C}" dt="2022-11-14T05:44:17.582" v="380" actId="1076"/>
          <ac:picMkLst>
            <pc:docMk/>
            <pc:sldMk cId="1943199168" sldId="270"/>
            <ac:picMk id="7" creationId="{A75FC5D5-030E-0D85-CB89-ADBA79D432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32FDE-23ED-425D-8939-5311155A4E7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C37A-9967-47AA-9917-D3DB59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68BA-5D36-4AC8-B23F-40C9274C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58E7-36D8-4BF6-A8F4-F73BE412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B6C9-DEF5-451B-882F-9C4C0C1C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BCBB-8106-49B7-98B5-9E464FB9E7EB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823A-1003-4F87-8D42-F8B5DBF1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71F3-B42C-4EF5-99D5-73766E8A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0CD4-FE24-4B1A-BFDE-213969A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FF0F8-14CF-4203-9BF4-7FEB8B1B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DF3E-21B9-4AC5-B89D-1875B619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DDEC-5E0C-45DC-8175-D007ADC92717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ADA8-B3FD-40C2-8563-F6B69CF3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7DA7-D0C2-4515-A080-3E72F89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16936-D07F-4CFB-A057-59C14A659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E12-A9ED-41B9-B4E2-6E864291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511E-9DF6-4108-848A-30796FA5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2651-BFCB-44D3-A27B-BF729FB5D3E9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27A5-C598-4368-8B15-E3262132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3401-28B6-463C-B261-E9189D80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6CFA-0B0E-42A2-B7A7-5838EA13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8E2D-4DA5-4E60-855E-4CB4277A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7C19-90AC-4304-A65E-74C5745E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9839-9F31-4760-BC21-AF8CB0D5ACB6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BC9D5-0FD6-4022-ACDD-ADCDA93E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9937-723E-4EF0-9CFB-C560E519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A9B2-8FF2-4CF0-888B-714921C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8C61-ADCB-4B3F-8A81-5700A04F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B59F0-25B0-4FB1-86E1-676B8751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8333-18CB-4718-A5B6-C1CE2C25811C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4ECA-5B8C-4761-B062-10693ED5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71E2-0ED9-444E-AF0D-A96CED5A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CB3C-1886-4421-9A18-13410E4E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F4C7-22BD-4031-8224-C3A145E0D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FE668-A42E-4ABC-8407-8AEF8DBD4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9E2E-0AF7-4485-B85D-6B26AD9A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A0E-27BB-4B69-8478-3AF70BC0BD39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3C5C-0649-42CB-82B0-3B599446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D5A0-215D-4A4D-AD85-72ADD7EF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23CC-B19D-4A8B-A372-1D9A7DB0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3C32-9180-4E2E-ABE3-5975A615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3F9A-02DF-46D4-9739-C84B6134A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6D60F-5559-4B0F-B550-6BDC40A0A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C8A1A-CB17-4D7B-8025-18DFA3B4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3A898-C138-4819-A579-26FEA656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09B9-EEB2-4DA6-8BEE-23BD7F9B73EC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CD31F-A573-49BF-89BD-2F5225C8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75D77-921A-4110-84A1-080055CC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1C46-3376-4513-8D92-63004CD8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1E44A-B1A3-47DA-9C36-E870D154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A50-550B-40C5-8030-276BD16FF8D1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14DC1-2687-4B5A-B303-9CEDD613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2906A-0AC0-4985-B847-8C36C724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2E381-CEA7-4D00-B114-FF6529C0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5D38-78AB-4814-B769-F0DD79278875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1D2EA-E104-4AA0-A5B0-BFF3478D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E8C47-973F-4118-899B-84D501AF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B3D2-65E7-4242-95D2-7BA13D6E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9204-8A39-46F4-9BDE-677A58C8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EE8B3-D456-4C2F-BF6D-04A9CED3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2033-7C1D-47C0-BA91-86BA7592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896-0A24-4A1D-AE30-B926B088F405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9C69-2BCE-4BD8-B2E3-ED04328C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F0F1-86B9-4CB4-847D-CEF62132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7DD8-A732-4B5C-9ACB-3426FA6C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A991D-B22E-4EB6-8D17-BF8C93095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38FDC-C269-4301-91B1-179BE44C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49D1-73A8-4D10-934E-170D3A87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9C9-38E7-4DCF-8CAE-F055C416E128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ABAF-9EC2-48A1-884C-BF2ECD9F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193E4-11B5-4C27-913B-34D6B787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98218-7FD5-451F-9DDB-F47965FC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B7579-A91F-43A8-B6E3-BE6EF9D1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5F830-AC00-4E3E-A6F2-0F422196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7637-EFCB-4AB3-A373-EDDB0C83E5DB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414-D155-4C1D-BA1A-1503464D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A57C-FE42-4E83-B855-08F2EFD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1D94-99B6-4614-9E55-5CBE3841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EE67-25BC-47D0-8068-407525680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643E-E76A-4181-9EC4-895A9A7BC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WEEK05</a:t>
            </a:r>
            <a:br>
              <a:rPr lang="en-US" dirty="0"/>
            </a:br>
            <a:r>
              <a:rPr lang="en-US" dirty="0"/>
              <a:t>MUHAMMAD NAEEM AKHTAR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C27DD-A312-5929-AC2B-C6D5EE7D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1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072F-B202-4FAC-A065-0C184A1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Friend class and function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CD38-74B9-4FA3-BE48-BFD0247D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keyword “friend” is placed only in the function declaration of the friend function and not in the function definition.</a:t>
            </a:r>
          </a:p>
          <a:p>
            <a:pPr fontAlgn="base"/>
            <a:r>
              <a:rPr lang="en-US" dirty="0"/>
              <a:t>When friend function is called neither name of object nor dot operator is used. However it may accept the object as argument whose value it want to access.</a:t>
            </a:r>
          </a:p>
          <a:p>
            <a:pPr fontAlgn="base"/>
            <a:r>
              <a:rPr lang="en-US" dirty="0"/>
              <a:t>Friend function can be declared in any section of the class i.e. public or private or protected.</a:t>
            </a:r>
          </a:p>
          <a:p>
            <a:pPr fontAlgn="base"/>
            <a:r>
              <a:rPr lang="en-US" dirty="0"/>
              <a:t>See friendfunction1,2.c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FDCFB-2482-9473-CA4D-8BD93747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072F-B202-4FAC-A065-0C184A1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Friend class and function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CD38-74B9-4FA3-BE48-BFD0247D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Following are some important points about friend functions and classes: </a:t>
            </a:r>
            <a:br>
              <a:rPr lang="en-US" dirty="0"/>
            </a:br>
            <a:r>
              <a:rPr lang="en-US" b="1" dirty="0"/>
              <a:t>1)</a:t>
            </a:r>
            <a:r>
              <a:rPr lang="en-US" dirty="0"/>
              <a:t> Friends should be used only for limited purpose. too many functions or external classes are declared as friends of a class with protected or private data, it lessens the value of encapsulation of separate classes in object-oriented programming.</a:t>
            </a:r>
            <a:br>
              <a:rPr lang="en-US" dirty="0"/>
            </a:br>
            <a:r>
              <a:rPr lang="en-US" b="1" dirty="0"/>
              <a:t>2)</a:t>
            </a:r>
            <a:r>
              <a:rPr lang="en-US" dirty="0"/>
              <a:t> Friendship is not mutual. If class A is a friend of B, then B doesn’t become a friend of A automatically.</a:t>
            </a:r>
            <a:br>
              <a:rPr lang="en-US" dirty="0"/>
            </a:br>
            <a:r>
              <a:rPr lang="en-US" b="1" dirty="0"/>
              <a:t>3)</a:t>
            </a:r>
            <a:r>
              <a:rPr lang="en-US" dirty="0"/>
              <a:t> Friendship is not inherited.</a:t>
            </a:r>
            <a:br>
              <a:rPr lang="en-US" dirty="0"/>
            </a:br>
            <a:r>
              <a:rPr lang="en-US" b="1" dirty="0"/>
              <a:t>4)</a:t>
            </a:r>
            <a:r>
              <a:rPr lang="en-US" dirty="0"/>
              <a:t> The concept of friends is not there in Java. </a:t>
            </a:r>
          </a:p>
          <a:p>
            <a:pPr marL="0" indent="0" fontAlgn="base">
              <a:buNone/>
            </a:pPr>
            <a:r>
              <a:rPr lang="en-US" dirty="0"/>
              <a:t>See friendclass2,3.cpp, globalfriend1.cpp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C30A-7FDB-C132-9AD5-5FA0619E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072F-B202-4FAC-A065-0C184A1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Pros and Cons of </a:t>
            </a:r>
            <a:br>
              <a:rPr lang="en-US" b="1" dirty="0"/>
            </a:br>
            <a:r>
              <a:rPr lang="en-US" b="1" dirty="0"/>
              <a:t>Friend class and function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CD38-74B9-4FA3-BE48-BFD0247D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Merits:-</a:t>
            </a:r>
          </a:p>
          <a:p>
            <a:pPr fontAlgn="base"/>
            <a:r>
              <a:rPr lang="en-US" dirty="0"/>
              <a:t> A friend function is able to access members without the need of inheriting the class.</a:t>
            </a:r>
          </a:p>
          <a:p>
            <a:pPr fontAlgn="base"/>
            <a:r>
              <a:rPr lang="en-US" dirty="0"/>
              <a:t>Friend function acts as a bridge between two classes by accessing their private data.</a:t>
            </a:r>
          </a:p>
          <a:p>
            <a:pPr fontAlgn="base"/>
            <a:r>
              <a:rPr lang="en-US" dirty="0"/>
              <a:t>It can be used to increase the versatility of overloaded operator.</a:t>
            </a:r>
          </a:p>
          <a:p>
            <a:pPr fontAlgn="base"/>
            <a:r>
              <a:rPr lang="en-US" dirty="0"/>
              <a:t>It can be declared either in the public or private or protected part of class.</a:t>
            </a:r>
          </a:p>
          <a:p>
            <a:pPr fontAlgn="base"/>
            <a:r>
              <a:rPr lang="en-US" b="1" dirty="0"/>
              <a:t>Demerits:-</a:t>
            </a:r>
          </a:p>
          <a:p>
            <a:pPr fontAlgn="base"/>
            <a:r>
              <a:rPr lang="en-US" dirty="0"/>
              <a:t>Friend functions have access to private members of a class from outside the class which violates the law of the data hiding.</a:t>
            </a:r>
          </a:p>
          <a:p>
            <a:pPr fontAlgn="base"/>
            <a:r>
              <a:rPr lang="en-US" dirty="0"/>
              <a:t>Friend functions cannot do any run time polymorphism in its members.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0751A-3536-7315-4220-1C405BAB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F977-ED43-4B1B-AC04-07434CF1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 Design Pattern (private constructor and destructor)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D5B3-7730-4D38-928E-55799E55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constructor is private (see private constructor.cpp)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create object outside class body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private constructor.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 private constructor1.cpp)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class: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 private constructor2.cpp)</a:t>
            </a:r>
          </a:p>
          <a:p>
            <a:pPr lvl="1"/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Singleton design pattern: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Singleton design pattern is a software design principle that is used to restrict the instantiation of a class to one object. This is useful when exactly one object is needed to coordinate actions across the system. For example, if you are using a logger, that writes logs to a file, you can use a singleton class to create such a logger. You can create a singleton class using the following code. (see singleton1.cpp)</a:t>
            </a:r>
          </a:p>
          <a:p>
            <a:pPr lvl="1"/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Named Constructor Idiom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Reading Assignment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C4F19-6087-8D4D-A598-6E494AF5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6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247B-E800-4A2F-86F0-2E2D1EEB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Objects passed to the function and objects as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AD4C-DF7C-4A12-B66C-663BD5B6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Passing an Object as argument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pass an object as an argument we write the object name as the argument while calling the function the same way we do it for other variables.</a:t>
            </a:r>
          </a:p>
          <a:p>
            <a:pPr lvl="1"/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US" dirty="0">
                <a:solidFill>
                  <a:srgbClr val="273239"/>
                </a:solidFill>
                <a:latin typeface="urw-din"/>
              </a:rPr>
              <a:t>See example: ObjectasArgument1.cpp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Returning Object as argument </a:t>
            </a:r>
          </a:p>
          <a:p>
            <a:pPr lvl="1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See exampleObjectasReturnValue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1.cpp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457200" lvl="1" indent="0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F57FB-DC2B-7C75-9CEF-B74F57BE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93" y="3009722"/>
            <a:ext cx="3209925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FC5D5-030E-0D85-CB89-ADBA79D4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62" y="5511615"/>
            <a:ext cx="2952750" cy="11144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2699-6417-EDD1-8C4E-58C10E3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9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8AB-03E2-4E1C-BF63-59110F29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519E-F34B-491D-84BE-C7004DC5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Basics: string class</a:t>
            </a:r>
          </a:p>
          <a:p>
            <a:pPr lvl="1"/>
            <a:r>
              <a:rPr lang="en-US" dirty="0"/>
              <a:t>See: operator_overloading_string_01.cpp</a:t>
            </a:r>
          </a:p>
          <a:p>
            <a:pPr lvl="1"/>
            <a:r>
              <a:rPr lang="en-US" dirty="0"/>
              <a:t>Will continue the topic in </a:t>
            </a:r>
            <a:r>
              <a:rPr lang="en-US"/>
              <a:t>next lecture.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9CB68-FF60-7126-51FB-811DEF4C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65E8-11C0-4DC9-8293-6DEA3490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CC4C8E-57DF-43F5-9527-273474301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763626"/>
              </p:ext>
            </p:extLst>
          </p:nvPr>
        </p:nvGraphicFramePr>
        <p:xfrm>
          <a:off x="1093509" y="1470581"/>
          <a:ext cx="10586300" cy="5022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852">
                  <a:extLst>
                    <a:ext uri="{9D8B030D-6E8A-4147-A177-3AD203B41FA5}">
                      <a16:colId xmlns:a16="http://schemas.microsoft.com/office/drawing/2014/main" val="1570076719"/>
                    </a:ext>
                  </a:extLst>
                </a:gridCol>
                <a:gridCol w="4511560">
                  <a:extLst>
                    <a:ext uri="{9D8B030D-6E8A-4147-A177-3AD203B41FA5}">
                      <a16:colId xmlns:a16="http://schemas.microsoft.com/office/drawing/2014/main" val="1387809910"/>
                    </a:ext>
                  </a:extLst>
                </a:gridCol>
                <a:gridCol w="2226115">
                  <a:extLst>
                    <a:ext uri="{9D8B030D-6E8A-4147-A177-3AD203B41FA5}">
                      <a16:colId xmlns:a16="http://schemas.microsoft.com/office/drawing/2014/main" val="3116968235"/>
                    </a:ext>
                  </a:extLst>
                </a:gridCol>
                <a:gridCol w="2709773">
                  <a:extLst>
                    <a:ext uri="{9D8B030D-6E8A-4147-A177-3AD203B41FA5}">
                      <a16:colId xmlns:a16="http://schemas.microsoft.com/office/drawing/2014/main" val="4289506670"/>
                    </a:ext>
                  </a:extLst>
                </a:gridCol>
              </a:tblGrid>
              <a:tr h="50222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pointer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Attributes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Functions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Friend function and friend classes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 Design Pattern (private constructor and destructor)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Objects passed to the function and objects as return type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= (assignment statement)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overloading +, -, *, /, []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Book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Chapter: 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Section: 10.6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Ch: 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Page: 638,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Book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Chapter: 11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Quiz: 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149865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81A92-752E-D70B-EC89-83FC7FE6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BF2C-C049-4CD8-B8A2-0260C4AC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D103-B3D9-43A3-AD94-7CED1727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Each object gets its own copy of the data member.</a:t>
            </a:r>
          </a:p>
          <a:p>
            <a:pPr fontAlgn="base"/>
            <a:r>
              <a:rPr lang="en-US" dirty="0"/>
              <a:t>All objects access the same function definition as present in the code segment.</a:t>
            </a:r>
          </a:p>
          <a:p>
            <a:r>
              <a:rPr lang="en-US" dirty="0"/>
              <a:t>Meaning </a:t>
            </a:r>
            <a:r>
              <a:rPr lang="en-US" dirty="0">
                <a:highlight>
                  <a:srgbClr val="FFFF00"/>
                </a:highlight>
              </a:rPr>
              <a:t>each object gets its own copy of data members and all objects share a single copy of member functions</a:t>
            </a:r>
            <a:r>
              <a:rPr lang="en-US" dirty="0"/>
              <a:t>.</a:t>
            </a:r>
          </a:p>
          <a:p>
            <a:r>
              <a:rPr lang="en-US" dirty="0"/>
              <a:t> If only one copy of each member function exists and is used by multiple objects, how are the proper data members are accessed and updated?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0A60C-DB3E-2D69-F8A1-31387A1A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8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BF2C-C049-4CD8-B8A2-0260C4AC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D103-B3D9-43A3-AD94-7CED1727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compiler supplies an implicit pointer along with the names of the functions as ‘this’.</a:t>
            </a:r>
          </a:p>
          <a:p>
            <a:pPr fontAlgn="base"/>
            <a:r>
              <a:rPr lang="en-US" dirty="0"/>
              <a:t>The ‘this’ pointer is passed as a hidden argument to all non-static member function calls and is available as a local variable within the body of all non-static functions. ‘this’ pointer is not available in static member functions as static member functions can be called without any object (with class name).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352DB-7372-89E6-AA81-DE898E04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0D23-BBAC-4350-A308-AE3C14AC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Uses of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9B2B-9D27-4813-B648-B1D01748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Following are the situations where ‘this’ pointer is used:</a:t>
            </a:r>
          </a:p>
          <a:p>
            <a:pPr lvl="1" fontAlgn="base"/>
            <a:r>
              <a:rPr lang="en-US" b="1" dirty="0"/>
              <a:t>When local variable’s name is same as member’s name</a:t>
            </a:r>
          </a:p>
          <a:p>
            <a:pPr lvl="2" fontAlgn="base"/>
            <a:r>
              <a:rPr lang="en-US" b="1" dirty="0"/>
              <a:t>See this1,2.c</a:t>
            </a:r>
          </a:p>
          <a:p>
            <a:pPr lvl="1" fontAlgn="base"/>
            <a:r>
              <a:rPr lang="en-US" b="1" dirty="0"/>
              <a:t>To return reference to the calling object</a:t>
            </a:r>
          </a:p>
          <a:p>
            <a:pPr lvl="2" fontAlgn="base"/>
            <a:r>
              <a:rPr lang="en-US" b="1" dirty="0"/>
              <a:t>See this3.c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9BDCC-030F-FA28-934C-B105963F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A7A9-FD7C-4614-8BF0-BA4A1DD2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Data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CC2A-BA90-468C-97E1-11B8F0D3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dirty="0"/>
              <a:t>Static data members are class members that are declared using static keywords. A static member has certain special characteristics. These are: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Only one copy of that member is created for the entire class and is shared by all the objects of that class, no matter how many objects are created.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It is initialized before any object of this class is being created, even before main starts.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It is visible only within the class, but its lifetime is the entire program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See static1.cpp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9509A-F0BE-5109-F3B4-EBB587DE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6DC7-DEE3-4C75-AC34-3AC326F3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Member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CF59-D5B3-42F8-8491-4283F0DE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declaring a function member as static, you make it independent of any particular object of the class. A static member function can be called even if no objects of the class exist and the </a:t>
            </a:r>
            <a:r>
              <a:rPr lang="en-US" b="1" dirty="0"/>
              <a:t>static</a:t>
            </a:r>
            <a:r>
              <a:rPr lang="en-US" dirty="0"/>
              <a:t> functions are accessed using only the class name and the scope resolution operator </a:t>
            </a:r>
            <a:r>
              <a:rPr lang="en-US" b="1" dirty="0"/>
              <a:t>::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A static member function can only access </a:t>
            </a:r>
            <a:r>
              <a:rPr lang="en-US" u="sng" dirty="0">
                <a:highlight>
                  <a:srgbClr val="FFFF00"/>
                </a:highlight>
              </a:rPr>
              <a:t>static data member</a:t>
            </a:r>
            <a:r>
              <a:rPr lang="en-US" dirty="0">
                <a:highlight>
                  <a:srgbClr val="FFFF00"/>
                </a:highlight>
              </a:rPr>
              <a:t>, other </a:t>
            </a:r>
            <a:r>
              <a:rPr lang="en-US" u="sng" dirty="0">
                <a:highlight>
                  <a:srgbClr val="FFFF00"/>
                </a:highlight>
              </a:rPr>
              <a:t>static member functions</a:t>
            </a:r>
            <a:r>
              <a:rPr lang="en-US" dirty="0">
                <a:highlight>
                  <a:srgbClr val="FFFF00"/>
                </a:highlight>
              </a:rPr>
              <a:t> and any </a:t>
            </a:r>
            <a:r>
              <a:rPr lang="en-US" u="sng" dirty="0">
                <a:highlight>
                  <a:srgbClr val="FFFF00"/>
                </a:highlight>
              </a:rPr>
              <a:t>other functions from outside the class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Static member functions have a class scope and they do not have access to the </a:t>
            </a:r>
            <a:r>
              <a:rPr lang="en-US" b="1" dirty="0"/>
              <a:t>this</a:t>
            </a:r>
            <a:r>
              <a:rPr lang="en-US" dirty="0"/>
              <a:t> pointer of the class. You could use a static member function to determine whether some objects of the class have been created or not.</a:t>
            </a:r>
          </a:p>
          <a:p>
            <a:r>
              <a:rPr lang="en-US" dirty="0"/>
              <a:t>See static2,3.cpp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1962-DD18-2DDE-4E8C-5785AF7F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5F94-EAE1-4337-8418-0D7F3B41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Friend class and function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864C-CD68-4F2F-8CE8-E8B752BE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Friend Class</a:t>
            </a:r>
            <a:r>
              <a:rPr lang="en-US" dirty="0"/>
              <a:t> A friend class can access private and protected members of other class in which it is declared as friend. It is sometimes useful to allow a particular class to access private members of other class.</a:t>
            </a:r>
          </a:p>
          <a:p>
            <a:pPr fontAlgn="base"/>
            <a:r>
              <a:rPr lang="en-US" dirty="0"/>
              <a:t>For example, a  </a:t>
            </a:r>
            <a:r>
              <a:rPr lang="en-US" dirty="0" err="1"/>
              <a:t>classB</a:t>
            </a:r>
            <a:r>
              <a:rPr lang="en-US" dirty="0"/>
              <a:t> may be allowed to access private members of </a:t>
            </a:r>
            <a:r>
              <a:rPr lang="en-US" dirty="0" err="1"/>
              <a:t>classA</a:t>
            </a:r>
            <a:r>
              <a:rPr lang="en-US" dirty="0"/>
              <a:t>. </a:t>
            </a:r>
          </a:p>
          <a:p>
            <a:pPr fontAlgn="base"/>
            <a:r>
              <a:rPr lang="en-US" dirty="0"/>
              <a:t>A friend class can access both private and protected members of the class in which it has been declared as friend.</a:t>
            </a:r>
          </a:p>
          <a:p>
            <a:pPr fontAlgn="base"/>
            <a:r>
              <a:rPr lang="en-US" dirty="0"/>
              <a:t>See friendclass1.c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2A1E5-197B-3AC8-7243-0799BC8B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6677-D9F7-4552-9302-4C60806E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Friend class and function in C++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FA36-9A76-47D7-9B90-4E845FA5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Friend Function</a:t>
            </a:r>
            <a:r>
              <a:rPr lang="en-US" dirty="0"/>
              <a:t> Like friend class, a friend function can be given a special grant to access private and protected members. A friend function can be: </a:t>
            </a:r>
            <a:br>
              <a:rPr lang="en-US" dirty="0"/>
            </a:br>
            <a:r>
              <a:rPr lang="en-US" dirty="0"/>
              <a:t>a) A member of another class </a:t>
            </a:r>
            <a:br>
              <a:rPr lang="en-US" dirty="0"/>
            </a:br>
            <a:r>
              <a:rPr lang="en-US" dirty="0"/>
              <a:t>b) A global function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 A friend function is a special function in C++ which in-spite of not being member function of a class has privilege to access private and protected data of a class.</a:t>
            </a:r>
          </a:p>
          <a:p>
            <a:pPr fontAlgn="base"/>
            <a:r>
              <a:rPr lang="en-US" dirty="0"/>
              <a:t>A friend function is a non member function or ordinary function of a class, which is declared as a friend using the keyword “friend” inside the class. By declaring a function as a friend, all the access permissions are given to the function.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E10A-8ADC-5100-40C5-AE101E21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1D94-99B6-4614-9E55-5CBE3841F4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1287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urw-din</vt:lpstr>
      <vt:lpstr>Office Theme</vt:lpstr>
      <vt:lpstr>OOP</vt:lpstr>
      <vt:lpstr>Contents</vt:lpstr>
      <vt:lpstr>this pointer</vt:lpstr>
      <vt:lpstr>this pointer</vt:lpstr>
      <vt:lpstr>Uses of this</vt:lpstr>
      <vt:lpstr>Static Data Member</vt:lpstr>
      <vt:lpstr>Static Member Function</vt:lpstr>
      <vt:lpstr>Friend class and function in C++ </vt:lpstr>
      <vt:lpstr>Friend class and function in C++ </vt:lpstr>
      <vt:lpstr>Friend class and function in C++ </vt:lpstr>
      <vt:lpstr>Friend class and function in C++ </vt:lpstr>
      <vt:lpstr> Pros and Cons of  Friend class and function in C++ </vt:lpstr>
      <vt:lpstr> Singleton Design Pattern (private constructor and destructor) </vt:lpstr>
      <vt:lpstr>Objects passed to the function and objects as return type</vt:lpstr>
      <vt:lpstr>Operator Overloading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Muhammad Naeem Akhtar</dc:creator>
  <cp:lastModifiedBy>Mazhar Rehan</cp:lastModifiedBy>
  <cp:revision>7</cp:revision>
  <dcterms:created xsi:type="dcterms:W3CDTF">2022-11-10T04:45:07Z</dcterms:created>
  <dcterms:modified xsi:type="dcterms:W3CDTF">2022-12-12T07:43:11Z</dcterms:modified>
</cp:coreProperties>
</file>