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59" r:id="rId12"/>
    <p:sldId id="295" r:id="rId13"/>
    <p:sldId id="296" r:id="rId14"/>
    <p:sldId id="297" r:id="rId15"/>
    <p:sldId id="298" r:id="rId16"/>
    <p:sldId id="373" r:id="rId17"/>
    <p:sldId id="316" r:id="rId18"/>
    <p:sldId id="370" r:id="rId19"/>
    <p:sldId id="299" r:id="rId20"/>
    <p:sldId id="300" r:id="rId21"/>
    <p:sldId id="305" r:id="rId22"/>
    <p:sldId id="371" r:id="rId23"/>
    <p:sldId id="372" r:id="rId24"/>
    <p:sldId id="558" r:id="rId25"/>
    <p:sldId id="308" r:id="rId26"/>
    <p:sldId id="560" r:id="rId27"/>
    <p:sldId id="559" r:id="rId28"/>
    <p:sldId id="5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>
        <p:scale>
          <a:sx n="93" d="100"/>
          <a:sy n="93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Naeem Akhtar" userId="441ba647-02a9-4148-9f18-d76dfbeac6ee" providerId="ADAL" clId="{9186C416-851B-4A94-A65C-17ABC55FB1ED}"/>
    <pc:docChg chg="undo custSel addSld modSld">
      <pc:chgData name="Muhammad Naeem Akhtar" userId="441ba647-02a9-4148-9f18-d76dfbeac6ee" providerId="ADAL" clId="{9186C416-851B-4A94-A65C-17ABC55FB1ED}" dt="2022-11-14T00:34:30.312" v="874" actId="122"/>
      <pc:docMkLst>
        <pc:docMk/>
      </pc:docMkLst>
      <pc:sldChg chg="modSp add">
        <pc:chgData name="Muhammad Naeem Akhtar" userId="441ba647-02a9-4148-9f18-d76dfbeac6ee" providerId="ADAL" clId="{9186C416-851B-4A94-A65C-17ABC55FB1ED}" dt="2022-11-10T04:46:03.537" v="45" actId="20577"/>
        <pc:sldMkLst>
          <pc:docMk/>
          <pc:sldMk cId="2144917947" sldId="256"/>
        </pc:sldMkLst>
        <pc:spChg chg="mod">
          <ac:chgData name="Muhammad Naeem Akhtar" userId="441ba647-02a9-4148-9f18-d76dfbeac6ee" providerId="ADAL" clId="{9186C416-851B-4A94-A65C-17ABC55FB1ED}" dt="2022-11-10T04:45:52.567" v="17" actId="20577"/>
          <ac:spMkLst>
            <pc:docMk/>
            <pc:sldMk cId="2144917947" sldId="256"/>
            <ac:spMk id="2" creationId="{B52CEE67-25BC-47D0-8068-40752568019E}"/>
          </ac:spMkLst>
        </pc:spChg>
        <pc:spChg chg="mod">
          <ac:chgData name="Muhammad Naeem Akhtar" userId="441ba647-02a9-4148-9f18-d76dfbeac6ee" providerId="ADAL" clId="{9186C416-851B-4A94-A65C-17ABC55FB1ED}" dt="2022-11-10T04:46:03.537" v="45" actId="20577"/>
          <ac:spMkLst>
            <pc:docMk/>
            <pc:sldMk cId="2144917947" sldId="256"/>
            <ac:spMk id="3" creationId="{7590643E-E76A-4181-9EC4-895A9A7BC143}"/>
          </ac:spMkLst>
        </pc:spChg>
      </pc:sldChg>
      <pc:sldChg chg="addSp delSp modSp add">
        <pc:chgData name="Muhammad Naeem Akhtar" userId="441ba647-02a9-4148-9f18-d76dfbeac6ee" providerId="ADAL" clId="{9186C416-851B-4A94-A65C-17ABC55FB1ED}" dt="2022-11-13T03:26:27.937" v="436" actId="20577"/>
        <pc:sldMkLst>
          <pc:docMk/>
          <pc:sldMk cId="3235881781" sldId="257"/>
        </pc:sldMkLst>
        <pc:spChg chg="mod">
          <ac:chgData name="Muhammad Naeem Akhtar" userId="441ba647-02a9-4148-9f18-d76dfbeac6ee" providerId="ADAL" clId="{9186C416-851B-4A94-A65C-17ABC55FB1ED}" dt="2022-11-10T04:46:24.093" v="61" actId="20577"/>
          <ac:spMkLst>
            <pc:docMk/>
            <pc:sldMk cId="3235881781" sldId="257"/>
            <ac:spMk id="2" creationId="{200F65E8-11C0-4DC9-8293-6DEA3490F341}"/>
          </ac:spMkLst>
        </pc:spChg>
        <pc:spChg chg="del mod">
          <ac:chgData name="Muhammad Naeem Akhtar" userId="441ba647-02a9-4148-9f18-d76dfbeac6ee" providerId="ADAL" clId="{9186C416-851B-4A94-A65C-17ABC55FB1ED}" dt="2022-11-10T04:47:37.462" v="68"/>
          <ac:spMkLst>
            <pc:docMk/>
            <pc:sldMk cId="3235881781" sldId="257"/>
            <ac:spMk id="3" creationId="{1ED8D061-1E38-44E4-94B3-9B6EC5833C61}"/>
          </ac:spMkLst>
        </pc:spChg>
        <pc:graphicFrameChg chg="add mod modGraphic">
          <ac:chgData name="Muhammad Naeem Akhtar" userId="441ba647-02a9-4148-9f18-d76dfbeac6ee" providerId="ADAL" clId="{9186C416-851B-4A94-A65C-17ABC55FB1ED}" dt="2022-11-13T03:26:27.937" v="436" actId="20577"/>
          <ac:graphicFrameMkLst>
            <pc:docMk/>
            <pc:sldMk cId="3235881781" sldId="257"/>
            <ac:graphicFrameMk id="4" creationId="{E3CC4C8E-57DF-43F5-9527-273474301831}"/>
          </ac:graphicFrameMkLst>
        </pc:graphicFrameChg>
      </pc:sldChg>
    </pc:docChg>
  </pc:docChgLst>
  <pc:docChgLst>
    <pc:chgData name="Muhammad Naeem Akhtar" userId="441ba647-02a9-4148-9f18-d76dfbeac6ee" providerId="ADAL" clId="{0E547322-6B57-4812-895D-B3AA0D3D4974}"/>
    <pc:docChg chg="undo custSel addSld delSld modSld modMainMaster">
      <pc:chgData name="Muhammad Naeem Akhtar" userId="441ba647-02a9-4148-9f18-d76dfbeac6ee" providerId="ADAL" clId="{0E547322-6B57-4812-895D-B3AA0D3D4974}" dt="2022-11-21T09:27:03.622" v="1458"/>
      <pc:docMkLst>
        <pc:docMk/>
      </pc:docMkLst>
      <pc:sldChg chg="modSp">
        <pc:chgData name="Muhammad Naeem Akhtar" userId="441ba647-02a9-4148-9f18-d76dfbeac6ee" providerId="ADAL" clId="{0E547322-6B57-4812-895D-B3AA0D3D4974}" dt="2022-11-20T03:03:25.957" v="1" actId="20577"/>
        <pc:sldMkLst>
          <pc:docMk/>
          <pc:sldMk cId="2144917947" sldId="256"/>
        </pc:sldMkLst>
        <pc:spChg chg="mod">
          <ac:chgData name="Muhammad Naeem Akhtar" userId="441ba647-02a9-4148-9f18-d76dfbeac6ee" providerId="ADAL" clId="{0E547322-6B57-4812-895D-B3AA0D3D4974}" dt="2022-11-20T03:03:25.957" v="1" actId="20577"/>
          <ac:spMkLst>
            <pc:docMk/>
            <pc:sldMk cId="2144917947" sldId="256"/>
            <ac:spMk id="3" creationId="{7590643E-E76A-4181-9EC4-895A9A7BC143}"/>
          </ac:spMkLst>
        </pc:spChg>
      </pc:sldChg>
      <pc:sldChg chg="addSp delSp modSp">
        <pc:chgData name="Muhammad Naeem Akhtar" userId="441ba647-02a9-4148-9f18-d76dfbeac6ee" providerId="ADAL" clId="{0E547322-6B57-4812-895D-B3AA0D3D4974}" dt="2022-11-20T03:04:27.326" v="15" actId="403"/>
        <pc:sldMkLst>
          <pc:docMk/>
          <pc:sldMk cId="3235881781" sldId="257"/>
        </pc:sldMkLst>
        <pc:spChg chg="add del mod">
          <ac:chgData name="Muhammad Naeem Akhtar" userId="441ba647-02a9-4148-9f18-d76dfbeac6ee" providerId="ADAL" clId="{0E547322-6B57-4812-895D-B3AA0D3D4974}" dt="2022-11-20T03:03:43.740" v="5" actId="478"/>
          <ac:spMkLst>
            <pc:docMk/>
            <pc:sldMk cId="3235881781" sldId="257"/>
            <ac:spMk id="5" creationId="{3C4900B0-708D-48C9-948C-50F53A428831}"/>
          </ac:spMkLst>
        </pc:spChg>
        <pc:graphicFrameChg chg="del modGraphic">
          <ac:chgData name="Muhammad Naeem Akhtar" userId="441ba647-02a9-4148-9f18-d76dfbeac6ee" providerId="ADAL" clId="{0E547322-6B57-4812-895D-B3AA0D3D4974}" dt="2022-11-20T03:03:39.140" v="3" actId="478"/>
          <ac:graphicFrameMkLst>
            <pc:docMk/>
            <pc:sldMk cId="3235881781" sldId="257"/>
            <ac:graphicFrameMk id="4" creationId="{E3CC4C8E-57DF-43F5-9527-273474301831}"/>
          </ac:graphicFrameMkLst>
        </pc:graphicFrameChg>
        <pc:graphicFrameChg chg="add mod modGraphic">
          <ac:chgData name="Muhammad Naeem Akhtar" userId="441ba647-02a9-4148-9f18-d76dfbeac6ee" providerId="ADAL" clId="{0E547322-6B57-4812-895D-B3AA0D3D4974}" dt="2022-11-20T03:04:27.326" v="15" actId="403"/>
          <ac:graphicFrameMkLst>
            <pc:docMk/>
            <pc:sldMk cId="3235881781" sldId="257"/>
            <ac:graphicFrameMk id="6" creationId="{410FED86-7EB0-4384-B8A6-68942242D9BE}"/>
          </ac:graphicFrameMkLst>
        </pc:graphicFrameChg>
      </pc:sldChg>
      <pc:sldChg chg="modSp add">
        <pc:chgData name="Muhammad Naeem Akhtar" userId="441ba647-02a9-4148-9f18-d76dfbeac6ee" providerId="ADAL" clId="{0E547322-6B57-4812-895D-B3AA0D3D4974}" dt="2022-11-20T10:12:29.116" v="35" actId="20577"/>
        <pc:sldMkLst>
          <pc:docMk/>
          <pc:sldMk cId="1803913940" sldId="258"/>
        </pc:sldMkLst>
        <pc:spChg chg="mod">
          <ac:chgData name="Muhammad Naeem Akhtar" userId="441ba647-02a9-4148-9f18-d76dfbeac6ee" providerId="ADAL" clId="{0E547322-6B57-4812-895D-B3AA0D3D4974}" dt="2022-11-20T10:11:47.107" v="31"/>
          <ac:spMkLst>
            <pc:docMk/>
            <pc:sldMk cId="1803913940" sldId="258"/>
            <ac:spMk id="2" creationId="{5936FEF6-EF25-48EE-96E9-5E5FB55F2D16}"/>
          </ac:spMkLst>
        </pc:spChg>
        <pc:spChg chg="mod">
          <ac:chgData name="Muhammad Naeem Akhtar" userId="441ba647-02a9-4148-9f18-d76dfbeac6ee" providerId="ADAL" clId="{0E547322-6B57-4812-895D-B3AA0D3D4974}" dt="2022-11-20T10:12:29.116" v="35" actId="20577"/>
          <ac:spMkLst>
            <pc:docMk/>
            <pc:sldMk cId="1803913940" sldId="258"/>
            <ac:spMk id="3" creationId="{1FB44B47-44EB-4884-93DE-BAFB81A0E90A}"/>
          </ac:spMkLst>
        </pc:spChg>
      </pc:sldChg>
      <pc:sldChg chg="del">
        <pc:chgData name="Muhammad Naeem Akhtar" userId="441ba647-02a9-4148-9f18-d76dfbeac6ee" providerId="ADAL" clId="{0E547322-6B57-4812-895D-B3AA0D3D4974}" dt="2022-11-20T03:04:38.505" v="16" actId="2696"/>
        <pc:sldMkLst>
          <pc:docMk/>
          <pc:sldMk cId="3407180220" sldId="258"/>
        </pc:sldMkLst>
      </pc:sldChg>
      <pc:sldChg chg="del">
        <pc:chgData name="Muhammad Naeem Akhtar" userId="441ba647-02a9-4148-9f18-d76dfbeac6ee" providerId="ADAL" clId="{0E547322-6B57-4812-895D-B3AA0D3D4974}" dt="2022-11-20T03:04:38.537" v="17" actId="2696"/>
        <pc:sldMkLst>
          <pc:docMk/>
          <pc:sldMk cId="2568039185" sldId="259"/>
        </pc:sldMkLst>
      </pc:sldChg>
      <pc:sldChg chg="modSp add">
        <pc:chgData name="Muhammad Naeem Akhtar" userId="441ba647-02a9-4148-9f18-d76dfbeac6ee" providerId="ADAL" clId="{0E547322-6B57-4812-895D-B3AA0D3D4974}" dt="2022-11-20T13:22:29.082" v="1019" actId="20577"/>
        <pc:sldMkLst>
          <pc:docMk/>
          <pc:sldMk cId="3639207716" sldId="259"/>
        </pc:sldMkLst>
        <pc:spChg chg="mod">
          <ac:chgData name="Muhammad Naeem Akhtar" userId="441ba647-02a9-4148-9f18-d76dfbeac6ee" providerId="ADAL" clId="{0E547322-6B57-4812-895D-B3AA0D3D4974}" dt="2022-11-20T11:13:18.607" v="254" actId="5793"/>
          <ac:spMkLst>
            <pc:docMk/>
            <pc:sldMk cId="3639207716" sldId="259"/>
            <ac:spMk id="2" creationId="{70A05B39-1C54-46BF-9783-365E7EBC4FA7}"/>
          </ac:spMkLst>
        </pc:spChg>
        <pc:spChg chg="mod">
          <ac:chgData name="Muhammad Naeem Akhtar" userId="441ba647-02a9-4148-9f18-d76dfbeac6ee" providerId="ADAL" clId="{0E547322-6B57-4812-895D-B3AA0D3D4974}" dt="2022-11-20T13:22:29.082" v="1019" actId="20577"/>
          <ac:spMkLst>
            <pc:docMk/>
            <pc:sldMk cId="3639207716" sldId="259"/>
            <ac:spMk id="3" creationId="{FDB1DF6A-1308-433C-B328-04D2022541F8}"/>
          </ac:spMkLst>
        </pc:spChg>
      </pc:sldChg>
      <pc:sldChg chg="del">
        <pc:chgData name="Muhammad Naeem Akhtar" userId="441ba647-02a9-4148-9f18-d76dfbeac6ee" providerId="ADAL" clId="{0E547322-6B57-4812-895D-B3AA0D3D4974}" dt="2022-11-20T03:04:38.577" v="18" actId="2696"/>
        <pc:sldMkLst>
          <pc:docMk/>
          <pc:sldMk cId="262235072" sldId="260"/>
        </pc:sldMkLst>
      </pc:sldChg>
      <pc:sldChg chg="modSp add">
        <pc:chgData name="Muhammad Naeem Akhtar" userId="441ba647-02a9-4148-9f18-d76dfbeac6ee" providerId="ADAL" clId="{0E547322-6B57-4812-895D-B3AA0D3D4974}" dt="2022-11-20T10:22:34.272" v="47" actId="27636"/>
        <pc:sldMkLst>
          <pc:docMk/>
          <pc:sldMk cId="3203677784" sldId="260"/>
        </pc:sldMkLst>
        <pc:spChg chg="mod">
          <ac:chgData name="Muhammad Naeem Akhtar" userId="441ba647-02a9-4148-9f18-d76dfbeac6ee" providerId="ADAL" clId="{0E547322-6B57-4812-895D-B3AA0D3D4974}" dt="2022-11-20T10:22:34.272" v="47" actId="27636"/>
          <ac:spMkLst>
            <pc:docMk/>
            <pc:sldMk cId="3203677784" sldId="260"/>
            <ac:spMk id="3" creationId="{1FB44B47-44EB-4884-93DE-BAFB81A0E90A}"/>
          </ac:spMkLst>
        </pc:spChg>
      </pc:sldChg>
      <pc:sldChg chg="del">
        <pc:chgData name="Muhammad Naeem Akhtar" userId="441ba647-02a9-4148-9f18-d76dfbeac6ee" providerId="ADAL" clId="{0E547322-6B57-4812-895D-B3AA0D3D4974}" dt="2022-11-20T03:04:38.609" v="19" actId="2696"/>
        <pc:sldMkLst>
          <pc:docMk/>
          <pc:sldMk cId="1777496866" sldId="261"/>
        </pc:sldMkLst>
      </pc:sldChg>
      <pc:sldChg chg="modSp add">
        <pc:chgData name="Muhammad Naeem Akhtar" userId="441ba647-02a9-4148-9f18-d76dfbeac6ee" providerId="ADAL" clId="{0E547322-6B57-4812-895D-B3AA0D3D4974}" dt="2022-11-20T10:26:54.405" v="120" actId="20577"/>
        <pc:sldMkLst>
          <pc:docMk/>
          <pc:sldMk cId="3258268129" sldId="261"/>
        </pc:sldMkLst>
        <pc:spChg chg="mod">
          <ac:chgData name="Muhammad Naeem Akhtar" userId="441ba647-02a9-4148-9f18-d76dfbeac6ee" providerId="ADAL" clId="{0E547322-6B57-4812-895D-B3AA0D3D4974}" dt="2022-11-20T10:26:54.405" v="120" actId="20577"/>
          <ac:spMkLst>
            <pc:docMk/>
            <pc:sldMk cId="3258268129" sldId="261"/>
            <ac:spMk id="3" creationId="{1FB44B47-44EB-4884-93DE-BAFB81A0E90A}"/>
          </ac:spMkLst>
        </pc:spChg>
      </pc:sldChg>
      <pc:sldChg chg="del">
        <pc:chgData name="Muhammad Naeem Akhtar" userId="441ba647-02a9-4148-9f18-d76dfbeac6ee" providerId="ADAL" clId="{0E547322-6B57-4812-895D-B3AA0D3D4974}" dt="2022-11-20T03:04:38.633" v="20" actId="2696"/>
        <pc:sldMkLst>
          <pc:docMk/>
          <pc:sldMk cId="2764319769" sldId="262"/>
        </pc:sldMkLst>
      </pc:sldChg>
      <pc:sldChg chg="modSp add">
        <pc:chgData name="Muhammad Naeem Akhtar" userId="441ba647-02a9-4148-9f18-d76dfbeac6ee" providerId="ADAL" clId="{0E547322-6B57-4812-895D-B3AA0D3D4974}" dt="2022-11-20T13:20:11.662" v="969" actId="20577"/>
        <pc:sldMkLst>
          <pc:docMk/>
          <pc:sldMk cId="3712079130" sldId="262"/>
        </pc:sldMkLst>
        <pc:spChg chg="mod">
          <ac:chgData name="Muhammad Naeem Akhtar" userId="441ba647-02a9-4148-9f18-d76dfbeac6ee" providerId="ADAL" clId="{0E547322-6B57-4812-895D-B3AA0D3D4974}" dt="2022-11-20T10:36:23.062" v="153" actId="20577"/>
          <ac:spMkLst>
            <pc:docMk/>
            <pc:sldMk cId="3712079130" sldId="262"/>
            <ac:spMk id="2" creationId="{EA3C24D7-D334-4EB6-AC3C-C5CF346C928B}"/>
          </ac:spMkLst>
        </pc:spChg>
        <pc:spChg chg="mod">
          <ac:chgData name="Muhammad Naeem Akhtar" userId="441ba647-02a9-4148-9f18-d76dfbeac6ee" providerId="ADAL" clId="{0E547322-6B57-4812-895D-B3AA0D3D4974}" dt="2022-11-20T13:20:11.662" v="969" actId="20577"/>
          <ac:spMkLst>
            <pc:docMk/>
            <pc:sldMk cId="3712079130" sldId="262"/>
            <ac:spMk id="3" creationId="{9FDD7BFF-AFEE-4666-BD36-8A6CCAB5B623}"/>
          </ac:spMkLst>
        </pc:spChg>
      </pc:sldChg>
      <pc:sldChg chg="del">
        <pc:chgData name="Muhammad Naeem Akhtar" userId="441ba647-02a9-4148-9f18-d76dfbeac6ee" providerId="ADAL" clId="{0E547322-6B57-4812-895D-B3AA0D3D4974}" dt="2022-11-20T03:04:38.657" v="21" actId="2696"/>
        <pc:sldMkLst>
          <pc:docMk/>
          <pc:sldMk cId="2430038279" sldId="263"/>
        </pc:sldMkLst>
      </pc:sldChg>
      <pc:sldChg chg="addSp delSp modSp add">
        <pc:chgData name="Muhammad Naeem Akhtar" userId="441ba647-02a9-4148-9f18-d76dfbeac6ee" providerId="ADAL" clId="{0E547322-6B57-4812-895D-B3AA0D3D4974}" dt="2022-11-20T14:15:24.907" v="1140" actId="20577"/>
        <pc:sldMkLst>
          <pc:docMk/>
          <pc:sldMk cId="4073083713" sldId="263"/>
        </pc:sldMkLst>
        <pc:spChg chg="mod">
          <ac:chgData name="Muhammad Naeem Akhtar" userId="441ba647-02a9-4148-9f18-d76dfbeac6ee" providerId="ADAL" clId="{0E547322-6B57-4812-895D-B3AA0D3D4974}" dt="2022-11-20T11:21:08.403" v="263" actId="20577"/>
          <ac:spMkLst>
            <pc:docMk/>
            <pc:sldMk cId="4073083713" sldId="263"/>
            <ac:spMk id="2" creationId="{BC93AAB7-9479-4B7F-98BE-6490D47B374C}"/>
          </ac:spMkLst>
        </pc:spChg>
        <pc:spChg chg="mod">
          <ac:chgData name="Muhammad Naeem Akhtar" userId="441ba647-02a9-4148-9f18-d76dfbeac6ee" providerId="ADAL" clId="{0E547322-6B57-4812-895D-B3AA0D3D4974}" dt="2022-11-20T14:15:24.907" v="1140" actId="20577"/>
          <ac:spMkLst>
            <pc:docMk/>
            <pc:sldMk cId="4073083713" sldId="263"/>
            <ac:spMk id="3" creationId="{95CC5A08-C7EA-4216-A51E-92609554EFCA}"/>
          </ac:spMkLst>
        </pc:spChg>
        <pc:spChg chg="add del">
          <ac:chgData name="Muhammad Naeem Akhtar" userId="441ba647-02a9-4148-9f18-d76dfbeac6ee" providerId="ADAL" clId="{0E547322-6B57-4812-895D-B3AA0D3D4974}" dt="2022-11-20T11:22:45.675" v="298"/>
          <ac:spMkLst>
            <pc:docMk/>
            <pc:sldMk cId="4073083713" sldId="263"/>
            <ac:spMk id="4" creationId="{CA25D94C-402C-4831-9CD5-9AFC3747FB78}"/>
          </ac:spMkLst>
        </pc:spChg>
      </pc:sldChg>
      <pc:sldChg chg="addSp delSp modSp add">
        <pc:chgData name="Muhammad Naeem Akhtar" userId="441ba647-02a9-4148-9f18-d76dfbeac6ee" providerId="ADAL" clId="{0E547322-6B57-4812-895D-B3AA0D3D4974}" dt="2022-11-20T11:24:44.268" v="429" actId="14100"/>
        <pc:sldMkLst>
          <pc:docMk/>
          <pc:sldMk cId="198216739" sldId="264"/>
        </pc:sldMkLst>
        <pc:spChg chg="mod">
          <ac:chgData name="Muhammad Naeem Akhtar" userId="441ba647-02a9-4148-9f18-d76dfbeac6ee" providerId="ADAL" clId="{0E547322-6B57-4812-895D-B3AA0D3D4974}" dt="2022-11-20T11:24:09.683" v="425" actId="20577"/>
          <ac:spMkLst>
            <pc:docMk/>
            <pc:sldMk cId="198216739" sldId="264"/>
            <ac:spMk id="2" creationId="{94CC2221-6827-4C85-9662-D9EB88BE8095}"/>
          </ac:spMkLst>
        </pc:spChg>
        <pc:spChg chg="del mod">
          <ac:chgData name="Muhammad Naeem Akhtar" userId="441ba647-02a9-4148-9f18-d76dfbeac6ee" providerId="ADAL" clId="{0E547322-6B57-4812-895D-B3AA0D3D4974}" dt="2022-11-20T11:24:39.236" v="427"/>
          <ac:spMkLst>
            <pc:docMk/>
            <pc:sldMk cId="198216739" sldId="264"/>
            <ac:spMk id="3" creationId="{F1F893C5-E837-46F3-8ED6-37A18D3C4A7C}"/>
          </ac:spMkLst>
        </pc:spChg>
        <pc:picChg chg="add mod">
          <ac:chgData name="Muhammad Naeem Akhtar" userId="441ba647-02a9-4148-9f18-d76dfbeac6ee" providerId="ADAL" clId="{0E547322-6B57-4812-895D-B3AA0D3D4974}" dt="2022-11-20T11:24:44.268" v="429" actId="14100"/>
          <ac:picMkLst>
            <pc:docMk/>
            <pc:sldMk cId="198216739" sldId="264"/>
            <ac:picMk id="4" creationId="{ECF1B574-DEF5-44BD-B0BF-F2D1BB078631}"/>
          </ac:picMkLst>
        </pc:picChg>
      </pc:sldChg>
      <pc:sldChg chg="del">
        <pc:chgData name="Muhammad Naeem Akhtar" userId="441ba647-02a9-4148-9f18-d76dfbeac6ee" providerId="ADAL" clId="{0E547322-6B57-4812-895D-B3AA0D3D4974}" dt="2022-11-20T03:04:38.673" v="22" actId="2696"/>
        <pc:sldMkLst>
          <pc:docMk/>
          <pc:sldMk cId="1986612616" sldId="264"/>
        </pc:sldMkLst>
      </pc:sldChg>
      <pc:sldChg chg="addSp delSp modSp add">
        <pc:chgData name="Muhammad Naeem Akhtar" userId="441ba647-02a9-4148-9f18-d76dfbeac6ee" providerId="ADAL" clId="{0E547322-6B57-4812-895D-B3AA0D3D4974}" dt="2022-11-20T23:50:10.181" v="1250"/>
        <pc:sldMkLst>
          <pc:docMk/>
          <pc:sldMk cId="238225510" sldId="265"/>
        </pc:sldMkLst>
        <pc:spChg chg="mod">
          <ac:chgData name="Muhammad Naeem Akhtar" userId="441ba647-02a9-4148-9f18-d76dfbeac6ee" providerId="ADAL" clId="{0E547322-6B57-4812-895D-B3AA0D3D4974}" dt="2022-11-20T11:25:04.650" v="456" actId="20577"/>
          <ac:spMkLst>
            <pc:docMk/>
            <pc:sldMk cId="238225510" sldId="265"/>
            <ac:spMk id="2" creationId="{94CC2221-6827-4C85-9662-D9EB88BE8095}"/>
          </ac:spMkLst>
        </pc:spChg>
        <pc:spChg chg="add del mod">
          <ac:chgData name="Muhammad Naeem Akhtar" userId="441ba647-02a9-4148-9f18-d76dfbeac6ee" providerId="ADAL" clId="{0E547322-6B57-4812-895D-B3AA0D3D4974}" dt="2022-11-20T11:25:27.849" v="458"/>
          <ac:spMkLst>
            <pc:docMk/>
            <pc:sldMk cId="238225510" sldId="265"/>
            <ac:spMk id="5" creationId="{217C369B-FBEC-4677-BA31-CB09C73A7D4B}"/>
          </ac:spMkLst>
        </pc:spChg>
        <pc:spChg chg="add mod">
          <ac:chgData name="Muhammad Naeem Akhtar" userId="441ba647-02a9-4148-9f18-d76dfbeac6ee" providerId="ADAL" clId="{0E547322-6B57-4812-895D-B3AA0D3D4974}" dt="2022-11-20T23:50:03.994" v="1248" actId="20577"/>
          <ac:spMkLst>
            <pc:docMk/>
            <pc:sldMk cId="238225510" sldId="265"/>
            <ac:spMk id="8" creationId="{B274B99C-D67B-449B-A8E7-1FA7A6B63357}"/>
          </ac:spMkLst>
        </pc:spChg>
        <pc:spChg chg="add del mod">
          <ac:chgData name="Muhammad Naeem Akhtar" userId="441ba647-02a9-4148-9f18-d76dfbeac6ee" providerId="ADAL" clId="{0E547322-6B57-4812-895D-B3AA0D3D4974}" dt="2022-11-20T23:50:10.181" v="1250"/>
          <ac:spMkLst>
            <pc:docMk/>
            <pc:sldMk cId="238225510" sldId="265"/>
            <ac:spMk id="9" creationId="{017650DC-4A8C-4883-B5FD-F9D7B0D4CEFE}"/>
          </ac:spMkLst>
        </pc:spChg>
        <pc:picChg chg="del">
          <ac:chgData name="Muhammad Naeem Akhtar" userId="441ba647-02a9-4148-9f18-d76dfbeac6ee" providerId="ADAL" clId="{0E547322-6B57-4812-895D-B3AA0D3D4974}" dt="2022-11-20T11:24:51.003" v="431" actId="478"/>
          <ac:picMkLst>
            <pc:docMk/>
            <pc:sldMk cId="238225510" sldId="265"/>
            <ac:picMk id="4" creationId="{ECF1B574-DEF5-44BD-B0BF-F2D1BB078631}"/>
          </ac:picMkLst>
        </pc:picChg>
        <pc:picChg chg="add del mod">
          <ac:chgData name="Muhammad Naeem Akhtar" userId="441ba647-02a9-4148-9f18-d76dfbeac6ee" providerId="ADAL" clId="{0E547322-6B57-4812-895D-B3AA0D3D4974}" dt="2022-11-20T11:30:58.798" v="461" actId="478"/>
          <ac:picMkLst>
            <pc:docMk/>
            <pc:sldMk cId="238225510" sldId="265"/>
            <ac:picMk id="6" creationId="{B5A2A8CC-6BFC-4363-A8B5-212F9EEE01F1}"/>
          </ac:picMkLst>
        </pc:picChg>
      </pc:sldChg>
      <pc:sldChg chg="del">
        <pc:chgData name="Muhammad Naeem Akhtar" userId="441ba647-02a9-4148-9f18-d76dfbeac6ee" providerId="ADAL" clId="{0E547322-6B57-4812-895D-B3AA0D3D4974}" dt="2022-11-20T03:04:38.697" v="23" actId="2696"/>
        <pc:sldMkLst>
          <pc:docMk/>
          <pc:sldMk cId="3091612902" sldId="265"/>
        </pc:sldMkLst>
      </pc:sldChg>
      <pc:sldChg chg="modSp add del">
        <pc:chgData name="Muhammad Naeem Akhtar" userId="441ba647-02a9-4148-9f18-d76dfbeac6ee" providerId="ADAL" clId="{0E547322-6B57-4812-895D-B3AA0D3D4974}" dt="2022-11-20T23:48:57.826" v="1222" actId="2696"/>
        <pc:sldMkLst>
          <pc:docMk/>
          <pc:sldMk cId="316090295" sldId="266"/>
        </pc:sldMkLst>
        <pc:spChg chg="mod">
          <ac:chgData name="Muhammad Naeem Akhtar" userId="441ba647-02a9-4148-9f18-d76dfbeac6ee" providerId="ADAL" clId="{0E547322-6B57-4812-895D-B3AA0D3D4974}" dt="2022-11-20T14:43:28.554" v="1180" actId="20577"/>
          <ac:spMkLst>
            <pc:docMk/>
            <pc:sldMk cId="316090295" sldId="266"/>
            <ac:spMk id="2" creationId="{9B697505-E05D-4719-BED2-081D9F672E12}"/>
          </ac:spMkLst>
        </pc:spChg>
      </pc:sldChg>
      <pc:sldChg chg="del">
        <pc:chgData name="Muhammad Naeem Akhtar" userId="441ba647-02a9-4148-9f18-d76dfbeac6ee" providerId="ADAL" clId="{0E547322-6B57-4812-895D-B3AA0D3D4974}" dt="2022-11-20T03:04:38.721" v="24" actId="2696"/>
        <pc:sldMkLst>
          <pc:docMk/>
          <pc:sldMk cId="904967498" sldId="266"/>
        </pc:sldMkLst>
      </pc:sldChg>
      <pc:sldChg chg="add del">
        <pc:chgData name="Muhammad Naeem Akhtar" userId="441ba647-02a9-4148-9f18-d76dfbeac6ee" providerId="ADAL" clId="{0E547322-6B57-4812-895D-B3AA0D3D4974}" dt="2022-11-20T23:48:48.232" v="1221" actId="2696"/>
        <pc:sldMkLst>
          <pc:docMk/>
          <pc:sldMk cId="2416780644" sldId="267"/>
        </pc:sldMkLst>
      </pc:sldChg>
      <pc:sldChg chg="del">
        <pc:chgData name="Muhammad Naeem Akhtar" userId="441ba647-02a9-4148-9f18-d76dfbeac6ee" providerId="ADAL" clId="{0E547322-6B57-4812-895D-B3AA0D3D4974}" dt="2022-11-20T03:04:38.753" v="25" actId="2696"/>
        <pc:sldMkLst>
          <pc:docMk/>
          <pc:sldMk cId="3782573549" sldId="267"/>
        </pc:sldMkLst>
      </pc:sldChg>
      <pc:sldChg chg="del">
        <pc:chgData name="Muhammad Naeem Akhtar" userId="441ba647-02a9-4148-9f18-d76dfbeac6ee" providerId="ADAL" clId="{0E547322-6B57-4812-895D-B3AA0D3D4974}" dt="2022-11-20T03:04:38.890" v="26" actId="2696"/>
        <pc:sldMkLst>
          <pc:docMk/>
          <pc:sldMk cId="2532960048" sldId="268"/>
        </pc:sldMkLst>
      </pc:sldChg>
      <pc:sldChg chg="del">
        <pc:chgData name="Muhammad Naeem Akhtar" userId="441ba647-02a9-4148-9f18-d76dfbeac6ee" providerId="ADAL" clId="{0E547322-6B57-4812-895D-B3AA0D3D4974}" dt="2022-11-20T03:04:38.922" v="28" actId="2696"/>
        <pc:sldMkLst>
          <pc:docMk/>
          <pc:sldMk cId="2317869914" sldId="269"/>
        </pc:sldMkLst>
      </pc:sldChg>
      <pc:sldChg chg="del">
        <pc:chgData name="Muhammad Naeem Akhtar" userId="441ba647-02a9-4148-9f18-d76dfbeac6ee" providerId="ADAL" clId="{0E547322-6B57-4812-895D-B3AA0D3D4974}" dt="2022-11-20T03:04:38.906" v="27" actId="2696"/>
        <pc:sldMkLst>
          <pc:docMk/>
          <pc:sldMk cId="1943199168" sldId="270"/>
        </pc:sldMkLst>
      </pc:sldChg>
      <pc:sldChg chg="addSp delSp modSp add del setBg modAnim">
        <pc:chgData name="Muhammad Naeem Akhtar" userId="441ba647-02a9-4148-9f18-d76dfbeac6ee" providerId="ADAL" clId="{0E547322-6B57-4812-895D-B3AA0D3D4974}" dt="2022-11-20T14:46:46.992" v="1220"/>
        <pc:sldMkLst>
          <pc:docMk/>
          <pc:sldMk cId="0" sldId="295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5"/>
            <ac:spMk id="2" creationId="{BCCCFA8C-D43C-46CC-AF47-7C2D46A73FC3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5"/>
            <ac:spMk id="3" creationId="{6A0595D1-02D3-4417-B762-036726281548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5"/>
            <ac:spMk id="81923" creationId="{50151D27-8A94-4BFE-B55F-4AEA1C60256F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296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6"/>
            <ac:spMk id="2" creationId="{17AC6548-4E12-4D95-B7E4-3893821CB284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6"/>
            <ac:spMk id="3" creationId="{02A47A91-EAD5-4F66-AFF9-0B075ABBC323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6"/>
            <ac:spMk id="82947" creationId="{3646E102-8316-46BD-8D2C-402A55EE0DB6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297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7"/>
            <ac:spMk id="2" creationId="{B6D6D0ED-9890-4AEC-92E2-3D67F1803027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7"/>
            <ac:spMk id="3" creationId="{C7734348-5066-4D90-8000-F2AA06558CC7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7"/>
            <ac:spMk id="83971" creationId="{224D95CB-BEFF-449B-92E1-1DE3B7A6665D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298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8"/>
            <ac:spMk id="2" creationId="{60AE060A-393A-48B9-BAC5-2EB2EFDE1D4F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8"/>
            <ac:spMk id="3" creationId="{C61FD8D0-3210-4FA6-964F-FC1475BF3471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8"/>
            <ac:spMk id="84995" creationId="{DFF2C923-0389-44DB-AE75-9832D2083238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299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9"/>
            <ac:spMk id="2" creationId="{BE59D138-A312-4C97-B1EF-B146D313D7CF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9"/>
            <ac:spMk id="3" creationId="{18F9B290-7147-4A3E-BACA-D5351830DD1B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299"/>
            <ac:spMk id="86019" creationId="{8F1199DC-599E-4C6C-BF38-F45BB0D8A8A0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00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0"/>
            <ac:spMk id="2" creationId="{58C8E161-125A-4FD6-9169-84326DFFDF2C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0"/>
            <ac:spMk id="3" creationId="{ED874B2E-5207-4DF0-ADE5-9E825CAEEFD1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0"/>
            <ac:spMk id="87043" creationId="{C95C3D26-CFCF-49C1-AF34-1817AD09EF6F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05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5"/>
            <ac:spMk id="2" creationId="{9685B226-B958-4467-ADDB-FFE5F7249B7C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5"/>
            <ac:spMk id="3" creationId="{F242869C-87F6-4D2B-B96C-A8D0D4C3B52D}"/>
          </ac:spMkLst>
        </pc:spChg>
        <pc:spChg chg="mod">
          <ac:chgData name="Muhammad Naeem Akhtar" userId="441ba647-02a9-4148-9f18-d76dfbeac6ee" providerId="ADAL" clId="{0E547322-6B57-4812-895D-B3AA0D3D4974}" dt="2022-11-20T14:45:54.834" v="1212"/>
          <ac:spMkLst>
            <pc:docMk/>
            <pc:sldMk cId="0" sldId="305"/>
            <ac:spMk id="92163" creationId="{E31A3639-4DBB-400A-9F0E-CBB3EBD9DFFB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08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8"/>
            <ac:spMk id="2" creationId="{0FFD1DCE-5158-4F09-B0CF-AC463151293B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8"/>
            <ac:spMk id="3" creationId="{49BB9826-D320-4406-AB54-53FBF15761E2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08"/>
            <ac:spMk id="95235" creationId="{26A0EC19-948C-4C63-A254-DB2EF3EA0B00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16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16"/>
            <ac:spMk id="2" creationId="{918E8A27-16E6-4FDC-A0F6-1BB3111459C1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16"/>
            <ac:spMk id="3" creationId="{5BEBC12B-B174-4829-AD51-32FC22B58C8B}"/>
          </ac:spMkLst>
        </pc:spChg>
        <pc:spChg chg="mod">
          <ac:chgData name="Muhammad Naeem Akhtar" userId="441ba647-02a9-4148-9f18-d76dfbeac6ee" providerId="ADAL" clId="{0E547322-6B57-4812-895D-B3AA0D3D4974}" dt="2022-11-20T14:45:54.834" v="1212"/>
          <ac:spMkLst>
            <pc:docMk/>
            <pc:sldMk cId="0" sldId="316"/>
            <ac:spMk id="103427" creationId="{633FB842-2E01-468D-A616-0FF01B4D2F3C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70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0"/>
            <ac:spMk id="2" creationId="{CD5F86CB-F7E5-482F-B3EA-E1A3DDEF0E74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0"/>
            <ac:spMk id="3" creationId="{2BCBB921-D8E7-4A7B-AAE1-D1AB055B9A9B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0"/>
            <ac:spMk id="173059" creationId="{119CB748-56AA-410E-9D06-6502BD548140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71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1"/>
            <ac:spMk id="2" creationId="{F6C779A3-D3C5-495D-B7FD-32EED7855AF4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1"/>
            <ac:spMk id="3" creationId="{B040B52E-7AB2-43FF-81C5-24437FA732FF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1"/>
            <ac:spMk id="174083" creationId="{EF616871-502F-49BE-9F30-77A97B1A4561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72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2"/>
            <ac:spMk id="2" creationId="{2C0692B4-E730-45B0-BD4E-22D5E903F87B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2"/>
            <ac:spMk id="3" creationId="{F5BF23E8-9FCE-4DA7-B7BA-D46A6EA599DC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2"/>
            <ac:spMk id="175107" creationId="{A833134C-9899-4460-87FC-18732F5881B7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373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3"/>
            <ac:spMk id="2" creationId="{D6FE2295-BC0A-4609-B2FD-874831B731AB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373"/>
            <ac:spMk id="3" creationId="{B0EB4C01-B5C2-473D-B769-7885D781CAB1}"/>
          </ac:spMkLst>
        </pc:spChg>
      </pc:sldChg>
      <pc:sldChg chg="addSp delSp modSp add del modAnim">
        <pc:chgData name="Muhammad Naeem Akhtar" userId="441ba647-02a9-4148-9f18-d76dfbeac6ee" providerId="ADAL" clId="{0E547322-6B57-4812-895D-B3AA0D3D4974}" dt="2022-11-20T14:46:14.367" v="1215"/>
        <pc:sldMkLst>
          <pc:docMk/>
          <pc:sldMk cId="0" sldId="558"/>
        </pc:sldMkLst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558"/>
            <ac:spMk id="2" creationId="{E737596A-890A-482A-BCE6-C1F9428D1D74}"/>
          </ac:spMkLst>
        </pc:spChg>
        <pc:spChg chg="add del 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558"/>
            <ac:spMk id="3" creationId="{05DAB92B-4744-46D0-8505-25D1E4B01ADB}"/>
          </ac:spMkLst>
        </pc:spChg>
        <pc:spChg chg="mod">
          <ac:chgData name="Muhammad Naeem Akhtar" userId="441ba647-02a9-4148-9f18-d76dfbeac6ee" providerId="ADAL" clId="{0E547322-6B57-4812-895D-B3AA0D3D4974}" dt="2022-11-20T14:45:05.490" v="1205"/>
          <ac:spMkLst>
            <pc:docMk/>
            <pc:sldMk cId="0" sldId="558"/>
            <ac:spMk id="409603" creationId="{D70BB1AA-6AE3-4BEA-BD30-066ABC018D2B}"/>
          </ac:spMkLst>
        </pc:spChg>
      </pc:sldChg>
      <pc:sldChg chg="modSp add setBg">
        <pc:chgData name="Muhammad Naeem Akhtar" userId="441ba647-02a9-4148-9f18-d76dfbeac6ee" providerId="ADAL" clId="{0E547322-6B57-4812-895D-B3AA0D3D4974}" dt="2022-11-21T01:40:27.467" v="1386" actId="20577"/>
        <pc:sldMkLst>
          <pc:docMk/>
          <pc:sldMk cId="1472253279" sldId="559"/>
        </pc:sldMkLst>
        <pc:spChg chg="mod">
          <ac:chgData name="Muhammad Naeem Akhtar" userId="441ba647-02a9-4148-9f18-d76dfbeac6ee" providerId="ADAL" clId="{0E547322-6B57-4812-895D-B3AA0D3D4974}" dt="2022-11-20T23:52:31.444" v="1261"/>
          <ac:spMkLst>
            <pc:docMk/>
            <pc:sldMk cId="1472253279" sldId="559"/>
            <ac:spMk id="2" creationId="{B7FE83CD-3F59-401B-AD7C-8983900F80AB}"/>
          </ac:spMkLst>
        </pc:spChg>
        <pc:spChg chg="mod">
          <ac:chgData name="Muhammad Naeem Akhtar" userId="441ba647-02a9-4148-9f18-d76dfbeac6ee" providerId="ADAL" clId="{0E547322-6B57-4812-895D-B3AA0D3D4974}" dt="2022-11-21T01:40:27.467" v="1386" actId="20577"/>
          <ac:spMkLst>
            <pc:docMk/>
            <pc:sldMk cId="1472253279" sldId="559"/>
            <ac:spMk id="3" creationId="{B050A6F2-50BF-43EB-B76F-76975C239E65}"/>
          </ac:spMkLst>
        </pc:spChg>
      </pc:sldChg>
      <pc:sldChg chg="modSp add">
        <pc:chgData name="Muhammad Naeem Akhtar" userId="441ba647-02a9-4148-9f18-d76dfbeac6ee" providerId="ADAL" clId="{0E547322-6B57-4812-895D-B3AA0D3D4974}" dt="2022-11-21T00:08:45.779" v="1332" actId="20577"/>
        <pc:sldMkLst>
          <pc:docMk/>
          <pc:sldMk cId="589960383" sldId="560"/>
        </pc:sldMkLst>
        <pc:spChg chg="mod">
          <ac:chgData name="Muhammad Naeem Akhtar" userId="441ba647-02a9-4148-9f18-d76dfbeac6ee" providerId="ADAL" clId="{0E547322-6B57-4812-895D-B3AA0D3D4974}" dt="2022-11-21T00:08:45.779" v="1332" actId="20577"/>
          <ac:spMkLst>
            <pc:docMk/>
            <pc:sldMk cId="589960383" sldId="560"/>
            <ac:spMk id="95235" creationId="{26A0EC19-948C-4C63-A254-DB2EF3EA0B00}"/>
          </ac:spMkLst>
        </pc:spChg>
      </pc:sldChg>
      <pc:sldChg chg="modSp add setBg">
        <pc:chgData name="Muhammad Naeem Akhtar" userId="441ba647-02a9-4148-9f18-d76dfbeac6ee" providerId="ADAL" clId="{0E547322-6B57-4812-895D-B3AA0D3D4974}" dt="2022-11-21T09:27:03.622" v="1458"/>
        <pc:sldMkLst>
          <pc:docMk/>
          <pc:sldMk cId="3573098801" sldId="561"/>
        </pc:sldMkLst>
        <pc:spChg chg="mod">
          <ac:chgData name="Muhammad Naeem Akhtar" userId="441ba647-02a9-4148-9f18-d76dfbeac6ee" providerId="ADAL" clId="{0E547322-6B57-4812-895D-B3AA0D3D4974}" dt="2022-11-21T09:23:28.580" v="1417" actId="20577"/>
          <ac:spMkLst>
            <pc:docMk/>
            <pc:sldMk cId="3573098801" sldId="561"/>
            <ac:spMk id="2" creationId="{2267FFB4-7EF4-4540-9169-073D91B3E368}"/>
          </ac:spMkLst>
        </pc:spChg>
        <pc:spChg chg="mod">
          <ac:chgData name="Muhammad Naeem Akhtar" userId="441ba647-02a9-4148-9f18-d76dfbeac6ee" providerId="ADAL" clId="{0E547322-6B57-4812-895D-B3AA0D3D4974}" dt="2022-11-21T09:27:03.622" v="1458"/>
          <ac:spMkLst>
            <pc:docMk/>
            <pc:sldMk cId="3573098801" sldId="561"/>
            <ac:spMk id="3" creationId="{8EDC352C-7887-4B1C-96B2-B4FA62D9B15C}"/>
          </ac:spMkLst>
        </pc:spChg>
      </pc:sldChg>
      <pc:sldMasterChg chg="setBg modSldLayout">
        <pc:chgData name="Muhammad Naeem Akhtar" userId="441ba647-02a9-4148-9f18-d76dfbeac6ee" providerId="ADAL" clId="{0E547322-6B57-4812-895D-B3AA0D3D4974}" dt="2022-11-20T14:46:46.992" v="1220"/>
        <pc:sldMasterMkLst>
          <pc:docMk/>
          <pc:sldMasterMk cId="1626316225" sldId="2147483648"/>
        </pc:sldMasterMkLst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121292044" sldId="2147483649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698441967" sldId="2147483650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805167124" sldId="2147483651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579448086" sldId="2147483652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681067921" sldId="2147483653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983985549" sldId="2147483654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527068207" sldId="2147483655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252385280" sldId="2147483656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3811412826" sldId="2147483657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1308745917" sldId="2147483658"/>
          </pc:sldLayoutMkLst>
        </pc:sldLayoutChg>
        <pc:sldLayoutChg chg="setBg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626316225" sldId="2147483648"/>
            <pc:sldLayoutMk cId="1528138842" sldId="2147483659"/>
          </pc:sldLayoutMkLst>
        </pc:sldLayoutChg>
      </pc:sldMasterChg>
      <pc:sldMasterChg chg="setBg modSldLayout">
        <pc:chgData name="Muhammad Naeem Akhtar" userId="441ba647-02a9-4148-9f18-d76dfbeac6ee" providerId="ADAL" clId="{0E547322-6B57-4812-895D-B3AA0D3D4974}" dt="2022-11-20T14:46:46.992" v="1220"/>
        <pc:sldMasterMkLst>
          <pc:docMk/>
          <pc:sldMasterMk cId="1389246763" sldId="2147483660"/>
        </pc:sldMasterMkLst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368813887" sldId="2147483661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830455036" sldId="2147483662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971413519" sldId="2147483663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711198464" sldId="2147483664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666894472" sldId="2147483665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2315636600" sldId="2147483666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3260171445" sldId="2147483667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010801556" sldId="2147483668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723044064" sldId="2147483669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4021610557" sldId="2147483670"/>
          </pc:sldLayoutMkLst>
        </pc:sldLayoutChg>
        <pc:sldLayoutChg chg="setBg modAnim">
          <pc:chgData name="Muhammad Naeem Akhtar" userId="441ba647-02a9-4148-9f18-d76dfbeac6ee" providerId="ADAL" clId="{0E547322-6B57-4812-895D-B3AA0D3D4974}" dt="2022-11-20T14:46:46.992" v="1220"/>
          <pc:sldLayoutMkLst>
            <pc:docMk/>
            <pc:sldMasterMk cId="1389246763" sldId="2147483660"/>
            <pc:sldLayoutMk cId="1526353400" sldId="2147483671"/>
          </pc:sldLayoutMkLst>
        </pc:sldLayoutChg>
      </pc:sldMasterChg>
    </pc:docChg>
  </pc:docChgLst>
  <pc:docChgLst>
    <pc:chgData name="Muhammad Naeem Akhtar" userId="441ba647-02a9-4148-9f18-d76dfbeac6ee" providerId="ADAL" clId="{37C8AD62-0733-4B7A-A984-1F722E3E5B9C}"/>
    <pc:docChg chg="undo redo custSel modSld">
      <pc:chgData name="Muhammad Naeem Akhtar" userId="441ba647-02a9-4148-9f18-d76dfbeac6ee" providerId="ADAL" clId="{37C8AD62-0733-4B7A-A984-1F722E3E5B9C}" dt="2022-11-14T05:46:59.872" v="441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14AF-D02C-4B25-BD7B-99252A8C0F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AD1F5-FDE1-4F63-B89F-B71E1952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we have 3 variables “a1”, “a2” and “a3” of type “class A”. Here we are trying to add two objects “a1” and “a2”, which are of user-defined type i.e. of type “class A” using the “+” operator. 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if the user wants to make the operator “+” to add two class objects, the user has to redefine the meaning of the “+” operator such that it adds two class objects. This is done by using the concept “Operator overloading”. So the main idea behind “Operator overloading” is to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operators with class variables or class objects. Redefining the meaning of operators really does not change their original meaning; instead, they have been given additional meaning along with their existing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AD1F5-FDE1-4F63-B89F-B71E1952F7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AD1F5-FDE1-4F63-B89F-B71E1952F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8BA-5D36-4AC8-B23F-40C9274C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58E7-36D8-4BF6-A8F4-F73BE412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B6C9-DEF5-451B-882F-9C4C0C1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34DB-B3C4-4E65-8868-5CAAA346482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823A-1003-4F87-8D42-F8B5DBF1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71F3-B42C-4EF5-99D5-73766E8A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0CD4-FE24-4B1A-BFDE-213969A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FF0F8-14CF-4203-9BF4-7FEB8B1B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DF3E-21B9-4AC5-B89D-1875B61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0772-A22A-476C-A1C6-AC4FE9A5002C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ADA8-B3FD-40C2-8563-F6B69CF3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7DA7-D0C2-4515-A080-3E72F89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6936-D07F-4CFB-A057-59C14A659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E12-A9ED-41B9-B4E2-6E864291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511E-9DF6-4108-848A-30796FA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6E29-46A7-46C4-A65B-3CA6E88A92FF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27A5-C598-4368-8B15-E3262132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3401-28B6-463C-B261-E9189D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D965A-D480-420B-B739-FF52A827A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FBDE-548C-431F-BE15-327857A82FE9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2C9D4-583E-4607-8F99-20EA040C1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28470-B5F8-46C1-8CB0-46F4E44ED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4FFA2-2D88-47A5-A7A2-E87A836CB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81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0ECF2-C150-4BFA-8AD9-E26F8EA29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E0EA-1B94-456D-9225-75BDB4684DC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92F4F-DC62-478E-B6A4-9D6501BDC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9EFA0-92D9-4245-9442-FD9ABD0FD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55417-D11C-4272-897B-A530DCCA2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45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9A447-3367-4D07-941D-CFCAC3F27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4EDFF-22D8-4428-84FF-4B2D8B842EA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258AB-C074-451F-8939-739CEDC9C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7B0E6-7CF7-444E-A813-83892F7E4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86FBE-79F9-45FC-8688-AC62F7B6A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1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2A8B1A-0BDC-4A28-801C-4113EFBA5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7B8C8-DBC3-4F7A-ADE0-FA2F56D58032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DB8BC5-6388-48AD-998B-8A44B8453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F62A73-D5AD-4949-A652-021FF51EE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16757-7453-496B-9E87-7D4A53C04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19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FC75A4-E9AB-4958-A3D7-651CF8DEF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38947-D240-42D7-B9A9-1B44B6FE19A6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45F83F-AB22-4065-AB49-7AF98131E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7E250B2-9BF6-418E-B83F-89D1AABF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E82D6-BFC4-4418-BBDB-220B69D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9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586958-F4FE-481E-B1C6-7BE7BCA18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64975-E353-4384-BAE4-0D1AE6FE2F66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094988-C036-4A25-92AE-EF775B708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1C6EBC-2633-4413-A8C9-DD2E31E4C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BC438-EEFA-47CF-BE4C-7BB7EBC73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63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485C43-FA57-4FDB-A8E8-F5E2269AF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99698-0593-48BB-9518-AFA365198DDF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87398B-4D51-47E6-B3CB-F57B6E682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3C135F-B666-4084-A4EC-4AA710E0F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A02A2-F73A-4BDE-AAFD-8802F166C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171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8DA76B-3913-487D-B715-EE67568C59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E6AC-E726-449D-9BC2-D4900874D12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4DEB30-7FBB-4645-9F02-1678FCCC4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27A1F5-911A-4718-B2A1-7D212AA50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09827-6B78-4D8E-82E9-F36CF8C62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8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6CFA-0B0E-42A2-B7A7-5838EA13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8E2D-4DA5-4E60-855E-4CB4277A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7C19-90AC-4304-A65E-74C5745E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A23-7281-4769-90F9-6931985287D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C9D5-0FD6-4022-ACDD-ADCDA93E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9937-723E-4EF0-9CFB-C560E51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CBCB6C-E60F-411A-AD52-073CB3283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9CE31-8119-4A62-B49A-CFEFBD44A909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E401AC-36C3-4C46-9CFC-73C7B6E1A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883021-2053-434C-81E3-78B32F3E2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55AA5-46A3-4ABC-8406-D96FFF4FE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044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973BB-453E-41CE-87BF-8282204AD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83EF-2A75-4247-89C9-59220B618C6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0729C-C4DA-441D-96B8-C23F41628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E8EC2-0E22-4A99-A844-0FBC88CEB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86599-1CDD-46C9-B586-19145FFB6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610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2D0E0-9AA2-4EA1-9C2F-ACA558C2F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6914-69A1-4106-9683-0C30130091B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8722-0E70-4729-B3BB-AF0259EEB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CFBFD-5C60-4E5F-8067-AE859A9368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9D883-DEBD-4728-A571-020B99069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3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A9B2-8FF2-4CF0-888B-714921C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8C61-ADCB-4B3F-8A81-5700A04F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59F0-25B0-4FB1-86E1-676B875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2F3-A288-46CF-9450-6339F4B66390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4ECA-5B8C-4761-B062-10693ED5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71E2-0ED9-444E-AF0D-A96CED5A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B3C-1886-4421-9A18-13410E4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F4C7-22BD-4031-8224-C3A145E0D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E668-A42E-4ABC-8407-8AEF8DBD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9E2E-0AF7-4485-B85D-6B26AD9A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83AF-C0A9-46A2-A420-530519E892C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3C5C-0649-42CB-82B0-3B599446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D5A0-215D-4A4D-AD85-72ADD7EF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23CC-B19D-4A8B-A372-1D9A7DB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3C32-9180-4E2E-ABE3-5975A615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3F9A-02DF-46D4-9739-C84B6134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6D60F-5559-4B0F-B550-6BDC40A0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8A1A-CB17-4D7B-8025-18DFA3B4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3A898-C138-4819-A579-26FEA65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001A-5F93-423B-A8FC-6BF6464597DE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CD31F-A573-49BF-89BD-2F5225C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75D77-921A-4110-84A1-080055CC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C46-3376-4513-8D92-63004CD8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E44A-B1A3-47DA-9C36-E870D154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6A7-A658-4349-8D5F-A7B5386920AF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14DC1-2687-4B5A-B303-9CEDD613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906A-0AC0-4985-B847-8C36C724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2E381-CEA7-4D00-B114-FF6529C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775-1981-4000-BA66-7E3ECA93A53C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1D2EA-E104-4AA0-A5B0-BFF3478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8C47-973F-4118-899B-84D501AF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B3D2-65E7-4242-95D2-7BA13D6E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204-8A39-46F4-9BDE-677A58C8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E8B3-D456-4C2F-BF6D-04A9CED3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2033-7C1D-47C0-BA91-86BA759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362-A843-4A15-B8F4-F57C1A3ECCB4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9C69-2BCE-4BD8-B2E3-ED04328C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F0F1-86B9-4CB4-847D-CEF6213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DD8-A732-4B5C-9ACB-3426FA6C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991D-B22E-4EB6-8D17-BF8C93095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8FDC-C269-4301-91B1-179BE44C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49D1-73A8-4D10-934E-170D3A8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E1D-D365-4AFA-9EFC-FAA1FC6361CD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ABAF-9EC2-48A1-884C-BF2ECD9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93E4-11B5-4C27-913B-34D6B787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98218-7FD5-451F-9DDB-F47965F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7579-A91F-43A8-B6E3-BE6EF9D1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F830-AC00-4E3E-A6F2-0F422196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009-977D-4294-9CD8-355328AB690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414-D155-4C1D-BA1A-1503464D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A57C-FE42-4E83-B855-08F2EFD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2C01F63-B049-47F4-AC65-361B6CB360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5458EB84-C585-4969-9047-B81CDA475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E75014CF-BA8F-449E-B96D-AE3D0EEB7DA1}" type="datetime1">
              <a:rPr lang="en-US" smtClean="0"/>
              <a:t>12/12/2022</a:t>
            </a:fld>
            <a:endParaRPr lang="en-US"/>
          </a:p>
        </p:txBody>
      </p:sp>
      <p:sp>
        <p:nvSpPr>
          <p:cNvPr id="430084" name="Rectangle 4">
            <a:extLst>
              <a:ext uri="{FF2B5EF4-FFF2-40B4-BE49-F238E27FC236}">
                <a16:creationId xmlns:a16="http://schemas.microsoft.com/office/drawing/2014/main" id="{DCF52ED9-BB53-41CE-834D-9FCDF01065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076A8DF7-0EE1-4465-A59E-BFE6AD168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E25F5FC-6210-4E89-AD5A-9A561C40D3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30086" name="Rectangle 6">
            <a:extLst>
              <a:ext uri="{FF2B5EF4-FFF2-40B4-BE49-F238E27FC236}">
                <a16:creationId xmlns:a16="http://schemas.microsoft.com/office/drawing/2014/main" id="{77370F1F-2C3A-4036-BF0E-510FCC7ED9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vu logo">
            <a:extLst>
              <a:ext uri="{FF2B5EF4-FFF2-40B4-BE49-F238E27FC236}">
                <a16:creationId xmlns:a16="http://schemas.microsoft.com/office/drawing/2014/main" id="{2A2AE29B-915A-43F1-B3F4-EB316E33BE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97600"/>
            <a:ext cx="17272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467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0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00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EE67-25BC-47D0-8068-40752568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643E-E76A-4181-9EC4-895A9A7BC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WEEK06</a:t>
            </a:r>
            <a:br>
              <a:rPr lang="en-US" dirty="0"/>
            </a:br>
            <a:r>
              <a:rPr lang="en-US" dirty="0"/>
              <a:t>MUHAMMAD NAEEM AKHTAR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9D76-9B31-5FB6-3580-392F36AC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5B39-1C54-46BF-9783-365E7EBC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DF6A-1308-433C-B328-04D2022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Operators cannot be overloaded for built in types only. At least one operand must be used defined type.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Assignment (=), subscript ([]), function call (“()”), and member selection (-  &gt;) operators must be defined as member functions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Except the operators specified in point 6, all other operators can be either member functions or a non member functions.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Some operators like (assignment)=, (address)&amp; and comma (,) are by default overloaded.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 not change natural behavior of an operator.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5EEF9-28B1-35EA-87C0-B0B0BAE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CECBAF6-0739-4287-8500-A7BE01C105A5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0151D27-8A94-4BFE-B55F-4AEA1C60256F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41475"/>
            <a:ext cx="7086600" cy="41910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dirty="0">
                <a:solidFill>
                  <a:schemeClr val="bg1"/>
                </a:solidFill>
              </a:rPr>
              <a:t>Overloading + operator: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class Complex{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private: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double real,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public: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…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3200" b="1" dirty="0">
                <a:solidFill>
                  <a:srgbClr val="FFFF00"/>
                </a:solidFill>
                <a:latin typeface="Courier New" pitchFamily="49" charset="0"/>
              </a:rPr>
              <a:t>Complex operator +(const 			Complex &amp; </a:t>
            </a:r>
            <a:r>
              <a:rPr lang="en-US" sz="3200" b="1" dirty="0" err="1">
                <a:solidFill>
                  <a:srgbClr val="FFFF00"/>
                </a:solidFill>
                <a:latin typeface="Courier New" pitchFamily="49" charset="0"/>
              </a:rPr>
              <a:t>rhs</a:t>
            </a:r>
            <a:r>
              <a:rPr lang="en-US" sz="3200" b="1" dirty="0">
                <a:solidFill>
                  <a:srgbClr val="FFFF00"/>
                </a:solidFill>
                <a:latin typeface="Courier New" pitchFamily="49" charset="0"/>
              </a:rPr>
              <a:t>);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25D48-AB7F-E418-9F4D-D1D50905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66B4FF4-7FD6-48FD-A4E1-9034C102C3F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646E102-8316-46BD-8D2C-402A55EE0DB6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57475" y="1998663"/>
            <a:ext cx="7086600" cy="4191000"/>
          </a:xfrm>
        </p:spPr>
        <p:txBody>
          <a:bodyPr/>
          <a:lstStyle/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Complex Complex::operator +(		const Complex 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){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Complex t;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real +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return t;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5E42-BC01-58C1-3026-2A1BC6FB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4C798B2-6224-46F2-A9BD-5761445B2250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24D95CB-BEFF-449B-92E1-1DE3B7A6665D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dirty="0"/>
              <a:t>The return type is Complex so as to facilitate complex statements like: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latin typeface="Courier New" pitchFamily="49" charset="0"/>
              </a:rPr>
              <a:t>Complex t = c1 + c2 + c3;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dirty="0"/>
              <a:t>The above statement is automatically converted by the compiler into appropriate function calls: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c1.operator +(c2)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.operator +(c3);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C57E4-9CEA-D75F-D774-0C11A80E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5EAFDC6-001E-45DC-B4E4-52D5C2ED864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FF2C923-0389-44DB-AE75-9832D2083238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38425" y="1965325"/>
            <a:ext cx="7086600" cy="4191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>
                <a:solidFill>
                  <a:schemeClr val="bg1"/>
                </a:solidFill>
              </a:rPr>
              <a:t>The binary operator is always called with reference to the left hand argument</a:t>
            </a:r>
          </a:p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>
                <a:solidFill>
                  <a:schemeClr val="bg1"/>
                </a:solidFill>
              </a:rPr>
              <a:t>Example:</a:t>
            </a:r>
          </a:p>
          <a:p>
            <a:pPr lvl="1" algn="l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chemeClr val="bg1"/>
                </a:solidFill>
              </a:rPr>
              <a:t>In </a:t>
            </a: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c1+c2</a:t>
            </a:r>
            <a:r>
              <a:rPr lang="en-US" sz="3200">
                <a:solidFill>
                  <a:schemeClr val="bg1"/>
                </a:solidFill>
              </a:rPr>
              <a:t>,  </a:t>
            </a: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c1.operator+(c2)</a:t>
            </a:r>
          </a:p>
          <a:p>
            <a:pPr lvl="1" algn="l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3200">
                <a:solidFill>
                  <a:schemeClr val="bg1"/>
                </a:solidFill>
              </a:rPr>
              <a:t>In </a:t>
            </a: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c2+c1</a:t>
            </a:r>
            <a:r>
              <a:rPr lang="en-US" sz="3200">
                <a:solidFill>
                  <a:schemeClr val="bg1"/>
                </a:solidFill>
              </a:rPr>
              <a:t>,   </a:t>
            </a: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c2.operator+(c1)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7EEC5-3B31-D8CF-18D5-19E857B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9B837F5-18C1-4DF8-9669-1D6B4B107179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0693CE32-243F-4144-A6BD-B3411147CAA1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68463"/>
            <a:ext cx="7086600" cy="4191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3600">
                <a:solidFill>
                  <a:schemeClr val="bg1"/>
                </a:solidFill>
              </a:rPr>
              <a:t>The above examples don’t handle the following situation: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Complex c1;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c1 + 2.325</a:t>
            </a:r>
          </a:p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3600">
                <a:solidFill>
                  <a:schemeClr val="bg1"/>
                </a:solidFill>
                <a:cs typeface="Arial" charset="0"/>
              </a:rPr>
              <a:t>To do this, we have to modify the</a:t>
            </a:r>
            <a:r>
              <a:rPr lang="en-US" sz="36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Complex</a:t>
            </a:r>
            <a:r>
              <a:rPr lang="en-US" sz="3600">
                <a:solidFill>
                  <a:schemeClr val="bg1"/>
                </a:solidFill>
                <a:cs typeface="Arial" charset="0"/>
              </a:rPr>
              <a:t>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DEE816-0691-242A-3F93-E945F02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3EF39AF-6175-4EAB-8C8F-3D65071F7B5D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33FB842-2E01-468D-A616-0FF01B4D2F3C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343025"/>
            <a:ext cx="7086600" cy="4191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3600">
                <a:solidFill>
                  <a:schemeClr val="bg1"/>
                </a:solidFill>
              </a:rPr>
              <a:t>Modifying the complex class:</a:t>
            </a:r>
          </a:p>
          <a:p>
            <a:pPr algn="l">
              <a:spcBef>
                <a:spcPct val="50000"/>
              </a:spcBef>
              <a:buFont typeface="Arial" charset="0"/>
              <a:buNone/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class Complex{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...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Complex operator+(const 			Complex &amp; rhs);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Courier New" pitchFamily="49" charset="0"/>
              </a:rPr>
              <a:t>Complex operator+(const 			double&amp; rhs);</a:t>
            </a:r>
          </a:p>
          <a:p>
            <a:pPr algn="l">
              <a:spcBef>
                <a:spcPct val="50000"/>
              </a:spcBef>
              <a:buFont typeface="Arial" charset="0"/>
              <a:buNone/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EEECB-6089-7670-56CC-44F0577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2DA4663-D99E-4F32-9A1F-C6AD5DE721D7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19CB748-56AA-410E-9D06-6502BD548140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746251"/>
            <a:ext cx="7086600" cy="3787775"/>
          </a:xfrm>
        </p:spPr>
        <p:txBody>
          <a:bodyPr/>
          <a:lstStyle/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Complex operator + (const double&amp; 					rhs){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	Complex t;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	t.real = real + rhs;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	t.img = img;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	return t;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  <a:buFont typeface="Arial" charset="0"/>
              <a:buNone/>
              <a:defRPr/>
            </a:pP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1AFACC-E85E-C5BB-8D75-02FC29EA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BD80A4F-4DE5-47DB-813E-9C0DB7EBB563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F1199DC-599E-4C6C-BF38-F45BB0D8A8A0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>
                <a:solidFill>
                  <a:schemeClr val="bg1"/>
                </a:solidFill>
              </a:rPr>
              <a:t>Now suppose: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Complex c2, c3;</a:t>
            </a:r>
          </a:p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>
                <a:solidFill>
                  <a:schemeClr val="bg1"/>
                </a:solidFill>
              </a:rPr>
              <a:t>We can do the following: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Complex c1 = c2 + c3;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</a:rPr>
              <a:t>and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Complex c4 = c2 + 235.01;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214E-8723-CD0A-266E-C4CD86D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8231037-038E-45F6-B2BA-C83406037FC1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95C3D26-CFCF-49C1-AF34-1817AD09EF6F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40013" y="2162175"/>
            <a:ext cx="7086600" cy="4191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>
                <a:solidFill>
                  <a:schemeClr val="bg1"/>
                </a:solidFill>
              </a:rPr>
              <a:t>But problem arises if we do the following:</a:t>
            </a:r>
          </a:p>
          <a:p>
            <a:pPr lvl="1" algn="l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Complex c5 = </a:t>
            </a:r>
            <a:r>
              <a:rPr lang="en-US" sz="2400" b="1">
                <a:solidFill>
                  <a:srgbClr val="FFFF00"/>
                </a:solidFill>
                <a:latin typeface="Courier New" pitchFamily="49" charset="0"/>
              </a:rPr>
              <a:t>450.120</a:t>
            </a: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+ c1;</a:t>
            </a:r>
          </a:p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>
                <a:solidFill>
                  <a:schemeClr val="bg1"/>
                </a:solidFill>
              </a:rPr>
              <a:t>The + operator is called with reference to </a:t>
            </a:r>
            <a:r>
              <a:rPr lang="en-US" sz="2400" b="1">
                <a:solidFill>
                  <a:srgbClr val="FFFF00"/>
                </a:solidFill>
                <a:latin typeface="Courier New" pitchFamily="49" charset="0"/>
              </a:rPr>
              <a:t>450.120</a:t>
            </a:r>
          </a:p>
          <a:p>
            <a:pPr algn="l"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>
                <a:solidFill>
                  <a:schemeClr val="bg1"/>
                </a:solidFill>
              </a:rPr>
              <a:t>No predefined overloaded + operator is there that takes 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Complex</a:t>
            </a:r>
            <a:r>
              <a:rPr lang="en-US" sz="2800">
                <a:solidFill>
                  <a:schemeClr val="bg1"/>
                </a:solidFill>
              </a:rPr>
              <a:t> as an argument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2DA3A-B2CC-268C-4DFA-B0F0323D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4FFA2-2D88-47A5-A7A2-E87A836CB171}" type="slidenum">
              <a:rPr lang="en-US" altLang="en-US" smtClean="0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5E8-11C0-4DC9-8293-6DEA349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0FED86-7EB0-4384-B8A6-68942242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78792"/>
              </p:ext>
            </p:extLst>
          </p:nvPr>
        </p:nvGraphicFramePr>
        <p:xfrm>
          <a:off x="1038225" y="1690689"/>
          <a:ext cx="10629900" cy="426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544">
                  <a:extLst>
                    <a:ext uri="{9D8B030D-6E8A-4147-A177-3AD203B41FA5}">
                      <a16:colId xmlns:a16="http://schemas.microsoft.com/office/drawing/2014/main" val="3618148612"/>
                    </a:ext>
                  </a:extLst>
                </a:gridCol>
                <a:gridCol w="4530140">
                  <a:extLst>
                    <a:ext uri="{9D8B030D-6E8A-4147-A177-3AD203B41FA5}">
                      <a16:colId xmlns:a16="http://schemas.microsoft.com/office/drawing/2014/main" val="4001248040"/>
                    </a:ext>
                  </a:extLst>
                </a:gridCol>
                <a:gridCol w="2235283">
                  <a:extLst>
                    <a:ext uri="{9D8B030D-6E8A-4147-A177-3AD203B41FA5}">
                      <a16:colId xmlns:a16="http://schemas.microsoft.com/office/drawing/2014/main" val="2022235424"/>
                    </a:ext>
                  </a:extLst>
                </a:gridCol>
                <a:gridCol w="2720933">
                  <a:extLst>
                    <a:ext uri="{9D8B030D-6E8A-4147-A177-3AD203B41FA5}">
                      <a16:colId xmlns:a16="http://schemas.microsoft.com/office/drawing/2014/main" val="258162271"/>
                    </a:ext>
                  </a:extLst>
                </a:gridCol>
              </a:tblGrid>
              <a:tr h="4262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Operator = (assignment statement)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Operator overloading +, -, *, /, []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Operator Overloading - unary operator (+, - , ++, --)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Operator Overloading continued (==, &gt;=, &lt;=, ==)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Stream Insertion &lt;&lt; , Stream Extraction &gt;&gt;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Chapter: 11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Assignment: 02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324787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72BCD-D681-E34D-C99D-2BE1EAFC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AF7075E-2134-4633-84E4-3DD85A0FE7BB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31A3639-4DBB-400A-9F0E-CBB3EBD9DFFB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 dirty="0">
                <a:solidFill>
                  <a:schemeClr val="bg1"/>
                </a:solidFill>
              </a:rPr>
              <a:t>Now if we write the following two functions to the class, we can add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Complex</a:t>
            </a:r>
            <a:r>
              <a:rPr lang="en-US" sz="2800" dirty="0">
                <a:solidFill>
                  <a:schemeClr val="bg1"/>
                </a:solidFill>
              </a:rPr>
              <a:t> to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real</a:t>
            </a:r>
            <a:r>
              <a:rPr lang="en-US" sz="2800" dirty="0">
                <a:solidFill>
                  <a:schemeClr val="bg1"/>
                </a:solidFill>
              </a:rPr>
              <a:t> or vice versa: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Class Complex{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friend Complex operator + (const Complex &amp;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lhs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, const double &amp;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rhs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friend Complex operator + (const double &amp;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lhs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, const Complex &amp;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rhs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6BAF3-8C07-D3AD-9980-F4A09DC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95059874-91D4-43F3-B303-81C9869BF09A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F616871-502F-49BE-9F30-77A97B1A4561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935163" y="1711325"/>
            <a:ext cx="8610600" cy="41910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Complex operator +(const Complex &amp; 	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, const double&amp;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){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Complex t;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lhs.real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lhs.img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return t;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94EE-0F9C-3922-2FA4-77F9DCA2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83991DC9-6A64-48CE-8400-7E13E8FCE9B7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A833134C-9899-4460-87FC-18732F5881B7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935163" y="1711325"/>
            <a:ext cx="8610600" cy="41910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Complex operator + (const double &amp; 	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, const Complex 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){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Complex t;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lhs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rhs.real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rhs.img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return t;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3110C-D5DD-CE5E-1BD1-3027BDE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96683D3D-DE5F-4841-B2E0-7B38DEBE5879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D70BB1AA-6AE3-4BEA-BD30-066ABC018D2B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Class Complex{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Complex operator + (const 							Complex &amp;);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friend Complex operator + (const 		Complex &amp;, const double &amp;);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friend Complex operator + (const 		double &amp;, const Complex &amp;);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94F0E-F9AF-8C71-53A2-373F5ABE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9C5F9B9-9E82-46E5-BCE0-C4B624A3ACCA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>
                <a:solidFill>
                  <a:srgbClr val="FFFF00"/>
                </a:solidFill>
              </a:rPr>
            </a:b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6A0EC19-948C-4C63-A254-DB2EF3EA0B00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 dirty="0"/>
              <a:t>Other binary operators are overloaded very similar to the + operator as demonstrated in the above examples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Font typeface="Arial" charset="0"/>
              <a:buChar char="►"/>
              <a:defRPr/>
            </a:pPr>
            <a:r>
              <a:rPr lang="en-US" sz="2800" dirty="0"/>
              <a:t>Example: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Complex operator * (const Complex &amp; 		c1, const Complex &amp; c2);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Complex operator / (const Complex &amp; 		c1, const Complex &amp; c2);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Complex operator - (const Complex &amp; 		c1, const Complex &amp; c2);</a:t>
            </a: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 dirty="0">
              <a:latin typeface="Courier New" pitchFamily="49" charset="0"/>
            </a:endParaRPr>
          </a:p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757F1-719C-0F3B-48F2-D8AC876B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9C5F9B9-9E82-46E5-BCE0-C4B624A3ACCA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663576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200" b="1" dirty="0">
                <a:solidFill>
                  <a:srgbClr val="FFFF00"/>
                </a:solidFill>
                <a:latin typeface="Arial Black" pitchFamily="34" charset="0"/>
              </a:rPr>
              <a:t>Binary operators</a:t>
            </a:r>
            <a:br>
              <a:rPr lang="en-US" sz="4000" b="1" dirty="0">
                <a:solidFill>
                  <a:srgbClr val="FFFF00"/>
                </a:solidFill>
              </a:rPr>
            </a:b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6A0EC19-948C-4C63-A254-DB2EF3EA0B00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667000" y="1676400"/>
            <a:ext cx="7086600" cy="4191000"/>
          </a:xfrm>
        </p:spPr>
        <p:txBody>
          <a:bodyPr/>
          <a:lstStyle/>
          <a:p>
            <a:pPr lvl="1"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See example: operator_overloading_plus2,3,4.cpp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0CE67-A2C7-47DC-9C47-0BB687B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FA2-2D88-47A5-A7A2-E87A836CB17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60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83CD-3F59-401B-AD7C-8983900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Subscripting [] Operator Overloading in C++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A6F2-50BF-43EB-B76F-76975C23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?</a:t>
            </a:r>
          </a:p>
          <a:p>
            <a:r>
              <a:rPr lang="en-US" dirty="0"/>
              <a:t>See example: array_example1.cpp</a:t>
            </a:r>
          </a:p>
          <a:p>
            <a:r>
              <a:rPr lang="en-US" dirty="0">
                <a:effectLst/>
              </a:rPr>
              <a:t>Following are some useful facts about overloading of [].</a:t>
            </a:r>
            <a:br>
              <a:rPr lang="en-US" dirty="0"/>
            </a:br>
            <a:r>
              <a:rPr lang="en-US" dirty="0">
                <a:effectLst/>
              </a:rPr>
              <a:t>1) Overloading of [] may be useful when we want to check for index out of bound.</a:t>
            </a:r>
            <a:br>
              <a:rPr lang="en-US" dirty="0"/>
            </a:br>
            <a:r>
              <a:rPr lang="en-US" dirty="0">
                <a:effectLst/>
              </a:rPr>
              <a:t>2) We must return by reference in function because an expression like “</a:t>
            </a:r>
            <a:r>
              <a:rPr lang="en-US" dirty="0" err="1">
                <a:effectLst/>
              </a:rPr>
              <a:t>arr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]” can be used an </a:t>
            </a:r>
            <a:r>
              <a:rPr lang="en-US" dirty="0" err="1">
                <a:effectLst/>
              </a:rPr>
              <a:t>lvalue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See example: operator_overloading_[]_1,2.cpp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910CB-ADC5-8DD8-BA96-AA94A633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5417-D11C-4272-897B-A530DCCA2BF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25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FFB4-7EF4-4540-9169-073D91B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Unary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352C-7887-4B1C-96B2-B4FA62D9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unary operator (+, - , ++, --)</a:t>
            </a:r>
          </a:p>
          <a:p>
            <a:r>
              <a:rPr lang="en-US" dirty="0">
                <a:effectLst/>
              </a:rPr>
              <a:t>See operator_overloading_minus1.cpp</a:t>
            </a:r>
          </a:p>
          <a:p>
            <a:r>
              <a:rPr lang="en-US"/>
              <a:t>operator_overloading_pre++_1.cpp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59D31-9ACB-F8EF-399A-40CADA26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5417-D11C-4272-897B-A530DCCA2BF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we can make operators work for user-defined classes. </a:t>
            </a:r>
          </a:p>
          <a:p>
            <a:r>
              <a:rPr lang="en-US" dirty="0"/>
              <a:t>This means C++ has the ability to provide the operators with a special meaning for a data type, this ability is known as operator overloading.</a:t>
            </a:r>
          </a:p>
          <a:p>
            <a:r>
              <a:rPr lang="en-US" dirty="0"/>
              <a:t> For example, we can overload an operator ‘+’ in a class like String so that we can concatenate two strings by just using +. </a:t>
            </a:r>
          </a:p>
          <a:p>
            <a:r>
              <a:rPr lang="en-US" dirty="0"/>
              <a:t>Other example classes where arithmetic operators may be overloaded are Complex Numbers, Fractional Numbers, Big Integer,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A945-4265-4BD2-9EBA-18DFA35B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Operator overloading is a compile-time polymorphism. </a:t>
            </a:r>
          </a:p>
          <a:p>
            <a:pPr fontAlgn="base"/>
            <a:r>
              <a:rPr lang="en-US" dirty="0"/>
              <a:t>It is an idea of giving special meaning to an existing operator in C++ without changing its original meaning.</a:t>
            </a:r>
          </a:p>
          <a:p>
            <a:pPr fontAlgn="base"/>
            <a:r>
              <a:rPr lang="en-US" dirty="0"/>
              <a:t>Example:</a:t>
            </a:r>
          </a:p>
          <a:p>
            <a:pPr marL="0" indent="0" fontAlgn="base">
              <a:buNone/>
            </a:pPr>
            <a:r>
              <a:rPr lang="en-US" dirty="0"/>
              <a:t>       int a;</a:t>
            </a:r>
            <a:br>
              <a:rPr lang="en-US" dirty="0"/>
            </a:br>
            <a:r>
              <a:rPr lang="en-US" dirty="0"/>
              <a:t>      float </a:t>
            </a:r>
            <a:r>
              <a:rPr lang="en-US" dirty="0" err="1"/>
              <a:t>b,sum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 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Here, variables “a” and “b” are of types “int” and “float”, which are built-in data types. Hence the addition operator ‘+’ can easily add the contents of “a” and “b”. This is because the addition operator “+” is predefined to add variables of built-in data type only.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E3BB4-261D-3A55-7158-0D75E68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EF6-EF25-48EE-96E9-5E5FB55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B47-44EB-4884-93DE-BAFB81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Now, consider another example</a:t>
            </a:r>
          </a:p>
          <a:p>
            <a:pPr marL="0" indent="0" fontAlgn="base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	{</a:t>
            </a:r>
          </a:p>
          <a:p>
            <a:pPr marL="0" indent="0" fontAlgn="base">
              <a:buNone/>
            </a:pPr>
            <a:r>
              <a:rPr lang="en-US" dirty="0"/>
              <a:t>		//</a:t>
            </a:r>
            <a:r>
              <a:rPr lang="en-US" dirty="0" err="1"/>
              <a:t>somecode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};</a:t>
            </a:r>
          </a:p>
          <a:p>
            <a:pPr marL="0" indent="0" fontAlgn="base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    		 A   a1,a2,a3;    //error</a:t>
            </a:r>
          </a:p>
          <a:p>
            <a:pPr marL="0" indent="0" fontAlgn="base">
              <a:buNone/>
            </a:pPr>
            <a:r>
              <a:rPr lang="en-US" dirty="0"/>
              <a:t>    		 a3= a1 + a2;</a:t>
            </a:r>
          </a:p>
          <a:p>
            <a:pPr marL="0" indent="0" fontAlgn="base">
              <a:buNone/>
            </a:pPr>
            <a:r>
              <a:rPr lang="en-US" dirty="0"/>
              <a:t>      		return 0;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61F3D-1C1B-B7C0-2A9E-DB910B66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AAB7-9479-4B7F-98BE-6490D47B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5A08-C7EA-4216-A51E-92609554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 function can be member function of class or friend function.</a:t>
            </a:r>
          </a:p>
          <a:p>
            <a:r>
              <a:rPr lang="en-US" dirty="0"/>
              <a:t>Overloading + operator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 :: operator symbol (argument list)</a:t>
            </a:r>
          </a:p>
          <a:p>
            <a:pPr lvl="1"/>
            <a:r>
              <a:rPr lang="en-US" dirty="0"/>
              <a:t>Box operator+(const Box&amp;)</a:t>
            </a:r>
          </a:p>
          <a:p>
            <a:r>
              <a:rPr lang="en-US" dirty="0"/>
              <a:t>See operator_overloading_plus1,2.cpp</a:t>
            </a:r>
          </a:p>
          <a:p>
            <a:r>
              <a:rPr lang="en-US" dirty="0" err="1"/>
              <a:t>Classname</a:t>
            </a:r>
            <a:r>
              <a:rPr lang="en-US" dirty="0"/>
              <a:t> obj3=obj1+obj2</a:t>
            </a:r>
          </a:p>
          <a:p>
            <a:pPr lvl="1"/>
            <a:r>
              <a:rPr lang="en-US" dirty="0"/>
              <a:t>Compiler calls: obj4=obj1.operator+(obj2)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7926-F0A4-1291-4A6A-3492B5E8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221-6827-4C85-9662-D9EB88B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Operators Possible to Overload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1B574-DEF5-44BD-B0BF-F2D1BB07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9236"/>
            <a:ext cx="9974344" cy="48363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9ECDF-DFBA-76F5-7F40-DFB84F2E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221-6827-4C85-9662-D9EB88B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Operators Can not be Overloaded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4B99C-D67B-449B-A8E7-1FA7A6B6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205"/>
            <a:ext cx="10515600" cy="4351338"/>
          </a:xfrm>
        </p:spPr>
        <p:txBody>
          <a:bodyPr/>
          <a:lstStyle/>
          <a:p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typeid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Scope resolution (::)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Class member access operators (.(dot), .* (pointer to member operator)) </a:t>
            </a:r>
          </a:p>
          <a:p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Ternary or conditional (?:)</a:t>
            </a:r>
            <a:r>
              <a:rPr lang="en-US" altLang="en-US" sz="1400" dirty="0"/>
              <a:t> </a:t>
            </a:r>
            <a:endParaRPr lang="en-US" dirty="0"/>
          </a:p>
          <a:p>
            <a:r>
              <a:rPr lang="en-US" dirty="0"/>
              <a:t>Reading Assignment: Why we cannot overload above operators.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8E59B-B76C-F562-3DD3-A6D3D444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24D7-D334-4EB6-AC3C-C5CF346C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Rules for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7BFF-AFEE-4666-BD36-8A6CCAB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000" dirty="0"/>
              <a:t>In C++, following are the general rules for operator overloading.</a:t>
            </a:r>
          </a:p>
          <a:p>
            <a:pPr marL="514350" indent="-514350" fontAlgn="base">
              <a:buAutoNum type="arabicParenR"/>
            </a:pPr>
            <a:r>
              <a:rPr lang="en-US" sz="3000" dirty="0"/>
              <a:t>Only built-in operators can be overloaded. New operators can not be created.</a:t>
            </a:r>
          </a:p>
          <a:p>
            <a:pPr marL="514350" indent="-514350" fontAlgn="base">
              <a:buAutoNum type="arabicParenR"/>
            </a:pPr>
            <a:r>
              <a:rPr lang="en-US" sz="3000" dirty="0"/>
              <a:t> </a:t>
            </a:r>
            <a:r>
              <a:rPr lang="en-US" sz="3000" u="sng" dirty="0">
                <a:hlinkClick r:id="rId3"/>
              </a:rPr>
              <a:t>Arity of the operators </a:t>
            </a:r>
            <a:r>
              <a:rPr lang="en-US" sz="3000" dirty="0"/>
              <a:t>cannot be changed.</a:t>
            </a:r>
          </a:p>
          <a:p>
            <a:pPr marL="0" indent="0" fontAlgn="base">
              <a:buNone/>
            </a:pPr>
            <a:r>
              <a:rPr lang="en-US" sz="3000" dirty="0"/>
              <a:t>        No. of operand an operator takes.</a:t>
            </a:r>
          </a:p>
          <a:p>
            <a:pPr marL="0" indent="0" fontAlgn="base">
              <a:buNone/>
            </a:pPr>
            <a:r>
              <a:rPr lang="en-US" sz="3000" dirty="0"/>
              <a:t>3)   Precedence and associativity of the operators cannot be changed.</a:t>
            </a:r>
          </a:p>
          <a:p>
            <a:pPr marL="0" indent="0" fontAlgn="base">
              <a:buNone/>
            </a:pPr>
            <a:r>
              <a:rPr lang="en-US" sz="3000" dirty="0"/>
              <a:t>	Precedence: </a:t>
            </a:r>
            <a:r>
              <a:rPr lang="en-US" sz="3000" dirty="0" err="1"/>
              <a:t>a+b</a:t>
            </a:r>
            <a:r>
              <a:rPr lang="en-US" sz="3000" dirty="0"/>
              <a:t>*c=b*</a:t>
            </a:r>
            <a:r>
              <a:rPr lang="en-US" sz="3000" dirty="0" err="1"/>
              <a:t>c+a</a:t>
            </a:r>
            <a:r>
              <a:rPr lang="en-US" sz="3000" dirty="0"/>
              <a:t> </a:t>
            </a:r>
          </a:p>
          <a:p>
            <a:pPr marL="0" indent="0" fontAlgn="base">
              <a:buNone/>
            </a:pPr>
            <a:r>
              <a:rPr lang="en-US" sz="3000" dirty="0"/>
              <a:t>	Associative: </a:t>
            </a:r>
            <a:r>
              <a:rPr lang="en-US" sz="3000" dirty="0" err="1"/>
              <a:t>a+b+c+d</a:t>
            </a:r>
            <a:r>
              <a:rPr lang="en-US" sz="3000" dirty="0"/>
              <a:t>(left to right </a:t>
            </a:r>
            <a:r>
              <a:rPr lang="en-US" sz="3000" dirty="0" err="1"/>
              <a:t>associcative</a:t>
            </a:r>
            <a:r>
              <a:rPr lang="en-US" sz="3000" dirty="0"/>
              <a:t>)</a:t>
            </a:r>
          </a:p>
          <a:p>
            <a:pPr marL="0" indent="0" fontAlgn="base">
              <a:buNone/>
            </a:pPr>
            <a:r>
              <a:rPr lang="en-US" sz="3000" dirty="0"/>
              <a:t>4)   Overloaded operators cannot have default arguments except the  </a:t>
            </a:r>
          </a:p>
          <a:p>
            <a:pPr marL="0" indent="0" fontAlgn="base">
              <a:buNone/>
            </a:pPr>
            <a:r>
              <a:rPr lang="en-US" sz="3000" dirty="0"/>
              <a:t>       function call operator () which can have default arguments.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910F-052B-D31C-E97D-FA3D5F6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ass">
  <a:themeElements>
    <a:clrScheme name="1_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1_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6736</TotalTime>
  <Words>1621</Words>
  <Application>Microsoft Office PowerPoint</Application>
  <PresentationFormat>Widescreen</PresentationFormat>
  <Paragraphs>199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Office Theme</vt:lpstr>
      <vt:lpstr>1_Compass</vt:lpstr>
      <vt:lpstr>OOP</vt:lpstr>
      <vt:lpstr>Contents</vt:lpstr>
      <vt:lpstr>Operator Overloading in C++ </vt:lpstr>
      <vt:lpstr>Operator Overloading in C++ </vt:lpstr>
      <vt:lpstr>Operator Overloading in C++ </vt:lpstr>
      <vt:lpstr>Example</vt:lpstr>
      <vt:lpstr>List of Operators Possible to Overload</vt:lpstr>
      <vt:lpstr>List of Operators Can not be Overloaded</vt:lpstr>
      <vt:lpstr>Rules for Operator Overloading</vt:lpstr>
      <vt:lpstr>Rules…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Binary operators </vt:lpstr>
      <vt:lpstr>Subscripting [] Operator Overloading in C++ </vt:lpstr>
      <vt:lpstr>Unary Operator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Muhammad Naeem Akhtar</dc:creator>
  <cp:lastModifiedBy>Mazhar Rehan</cp:lastModifiedBy>
  <cp:revision>16</cp:revision>
  <dcterms:created xsi:type="dcterms:W3CDTF">2022-11-10T04:45:07Z</dcterms:created>
  <dcterms:modified xsi:type="dcterms:W3CDTF">2022-12-12T08:33:51Z</dcterms:modified>
</cp:coreProperties>
</file>