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57" r:id="rId5"/>
    <p:sldId id="260" r:id="rId6"/>
    <p:sldId id="261" r:id="rId7"/>
    <p:sldId id="263" r:id="rId8"/>
    <p:sldId id="264" r:id="rId9"/>
    <p:sldId id="265" r:id="rId10"/>
    <p:sldId id="262"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7EABDD95-BA3E-4FF9-BF95-5A56A916B71C}"/>
    <pc:docChg chg="custSel addSld modSld">
      <pc:chgData name="Muhammad Naeem Akhtar" userId="441ba647-02a9-4148-9f18-d76dfbeac6ee" providerId="ADAL" clId="{7EABDD95-BA3E-4FF9-BF95-5A56A916B71C}" dt="2023-01-02T08:55:43.603" v="1476" actId="27636"/>
      <pc:docMkLst>
        <pc:docMk/>
      </pc:docMkLst>
      <pc:sldChg chg="addSp modSp mod">
        <pc:chgData name="Muhammad Naeem Akhtar" userId="441ba647-02a9-4148-9f18-d76dfbeac6ee" providerId="ADAL" clId="{7EABDD95-BA3E-4FF9-BF95-5A56A916B71C}" dt="2023-01-02T04:12:23.670" v="843" actId="15"/>
        <pc:sldMkLst>
          <pc:docMk/>
          <pc:sldMk cId="2525257454" sldId="262"/>
        </pc:sldMkLst>
        <pc:spChg chg="mod">
          <ac:chgData name="Muhammad Naeem Akhtar" userId="441ba647-02a9-4148-9f18-d76dfbeac6ee" providerId="ADAL" clId="{7EABDD95-BA3E-4FF9-BF95-5A56A916B71C}" dt="2023-01-02T03:38:18.279" v="29" actId="20577"/>
          <ac:spMkLst>
            <pc:docMk/>
            <pc:sldMk cId="2525257454" sldId="262"/>
            <ac:spMk id="2" creationId="{125D998C-60EF-23DB-3063-A955E38B2D28}"/>
          </ac:spMkLst>
        </pc:spChg>
        <pc:spChg chg="mod">
          <ac:chgData name="Muhammad Naeem Akhtar" userId="441ba647-02a9-4148-9f18-d76dfbeac6ee" providerId="ADAL" clId="{7EABDD95-BA3E-4FF9-BF95-5A56A916B71C}" dt="2023-01-02T04:12:23.670" v="843" actId="15"/>
          <ac:spMkLst>
            <pc:docMk/>
            <pc:sldMk cId="2525257454" sldId="262"/>
            <ac:spMk id="3" creationId="{EDA1CA81-6801-02E2-A4FD-973889F95954}"/>
          </ac:spMkLst>
        </pc:spChg>
        <pc:picChg chg="add mod">
          <ac:chgData name="Muhammad Naeem Akhtar" userId="441ba647-02a9-4148-9f18-d76dfbeac6ee" providerId="ADAL" clId="{7EABDD95-BA3E-4FF9-BF95-5A56A916B71C}" dt="2023-01-02T03:56:28.251" v="69" actId="14100"/>
          <ac:picMkLst>
            <pc:docMk/>
            <pc:sldMk cId="2525257454" sldId="262"/>
            <ac:picMk id="1026" creationId="{637B39C0-3F01-A197-4E1F-2F46B01DD3AB}"/>
          </ac:picMkLst>
        </pc:picChg>
      </pc:sldChg>
      <pc:sldChg chg="modSp mod">
        <pc:chgData name="Muhammad Naeem Akhtar" userId="441ba647-02a9-4148-9f18-d76dfbeac6ee" providerId="ADAL" clId="{7EABDD95-BA3E-4FF9-BF95-5A56A916B71C}" dt="2023-01-02T08:15:09.527" v="1407" actId="20577"/>
        <pc:sldMkLst>
          <pc:docMk/>
          <pc:sldMk cId="4245618455" sldId="264"/>
        </pc:sldMkLst>
        <pc:spChg chg="mod">
          <ac:chgData name="Muhammad Naeem Akhtar" userId="441ba647-02a9-4148-9f18-d76dfbeac6ee" providerId="ADAL" clId="{7EABDD95-BA3E-4FF9-BF95-5A56A916B71C}" dt="2023-01-02T08:15:09.527" v="1407" actId="20577"/>
          <ac:spMkLst>
            <pc:docMk/>
            <pc:sldMk cId="4245618455" sldId="264"/>
            <ac:spMk id="3" creationId="{51F111D8-718C-7D73-F2DD-0EA40B11B647}"/>
          </ac:spMkLst>
        </pc:spChg>
      </pc:sldChg>
      <pc:sldChg chg="modSp new mod">
        <pc:chgData name="Muhammad Naeem Akhtar" userId="441ba647-02a9-4148-9f18-d76dfbeac6ee" providerId="ADAL" clId="{7EABDD95-BA3E-4FF9-BF95-5A56A916B71C}" dt="2023-01-02T04:15:25.110" v="1047" actId="20577"/>
        <pc:sldMkLst>
          <pc:docMk/>
          <pc:sldMk cId="2783392514" sldId="266"/>
        </pc:sldMkLst>
        <pc:spChg chg="mod">
          <ac:chgData name="Muhammad Naeem Akhtar" userId="441ba647-02a9-4148-9f18-d76dfbeac6ee" providerId="ADAL" clId="{7EABDD95-BA3E-4FF9-BF95-5A56A916B71C}" dt="2023-01-02T04:00:44.997" v="83" actId="20577"/>
          <ac:spMkLst>
            <pc:docMk/>
            <pc:sldMk cId="2783392514" sldId="266"/>
            <ac:spMk id="2" creationId="{43346355-4FA3-22B3-078F-DA1589B54D46}"/>
          </ac:spMkLst>
        </pc:spChg>
        <pc:spChg chg="mod">
          <ac:chgData name="Muhammad Naeem Akhtar" userId="441ba647-02a9-4148-9f18-d76dfbeac6ee" providerId="ADAL" clId="{7EABDD95-BA3E-4FF9-BF95-5A56A916B71C}" dt="2023-01-02T04:15:25.110" v="1047" actId="20577"/>
          <ac:spMkLst>
            <pc:docMk/>
            <pc:sldMk cId="2783392514" sldId="266"/>
            <ac:spMk id="3" creationId="{3A15FF13-77A6-7401-5D4F-E40BE1B8012B}"/>
          </ac:spMkLst>
        </pc:spChg>
      </pc:sldChg>
      <pc:sldChg chg="modSp add mod">
        <pc:chgData name="Muhammad Naeem Akhtar" userId="441ba647-02a9-4148-9f18-d76dfbeac6ee" providerId="ADAL" clId="{7EABDD95-BA3E-4FF9-BF95-5A56A916B71C}" dt="2023-01-02T04:11:45.859" v="790" actId="20577"/>
        <pc:sldMkLst>
          <pc:docMk/>
          <pc:sldMk cId="1130998752" sldId="267"/>
        </pc:sldMkLst>
        <pc:spChg chg="mod">
          <ac:chgData name="Muhammad Naeem Akhtar" userId="441ba647-02a9-4148-9f18-d76dfbeac6ee" providerId="ADAL" clId="{7EABDD95-BA3E-4FF9-BF95-5A56A916B71C}" dt="2023-01-02T04:11:45.859" v="790" actId="20577"/>
          <ac:spMkLst>
            <pc:docMk/>
            <pc:sldMk cId="1130998752" sldId="267"/>
            <ac:spMk id="3" creationId="{3A15FF13-77A6-7401-5D4F-E40BE1B8012B}"/>
          </ac:spMkLst>
        </pc:spChg>
      </pc:sldChg>
      <pc:sldChg chg="modSp add mod">
        <pc:chgData name="Muhammad Naeem Akhtar" userId="441ba647-02a9-4148-9f18-d76dfbeac6ee" providerId="ADAL" clId="{7EABDD95-BA3E-4FF9-BF95-5A56A916B71C}" dt="2023-01-02T04:44:28.718" v="1377" actId="20577"/>
        <pc:sldMkLst>
          <pc:docMk/>
          <pc:sldMk cId="3240208502" sldId="268"/>
        </pc:sldMkLst>
        <pc:spChg chg="mod">
          <ac:chgData name="Muhammad Naeem Akhtar" userId="441ba647-02a9-4148-9f18-d76dfbeac6ee" providerId="ADAL" clId="{7EABDD95-BA3E-4FF9-BF95-5A56A916B71C}" dt="2023-01-02T04:44:28.718" v="1377" actId="20577"/>
          <ac:spMkLst>
            <pc:docMk/>
            <pc:sldMk cId="3240208502" sldId="268"/>
            <ac:spMk id="3" creationId="{3A15FF13-77A6-7401-5D4F-E40BE1B8012B}"/>
          </ac:spMkLst>
        </pc:spChg>
      </pc:sldChg>
      <pc:sldChg chg="modSp add mod">
        <pc:chgData name="Muhammad Naeem Akhtar" userId="441ba647-02a9-4148-9f18-d76dfbeac6ee" providerId="ADAL" clId="{7EABDD95-BA3E-4FF9-BF95-5A56A916B71C}" dt="2023-01-02T04:44:43.599" v="1406" actId="20577"/>
        <pc:sldMkLst>
          <pc:docMk/>
          <pc:sldMk cId="3652419492" sldId="269"/>
        </pc:sldMkLst>
        <pc:spChg chg="mod">
          <ac:chgData name="Muhammad Naeem Akhtar" userId="441ba647-02a9-4148-9f18-d76dfbeac6ee" providerId="ADAL" clId="{7EABDD95-BA3E-4FF9-BF95-5A56A916B71C}" dt="2023-01-02T04:44:43.599" v="1406" actId="20577"/>
          <ac:spMkLst>
            <pc:docMk/>
            <pc:sldMk cId="3652419492" sldId="269"/>
            <ac:spMk id="3" creationId="{3A15FF13-77A6-7401-5D4F-E40BE1B8012B}"/>
          </ac:spMkLst>
        </pc:spChg>
      </pc:sldChg>
      <pc:sldChg chg="modSp new mod">
        <pc:chgData name="Muhammad Naeem Akhtar" userId="441ba647-02a9-4148-9f18-d76dfbeac6ee" providerId="ADAL" clId="{7EABDD95-BA3E-4FF9-BF95-5A56A916B71C}" dt="2023-01-02T08:53:06.337" v="1465" actId="20577"/>
        <pc:sldMkLst>
          <pc:docMk/>
          <pc:sldMk cId="993942648" sldId="270"/>
        </pc:sldMkLst>
        <pc:spChg chg="mod">
          <ac:chgData name="Muhammad Naeem Akhtar" userId="441ba647-02a9-4148-9f18-d76dfbeac6ee" providerId="ADAL" clId="{7EABDD95-BA3E-4FF9-BF95-5A56A916B71C}" dt="2023-01-02T08:52:44.716" v="1463" actId="20577"/>
          <ac:spMkLst>
            <pc:docMk/>
            <pc:sldMk cId="993942648" sldId="270"/>
            <ac:spMk id="2" creationId="{BAEC6067-C126-92F7-FBD9-C38A9BC4AF61}"/>
          </ac:spMkLst>
        </pc:spChg>
        <pc:spChg chg="mod">
          <ac:chgData name="Muhammad Naeem Akhtar" userId="441ba647-02a9-4148-9f18-d76dfbeac6ee" providerId="ADAL" clId="{7EABDD95-BA3E-4FF9-BF95-5A56A916B71C}" dt="2023-01-02T08:53:06.337" v="1465" actId="20577"/>
          <ac:spMkLst>
            <pc:docMk/>
            <pc:sldMk cId="993942648" sldId="270"/>
            <ac:spMk id="3" creationId="{EA2B5378-A94E-6FAE-B644-D4CE8F60DA6D}"/>
          </ac:spMkLst>
        </pc:spChg>
      </pc:sldChg>
      <pc:sldChg chg="new">
        <pc:chgData name="Muhammad Naeem Akhtar" userId="441ba647-02a9-4148-9f18-d76dfbeac6ee" providerId="ADAL" clId="{7EABDD95-BA3E-4FF9-BF95-5A56A916B71C}" dt="2023-01-02T08:55:17.909" v="1466" actId="680"/>
        <pc:sldMkLst>
          <pc:docMk/>
          <pc:sldMk cId="4063305088" sldId="271"/>
        </pc:sldMkLst>
      </pc:sldChg>
      <pc:sldChg chg="modSp add mod">
        <pc:chgData name="Muhammad Naeem Akhtar" userId="441ba647-02a9-4148-9f18-d76dfbeac6ee" providerId="ADAL" clId="{7EABDD95-BA3E-4FF9-BF95-5A56A916B71C}" dt="2023-01-02T08:55:43.603" v="1476" actId="27636"/>
        <pc:sldMkLst>
          <pc:docMk/>
          <pc:sldMk cId="615928296" sldId="272"/>
        </pc:sldMkLst>
        <pc:spChg chg="mod">
          <ac:chgData name="Muhammad Naeem Akhtar" userId="441ba647-02a9-4148-9f18-d76dfbeac6ee" providerId="ADAL" clId="{7EABDD95-BA3E-4FF9-BF95-5A56A916B71C}" dt="2023-01-02T08:55:43.603" v="1476" actId="27636"/>
          <ac:spMkLst>
            <pc:docMk/>
            <pc:sldMk cId="615928296" sldId="272"/>
            <ac:spMk id="3" creationId="{EA2B5378-A94E-6FAE-B644-D4CE8F60DA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69557-E7C1-4A6D-8C3B-4D1D0F19E282}"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B6D2F-0183-4C79-A20A-B7D40BE92ABF}" type="slidenum">
              <a:rPr lang="en-US" smtClean="0"/>
              <a:t>‹#›</a:t>
            </a:fld>
            <a:endParaRPr lang="en-US"/>
          </a:p>
        </p:txBody>
      </p:sp>
    </p:spTree>
    <p:extLst>
      <p:ext uri="{BB962C8B-B14F-4D97-AF65-F5344CB8AC3E}">
        <p14:creationId xmlns:p14="http://schemas.microsoft.com/office/powerpoint/2010/main" val="406114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B6D2F-0183-4C79-A20A-B7D40BE92ABF}" type="slidenum">
              <a:rPr lang="en-US" smtClean="0"/>
              <a:t>4</a:t>
            </a:fld>
            <a:endParaRPr lang="en-US"/>
          </a:p>
        </p:txBody>
      </p:sp>
    </p:spTree>
    <p:extLst>
      <p:ext uri="{BB962C8B-B14F-4D97-AF65-F5344CB8AC3E}">
        <p14:creationId xmlns:p14="http://schemas.microsoft.com/office/powerpoint/2010/main" val="40626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3D28-7187-297C-DFBE-28BB11E78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3CF42-0C1C-9827-B2D5-7DDCDBDBE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5046CC-8DC7-1D37-8207-F2EBF9D2D4CC}"/>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5" name="Footer Placeholder 4">
            <a:extLst>
              <a:ext uri="{FF2B5EF4-FFF2-40B4-BE49-F238E27FC236}">
                <a16:creationId xmlns:a16="http://schemas.microsoft.com/office/drawing/2014/main" id="{D2B169C1-AA48-D10E-B396-AD1B69D74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008B-C5CB-B3B2-71A4-E64933F39914}"/>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224135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468D-9189-1121-AE41-B217C10E8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785322-C379-35D2-62B3-63FB1B91AD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07276-C6CD-E3FF-7BD9-4CBA66563488}"/>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5" name="Footer Placeholder 4">
            <a:extLst>
              <a:ext uri="{FF2B5EF4-FFF2-40B4-BE49-F238E27FC236}">
                <a16:creationId xmlns:a16="http://schemas.microsoft.com/office/drawing/2014/main" id="{3196213A-A326-8D75-4383-94835331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06491-EF2C-657B-1D28-87A8C8AC703F}"/>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27926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F2920-40E5-BA68-948C-452AAF4AC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E101A-E997-75BF-E6AB-A8B38C3DB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5AE4F-9270-D51A-0DBE-FDFD117B29BE}"/>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5" name="Footer Placeholder 4">
            <a:extLst>
              <a:ext uri="{FF2B5EF4-FFF2-40B4-BE49-F238E27FC236}">
                <a16:creationId xmlns:a16="http://schemas.microsoft.com/office/drawing/2014/main" id="{B75CA447-A553-3EF0-C6C2-54F5A7CD3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DA201-812D-59E4-5F72-9C09AA069D8B}"/>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338837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10A3-0A2C-860C-C886-AF7E59E09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4C5E0-9E27-2B2A-98CD-9E6D09743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12366-1478-4E77-FF9B-DDC461C635AA}"/>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5" name="Footer Placeholder 4">
            <a:extLst>
              <a:ext uri="{FF2B5EF4-FFF2-40B4-BE49-F238E27FC236}">
                <a16:creationId xmlns:a16="http://schemas.microsoft.com/office/drawing/2014/main" id="{43DA4C27-0155-F60D-B650-AEF1763E4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ED6DA-DB2B-907F-4F55-443CF0C7F4A4}"/>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98018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0C70-B102-D841-0C08-BC4AD36B5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9EF7D6-E9AE-E352-B710-FD59E1DD1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038288-FCA5-BE60-936D-1B4C84DC60C5}"/>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5" name="Footer Placeholder 4">
            <a:extLst>
              <a:ext uri="{FF2B5EF4-FFF2-40B4-BE49-F238E27FC236}">
                <a16:creationId xmlns:a16="http://schemas.microsoft.com/office/drawing/2014/main" id="{FBFF623D-8360-E757-7D2A-75BB84003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3ECF4-5AA1-2FDA-C479-F21B610F5725}"/>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341177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2189-5270-9075-0612-7634134ED9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263B4-97D5-AA10-DC7C-41318B422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1141E-251E-9399-EC38-FD2E106AF4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E35AD3-050D-9CE7-9DE7-49ABCA8E65C9}"/>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6" name="Footer Placeholder 5">
            <a:extLst>
              <a:ext uri="{FF2B5EF4-FFF2-40B4-BE49-F238E27FC236}">
                <a16:creationId xmlns:a16="http://schemas.microsoft.com/office/drawing/2014/main" id="{1B353BF1-4907-24CC-623D-E823C5B03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24C41-B4C0-835F-1F6B-E97FBA5ABCB3}"/>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20406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B132-91D1-F8C8-1EDB-397B5546D9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9AD7B-DE84-D4D8-C349-3C872889F8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8210D-0519-072D-5522-C45278FEB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6FD6B-ACC0-203D-F500-17B86A2F4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C67D0-9550-14C8-CBF1-41F5C5900B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BC9C3-6226-095F-2CE1-68C88F6A992E}"/>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8" name="Footer Placeholder 7">
            <a:extLst>
              <a:ext uri="{FF2B5EF4-FFF2-40B4-BE49-F238E27FC236}">
                <a16:creationId xmlns:a16="http://schemas.microsoft.com/office/drawing/2014/main" id="{3E523215-52D2-5138-8766-A2BAFC704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A37ACE-E7EF-D781-2599-ACC36256B50C}"/>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329313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C8EA-E360-D35A-C016-430D0FE7B1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9AB52-3EC0-7F65-1EC8-F1875737AC14}"/>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4" name="Footer Placeholder 3">
            <a:extLst>
              <a:ext uri="{FF2B5EF4-FFF2-40B4-BE49-F238E27FC236}">
                <a16:creationId xmlns:a16="http://schemas.microsoft.com/office/drawing/2014/main" id="{2C10FE20-B74D-FFBB-92ED-94159BAAAE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1C505-FA3F-2E8F-45E4-1EB091EA62F9}"/>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411440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86EB39-E1F5-0953-2A69-7690570AF0F0}"/>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3" name="Footer Placeholder 2">
            <a:extLst>
              <a:ext uri="{FF2B5EF4-FFF2-40B4-BE49-F238E27FC236}">
                <a16:creationId xmlns:a16="http://schemas.microsoft.com/office/drawing/2014/main" id="{26ED9771-1BD8-375D-2019-A8BBC5E480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E91E65-CC58-1C5E-1222-156E38E5E5F7}"/>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393447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A835-0917-1A19-B00A-707DB807E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7EBD92-CE21-A895-F87C-68315C2FB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B9765-7A48-974D-CDEB-FEC0949E8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10848-5AA5-9532-22FA-199AE1977443}"/>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6" name="Footer Placeholder 5">
            <a:extLst>
              <a:ext uri="{FF2B5EF4-FFF2-40B4-BE49-F238E27FC236}">
                <a16:creationId xmlns:a16="http://schemas.microsoft.com/office/drawing/2014/main" id="{D666029C-DC58-2FA8-3A8A-11124D7CF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333AA-DA33-5174-3445-547BFF67901C}"/>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83176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98E3-507E-133D-1721-BC89EEBD7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8E664-88F3-A136-98C2-A222ACDE3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C48D8C-DA6B-07F6-FBAD-9D71B1EB1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4D368-6BA2-BDE9-FFA2-0F07E5BBAB6C}"/>
              </a:ext>
            </a:extLst>
          </p:cNvPr>
          <p:cNvSpPr>
            <a:spLocks noGrp="1"/>
          </p:cNvSpPr>
          <p:nvPr>
            <p:ph type="dt" sz="half" idx="10"/>
          </p:nvPr>
        </p:nvSpPr>
        <p:spPr/>
        <p:txBody>
          <a:bodyPr/>
          <a:lstStyle/>
          <a:p>
            <a:fld id="{7310ADC7-C9D5-4B83-9835-21960195CED3}" type="datetimeFigureOut">
              <a:rPr lang="en-US" smtClean="0"/>
              <a:t>1/2/2023</a:t>
            </a:fld>
            <a:endParaRPr lang="en-US"/>
          </a:p>
        </p:txBody>
      </p:sp>
      <p:sp>
        <p:nvSpPr>
          <p:cNvPr id="6" name="Footer Placeholder 5">
            <a:extLst>
              <a:ext uri="{FF2B5EF4-FFF2-40B4-BE49-F238E27FC236}">
                <a16:creationId xmlns:a16="http://schemas.microsoft.com/office/drawing/2014/main" id="{FD9E0CE2-04CC-FEDC-C57A-6B238F67A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31E2-71B2-C8F4-4564-ED100E7738A2}"/>
              </a:ext>
            </a:extLst>
          </p:cNvPr>
          <p:cNvSpPr>
            <a:spLocks noGrp="1"/>
          </p:cNvSpPr>
          <p:nvPr>
            <p:ph type="sldNum" sz="quarter" idx="12"/>
          </p:nvPr>
        </p:nvSpPr>
        <p:spPr/>
        <p:txBody>
          <a:bodyPr/>
          <a:lstStyle/>
          <a:p>
            <a:fld id="{C9DDA404-342A-4609-9079-C5DF9B69FFA0}" type="slidenum">
              <a:rPr lang="en-US" smtClean="0"/>
              <a:t>‹#›</a:t>
            </a:fld>
            <a:endParaRPr lang="en-US"/>
          </a:p>
        </p:txBody>
      </p:sp>
    </p:spTree>
    <p:extLst>
      <p:ext uri="{BB962C8B-B14F-4D97-AF65-F5344CB8AC3E}">
        <p14:creationId xmlns:p14="http://schemas.microsoft.com/office/powerpoint/2010/main" val="285970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408E7-4FC8-5428-9460-51AF31F63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B6B85-78CF-EEF1-A46D-7396A53F7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1C4BA-4F6C-580E-581F-13870C82D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0ADC7-C9D5-4B83-9835-21960195CED3}" type="datetimeFigureOut">
              <a:rPr lang="en-US" smtClean="0"/>
              <a:t>1/2/2023</a:t>
            </a:fld>
            <a:endParaRPr lang="en-US"/>
          </a:p>
        </p:txBody>
      </p:sp>
      <p:sp>
        <p:nvSpPr>
          <p:cNvPr id="5" name="Footer Placeholder 4">
            <a:extLst>
              <a:ext uri="{FF2B5EF4-FFF2-40B4-BE49-F238E27FC236}">
                <a16:creationId xmlns:a16="http://schemas.microsoft.com/office/drawing/2014/main" id="{DFB6258A-C459-C812-F90B-33079B816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A5C99A-B28F-057D-0A8C-30DE4B30D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DA404-342A-4609-9079-C5DF9B69FFA0}" type="slidenum">
              <a:rPr lang="en-US" smtClean="0"/>
              <a:t>‹#›</a:t>
            </a:fld>
            <a:endParaRPr lang="en-US"/>
          </a:p>
        </p:txBody>
      </p:sp>
    </p:spTree>
    <p:extLst>
      <p:ext uri="{BB962C8B-B14F-4D97-AF65-F5344CB8AC3E}">
        <p14:creationId xmlns:p14="http://schemas.microsoft.com/office/powerpoint/2010/main" val="143695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401D-27F0-13E7-0744-CAC1FAE4035E}"/>
              </a:ext>
            </a:extLst>
          </p:cNvPr>
          <p:cNvSpPr>
            <a:spLocks noGrp="1"/>
          </p:cNvSpPr>
          <p:nvPr>
            <p:ph type="ctrTitle"/>
          </p:nvPr>
        </p:nvSpPr>
        <p:spPr/>
        <p:txBody>
          <a:bodyPr>
            <a:normAutofit fontScale="90000"/>
          </a:bodyPr>
          <a:lstStyle/>
          <a:p>
            <a:br>
              <a:rPr lang="en-US" dirty="0"/>
            </a:br>
            <a:r>
              <a:rPr lang="en-US" dirty="0"/>
              <a:t>WEEK 10</a:t>
            </a:r>
            <a:br>
              <a:rPr lang="en-US" dirty="0"/>
            </a:br>
            <a:r>
              <a:rPr lang="en-US" dirty="0"/>
              <a:t>HAS A RELATIONSHIP</a:t>
            </a:r>
          </a:p>
        </p:txBody>
      </p:sp>
      <p:sp>
        <p:nvSpPr>
          <p:cNvPr id="3" name="Subtitle 2">
            <a:extLst>
              <a:ext uri="{FF2B5EF4-FFF2-40B4-BE49-F238E27FC236}">
                <a16:creationId xmlns:a16="http://schemas.microsoft.com/office/drawing/2014/main" id="{D24B5732-899F-940D-8FA2-776432AB38CB}"/>
              </a:ext>
            </a:extLst>
          </p:cNvPr>
          <p:cNvSpPr>
            <a:spLocks noGrp="1"/>
          </p:cNvSpPr>
          <p:nvPr>
            <p:ph type="subTitle" idx="1"/>
          </p:nvPr>
        </p:nvSpPr>
        <p:spPr/>
        <p:txBody>
          <a:bodyPr/>
          <a:lstStyle/>
          <a:p>
            <a:r>
              <a:rPr lang="en-US" dirty="0"/>
              <a:t>MUHAMMAD NAEEM AKHTAR</a:t>
            </a:r>
          </a:p>
        </p:txBody>
      </p:sp>
    </p:spTree>
    <p:extLst>
      <p:ext uri="{BB962C8B-B14F-4D97-AF65-F5344CB8AC3E}">
        <p14:creationId xmlns:p14="http://schemas.microsoft.com/office/powerpoint/2010/main" val="3324174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998C-60EF-23DB-3063-A955E38B2D28}"/>
              </a:ext>
            </a:extLst>
          </p:cNvPr>
          <p:cNvSpPr>
            <a:spLocks noGrp="1"/>
          </p:cNvSpPr>
          <p:nvPr>
            <p:ph type="title"/>
          </p:nvPr>
        </p:nvSpPr>
        <p:spPr/>
        <p:txBody>
          <a:bodyPr/>
          <a:lstStyle/>
          <a:p>
            <a:pPr algn="ctr"/>
            <a:r>
              <a:rPr lang="en-US" dirty="0"/>
              <a:t>Types of HAS-A Relation</a:t>
            </a:r>
          </a:p>
        </p:txBody>
      </p:sp>
      <p:sp>
        <p:nvSpPr>
          <p:cNvPr id="3" name="Content Placeholder 2">
            <a:extLst>
              <a:ext uri="{FF2B5EF4-FFF2-40B4-BE49-F238E27FC236}">
                <a16:creationId xmlns:a16="http://schemas.microsoft.com/office/drawing/2014/main" id="{EDA1CA81-6801-02E2-A4FD-973889F95954}"/>
              </a:ext>
            </a:extLst>
          </p:cNvPr>
          <p:cNvSpPr>
            <a:spLocks noGrp="1"/>
          </p:cNvSpPr>
          <p:nvPr>
            <p:ph idx="1"/>
          </p:nvPr>
        </p:nvSpPr>
        <p:spPr>
          <a:xfrm>
            <a:off x="500848" y="1690688"/>
            <a:ext cx="10269214" cy="4452660"/>
          </a:xfrm>
        </p:spPr>
        <p:txBody>
          <a:bodyPr/>
          <a:lstStyle/>
          <a:p>
            <a:r>
              <a:rPr lang="en-US" dirty="0"/>
              <a:t>Association</a:t>
            </a:r>
          </a:p>
          <a:p>
            <a:pPr lvl="1"/>
            <a:r>
              <a:rPr lang="en-US" dirty="0"/>
              <a:t>Aggregation</a:t>
            </a:r>
          </a:p>
          <a:p>
            <a:pPr lvl="1"/>
            <a:r>
              <a:rPr lang="en-US" dirty="0"/>
              <a:t>Composition</a:t>
            </a:r>
          </a:p>
        </p:txBody>
      </p:sp>
      <p:pic>
        <p:nvPicPr>
          <p:cNvPr id="1026" name="Picture 2" descr="Lightbox">
            <a:extLst>
              <a:ext uri="{FF2B5EF4-FFF2-40B4-BE49-F238E27FC236}">
                <a16:creationId xmlns:a16="http://schemas.microsoft.com/office/drawing/2014/main" id="{637B39C0-3F01-A197-4E1F-2F46B01DD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061" y="2122488"/>
            <a:ext cx="3971879" cy="265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25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6355-4FA3-22B3-078F-DA1589B54D46}"/>
              </a:ext>
            </a:extLst>
          </p:cNvPr>
          <p:cNvSpPr>
            <a:spLocks noGrp="1"/>
          </p:cNvSpPr>
          <p:nvPr>
            <p:ph type="title"/>
          </p:nvPr>
        </p:nvSpPr>
        <p:spPr/>
        <p:txBody>
          <a:bodyPr/>
          <a:lstStyle/>
          <a:p>
            <a:pPr algn="ctr"/>
            <a:r>
              <a:rPr lang="en-US" dirty="0"/>
              <a:t>Association</a:t>
            </a:r>
          </a:p>
        </p:txBody>
      </p:sp>
      <p:sp>
        <p:nvSpPr>
          <p:cNvPr id="3" name="Content Placeholder 2">
            <a:extLst>
              <a:ext uri="{FF2B5EF4-FFF2-40B4-BE49-F238E27FC236}">
                <a16:creationId xmlns:a16="http://schemas.microsoft.com/office/drawing/2014/main" id="{3A15FF13-77A6-7401-5D4F-E40BE1B8012B}"/>
              </a:ext>
            </a:extLst>
          </p:cNvPr>
          <p:cNvSpPr>
            <a:spLocks noGrp="1"/>
          </p:cNvSpPr>
          <p:nvPr>
            <p:ph idx="1"/>
          </p:nvPr>
        </p:nvSpPr>
        <p:spPr/>
        <p:txBody>
          <a:bodyPr/>
          <a:lstStyle/>
          <a:p>
            <a:r>
              <a:rPr lang="en-US" dirty="0"/>
              <a:t>Relationship between objects</a:t>
            </a:r>
          </a:p>
          <a:p>
            <a:r>
              <a:rPr lang="en-US" dirty="0"/>
              <a:t>Or communication of objects with each other</a:t>
            </a:r>
          </a:p>
          <a:p>
            <a:r>
              <a:rPr lang="en-US" dirty="0"/>
              <a:t>Like student and teachers in a university</a:t>
            </a:r>
          </a:p>
          <a:p>
            <a:r>
              <a:rPr lang="en-US" dirty="0"/>
              <a:t>They call member functions of each other</a:t>
            </a:r>
          </a:p>
          <a:p>
            <a:r>
              <a:rPr lang="en-US" dirty="0"/>
              <a:t>This is called association or has a relationship</a:t>
            </a:r>
          </a:p>
          <a:p>
            <a:endParaRPr lang="en-US" dirty="0"/>
          </a:p>
        </p:txBody>
      </p:sp>
    </p:spTree>
    <p:extLst>
      <p:ext uri="{BB962C8B-B14F-4D97-AF65-F5344CB8AC3E}">
        <p14:creationId xmlns:p14="http://schemas.microsoft.com/office/powerpoint/2010/main" val="278339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6355-4FA3-22B3-078F-DA1589B54D46}"/>
              </a:ext>
            </a:extLst>
          </p:cNvPr>
          <p:cNvSpPr>
            <a:spLocks noGrp="1"/>
          </p:cNvSpPr>
          <p:nvPr>
            <p:ph type="title"/>
          </p:nvPr>
        </p:nvSpPr>
        <p:spPr/>
        <p:txBody>
          <a:bodyPr/>
          <a:lstStyle/>
          <a:p>
            <a:pPr algn="ctr"/>
            <a:r>
              <a:rPr lang="en-US" dirty="0"/>
              <a:t>Association</a:t>
            </a:r>
          </a:p>
        </p:txBody>
      </p:sp>
      <p:sp>
        <p:nvSpPr>
          <p:cNvPr id="3" name="Content Placeholder 2">
            <a:extLst>
              <a:ext uri="{FF2B5EF4-FFF2-40B4-BE49-F238E27FC236}">
                <a16:creationId xmlns:a16="http://schemas.microsoft.com/office/drawing/2014/main" id="{3A15FF13-77A6-7401-5D4F-E40BE1B8012B}"/>
              </a:ext>
            </a:extLst>
          </p:cNvPr>
          <p:cNvSpPr>
            <a:spLocks noGrp="1"/>
          </p:cNvSpPr>
          <p:nvPr>
            <p:ph idx="1"/>
          </p:nvPr>
        </p:nvSpPr>
        <p:spPr/>
        <p:txBody>
          <a:bodyPr>
            <a:normAutofit lnSpcReduction="10000"/>
          </a:bodyPr>
          <a:lstStyle/>
          <a:p>
            <a:r>
              <a:rPr lang="en-US" dirty="0"/>
              <a:t>4 Categories</a:t>
            </a:r>
          </a:p>
          <a:p>
            <a:pPr lvl="1"/>
            <a:r>
              <a:rPr lang="en-US" dirty="0"/>
              <a:t>One to one</a:t>
            </a:r>
          </a:p>
          <a:p>
            <a:pPr lvl="2"/>
            <a:r>
              <a:rPr lang="en-US" dirty="0"/>
              <a:t>One teacher has one account</a:t>
            </a:r>
          </a:p>
          <a:p>
            <a:pPr lvl="2"/>
            <a:r>
              <a:rPr lang="en-US" dirty="0"/>
              <a:t>Person has one location, etc.</a:t>
            </a:r>
          </a:p>
          <a:p>
            <a:pPr lvl="1"/>
            <a:r>
              <a:rPr lang="en-US" dirty="0"/>
              <a:t>One to many</a:t>
            </a:r>
          </a:p>
          <a:p>
            <a:pPr lvl="2"/>
            <a:r>
              <a:rPr lang="en-US" dirty="0"/>
              <a:t>University has many  employee.</a:t>
            </a:r>
          </a:p>
          <a:p>
            <a:pPr lvl="2"/>
            <a:r>
              <a:rPr lang="en-US" dirty="0"/>
              <a:t>One teacher has many courses.</a:t>
            </a:r>
          </a:p>
          <a:p>
            <a:pPr lvl="1"/>
            <a:r>
              <a:rPr lang="en-US" dirty="0"/>
              <a:t>Many to one</a:t>
            </a:r>
          </a:p>
          <a:p>
            <a:pPr lvl="2"/>
            <a:r>
              <a:rPr lang="en-US" dirty="0"/>
              <a:t>Many employee has one university</a:t>
            </a:r>
          </a:p>
          <a:p>
            <a:pPr lvl="2"/>
            <a:r>
              <a:rPr lang="en-US" dirty="0"/>
              <a:t>Many courses has one teacher</a:t>
            </a:r>
          </a:p>
          <a:p>
            <a:pPr lvl="1"/>
            <a:r>
              <a:rPr lang="en-US" dirty="0"/>
              <a:t>Many to many</a:t>
            </a:r>
          </a:p>
          <a:p>
            <a:pPr lvl="2"/>
            <a:r>
              <a:rPr lang="en-US" dirty="0"/>
              <a:t>Many students have many courses</a:t>
            </a:r>
          </a:p>
          <a:p>
            <a:pPr lvl="2"/>
            <a:r>
              <a:rPr lang="en-US" dirty="0"/>
              <a:t>Many teachers have many courses, etc.</a:t>
            </a:r>
          </a:p>
          <a:p>
            <a:pPr lvl="1"/>
            <a:endParaRPr lang="en-US" dirty="0"/>
          </a:p>
          <a:p>
            <a:endParaRPr lang="en-US" dirty="0"/>
          </a:p>
        </p:txBody>
      </p:sp>
    </p:spTree>
    <p:extLst>
      <p:ext uri="{BB962C8B-B14F-4D97-AF65-F5344CB8AC3E}">
        <p14:creationId xmlns:p14="http://schemas.microsoft.com/office/powerpoint/2010/main" val="113099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6355-4FA3-22B3-078F-DA1589B54D46}"/>
              </a:ext>
            </a:extLst>
          </p:cNvPr>
          <p:cNvSpPr>
            <a:spLocks noGrp="1"/>
          </p:cNvSpPr>
          <p:nvPr>
            <p:ph type="title"/>
          </p:nvPr>
        </p:nvSpPr>
        <p:spPr/>
        <p:txBody>
          <a:bodyPr/>
          <a:lstStyle/>
          <a:p>
            <a:pPr algn="ctr"/>
            <a:r>
              <a:rPr lang="en-US" dirty="0"/>
              <a:t>Association</a:t>
            </a:r>
          </a:p>
        </p:txBody>
      </p:sp>
      <p:sp>
        <p:nvSpPr>
          <p:cNvPr id="3" name="Content Placeholder 2">
            <a:extLst>
              <a:ext uri="{FF2B5EF4-FFF2-40B4-BE49-F238E27FC236}">
                <a16:creationId xmlns:a16="http://schemas.microsoft.com/office/drawing/2014/main" id="{3A15FF13-77A6-7401-5D4F-E40BE1B8012B}"/>
              </a:ext>
            </a:extLst>
          </p:cNvPr>
          <p:cNvSpPr>
            <a:spLocks noGrp="1"/>
          </p:cNvSpPr>
          <p:nvPr>
            <p:ph idx="1"/>
          </p:nvPr>
        </p:nvSpPr>
        <p:spPr/>
        <p:txBody>
          <a:bodyPr>
            <a:normAutofit/>
          </a:bodyPr>
          <a:lstStyle/>
          <a:p>
            <a:r>
              <a:rPr lang="en-US" dirty="0"/>
              <a:t>Types of Association</a:t>
            </a:r>
          </a:p>
          <a:p>
            <a:pPr lvl="1"/>
            <a:r>
              <a:rPr lang="en-US" dirty="0"/>
              <a:t>Composition</a:t>
            </a:r>
          </a:p>
          <a:p>
            <a:pPr lvl="1"/>
            <a:r>
              <a:rPr lang="en-US" dirty="0"/>
              <a:t>Aggregation</a:t>
            </a:r>
          </a:p>
          <a:p>
            <a:r>
              <a:rPr lang="en-US" dirty="0"/>
              <a:t>Composition</a:t>
            </a:r>
          </a:p>
          <a:p>
            <a:pPr lvl="1"/>
            <a:r>
              <a:rPr lang="en-US" dirty="0"/>
              <a:t>One object is dependent on other object</a:t>
            </a:r>
          </a:p>
          <a:p>
            <a:pPr lvl="1"/>
            <a:r>
              <a:rPr lang="en-US" dirty="0"/>
              <a:t>One object is destroyed, other will also destroy</a:t>
            </a:r>
          </a:p>
          <a:p>
            <a:pPr lvl="1"/>
            <a:r>
              <a:rPr lang="en-US" dirty="0"/>
              <a:t>One object carry another object as a value.</a:t>
            </a:r>
          </a:p>
          <a:p>
            <a:pPr lvl="1"/>
            <a:r>
              <a:rPr lang="en-US" dirty="0"/>
              <a:t>Strong relationship</a:t>
            </a:r>
          </a:p>
          <a:p>
            <a:pPr lvl="1"/>
            <a:r>
              <a:rPr lang="en-US" dirty="0"/>
              <a:t>e.g.: Person has location</a:t>
            </a:r>
          </a:p>
          <a:p>
            <a:pPr lvl="1"/>
            <a:r>
              <a:rPr lang="en-US" dirty="0"/>
              <a:t>See example: Composition.cpp</a:t>
            </a:r>
          </a:p>
          <a:p>
            <a:pPr lvl="1"/>
            <a:endParaRPr lang="en-US" dirty="0"/>
          </a:p>
          <a:p>
            <a:endParaRPr lang="en-US" dirty="0"/>
          </a:p>
        </p:txBody>
      </p:sp>
    </p:spTree>
    <p:extLst>
      <p:ext uri="{BB962C8B-B14F-4D97-AF65-F5344CB8AC3E}">
        <p14:creationId xmlns:p14="http://schemas.microsoft.com/office/powerpoint/2010/main" val="324020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6355-4FA3-22B3-078F-DA1589B54D46}"/>
              </a:ext>
            </a:extLst>
          </p:cNvPr>
          <p:cNvSpPr>
            <a:spLocks noGrp="1"/>
          </p:cNvSpPr>
          <p:nvPr>
            <p:ph type="title"/>
          </p:nvPr>
        </p:nvSpPr>
        <p:spPr/>
        <p:txBody>
          <a:bodyPr/>
          <a:lstStyle/>
          <a:p>
            <a:pPr algn="ctr"/>
            <a:r>
              <a:rPr lang="en-US" dirty="0"/>
              <a:t>Association</a:t>
            </a:r>
          </a:p>
        </p:txBody>
      </p:sp>
      <p:sp>
        <p:nvSpPr>
          <p:cNvPr id="3" name="Content Placeholder 2">
            <a:extLst>
              <a:ext uri="{FF2B5EF4-FFF2-40B4-BE49-F238E27FC236}">
                <a16:creationId xmlns:a16="http://schemas.microsoft.com/office/drawing/2014/main" id="{3A15FF13-77A6-7401-5D4F-E40BE1B8012B}"/>
              </a:ext>
            </a:extLst>
          </p:cNvPr>
          <p:cNvSpPr>
            <a:spLocks noGrp="1"/>
          </p:cNvSpPr>
          <p:nvPr>
            <p:ph idx="1"/>
          </p:nvPr>
        </p:nvSpPr>
        <p:spPr/>
        <p:txBody>
          <a:bodyPr>
            <a:normAutofit/>
          </a:bodyPr>
          <a:lstStyle/>
          <a:p>
            <a:r>
              <a:rPr lang="en-US" dirty="0"/>
              <a:t>Aggregation:</a:t>
            </a:r>
          </a:p>
          <a:p>
            <a:pPr lvl="1"/>
            <a:r>
              <a:rPr lang="en-US" dirty="0"/>
              <a:t>Independent</a:t>
            </a:r>
          </a:p>
          <a:p>
            <a:pPr lvl="1"/>
            <a:r>
              <a:rPr lang="en-US" dirty="0"/>
              <a:t>If we destroy one object, other object is not destroyed.</a:t>
            </a:r>
          </a:p>
          <a:p>
            <a:pPr lvl="1"/>
            <a:r>
              <a:rPr lang="en-US" dirty="0"/>
              <a:t>One object will carry reference of other object instead of value.</a:t>
            </a:r>
          </a:p>
          <a:p>
            <a:pPr lvl="1"/>
            <a:r>
              <a:rPr lang="en-US" dirty="0"/>
              <a:t>Weak relationship</a:t>
            </a:r>
          </a:p>
          <a:p>
            <a:pPr lvl="1"/>
            <a:r>
              <a:rPr lang="en-US" dirty="0"/>
              <a:t>e.g.: University and employees. </a:t>
            </a:r>
          </a:p>
          <a:p>
            <a:pPr lvl="1"/>
            <a:r>
              <a:rPr lang="en-US" dirty="0"/>
              <a:t>See example: Aggregation.cpp</a:t>
            </a:r>
          </a:p>
        </p:txBody>
      </p:sp>
    </p:spTree>
    <p:extLst>
      <p:ext uri="{BB962C8B-B14F-4D97-AF65-F5344CB8AC3E}">
        <p14:creationId xmlns:p14="http://schemas.microsoft.com/office/powerpoint/2010/main" val="365241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6067-C126-92F7-FBD9-C38A9BC4AF61}"/>
              </a:ext>
            </a:extLst>
          </p:cNvPr>
          <p:cNvSpPr>
            <a:spLocks noGrp="1"/>
          </p:cNvSpPr>
          <p:nvPr>
            <p:ph type="title"/>
          </p:nvPr>
        </p:nvSpPr>
        <p:spPr/>
        <p:txBody>
          <a:bodyPr/>
          <a:lstStyle/>
          <a:p>
            <a:pPr algn="ctr"/>
            <a:r>
              <a:rPr lang="en-US" dirty="0"/>
              <a:t>Implementing Aggregation and Composition</a:t>
            </a:r>
          </a:p>
        </p:txBody>
      </p:sp>
      <p:sp>
        <p:nvSpPr>
          <p:cNvPr id="3" name="Content Placeholder 2">
            <a:extLst>
              <a:ext uri="{FF2B5EF4-FFF2-40B4-BE49-F238E27FC236}">
                <a16:creationId xmlns:a16="http://schemas.microsoft.com/office/drawing/2014/main" id="{EA2B5378-A94E-6FAE-B644-D4CE8F60DA6D}"/>
              </a:ext>
            </a:extLst>
          </p:cNvPr>
          <p:cNvSpPr>
            <a:spLocks noGrp="1"/>
          </p:cNvSpPr>
          <p:nvPr>
            <p:ph idx="1"/>
          </p:nvPr>
        </p:nvSpPr>
        <p:spPr/>
        <p:txBody>
          <a:bodyPr/>
          <a:lstStyle/>
          <a:p>
            <a:r>
              <a:rPr lang="en-US" b="0" i="0" dirty="0">
                <a:solidFill>
                  <a:srgbClr val="2D3140"/>
                </a:solidFill>
                <a:effectLst/>
                <a:latin typeface="Open Sans" panose="020B0606030504020204" pitchFamily="34" charset="0"/>
              </a:rPr>
              <a:t>Because aggregations are similar to compositions in that they are both part-whole relationships, they are implemented almost identically, and the difference between them is mostly semantic. </a:t>
            </a:r>
          </a:p>
          <a:p>
            <a:r>
              <a:rPr lang="en-US" b="0" i="0" dirty="0">
                <a:solidFill>
                  <a:srgbClr val="2D3140"/>
                </a:solidFill>
                <a:effectLst/>
                <a:latin typeface="Open Sans" panose="020B0606030504020204" pitchFamily="34" charset="0"/>
              </a:rPr>
              <a:t>In a composition, we typically add our parts to the composition using normal member variables (or pointers where the allocation and deallocation process is handled by the composition class).</a:t>
            </a:r>
            <a:endParaRPr lang="en-US" dirty="0"/>
          </a:p>
        </p:txBody>
      </p:sp>
    </p:spTree>
    <p:extLst>
      <p:ext uri="{BB962C8B-B14F-4D97-AF65-F5344CB8AC3E}">
        <p14:creationId xmlns:p14="http://schemas.microsoft.com/office/powerpoint/2010/main" val="99394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6067-C126-92F7-FBD9-C38A9BC4AF61}"/>
              </a:ext>
            </a:extLst>
          </p:cNvPr>
          <p:cNvSpPr>
            <a:spLocks noGrp="1"/>
          </p:cNvSpPr>
          <p:nvPr>
            <p:ph type="title"/>
          </p:nvPr>
        </p:nvSpPr>
        <p:spPr/>
        <p:txBody>
          <a:bodyPr/>
          <a:lstStyle/>
          <a:p>
            <a:pPr algn="ctr"/>
            <a:r>
              <a:rPr lang="en-US" dirty="0"/>
              <a:t>Implementing Aggregation and Composition</a:t>
            </a:r>
          </a:p>
        </p:txBody>
      </p:sp>
      <p:sp>
        <p:nvSpPr>
          <p:cNvPr id="3" name="Content Placeholder 2">
            <a:extLst>
              <a:ext uri="{FF2B5EF4-FFF2-40B4-BE49-F238E27FC236}">
                <a16:creationId xmlns:a16="http://schemas.microsoft.com/office/drawing/2014/main" id="{EA2B5378-A94E-6FAE-B644-D4CE8F60DA6D}"/>
              </a:ext>
            </a:extLst>
          </p:cNvPr>
          <p:cNvSpPr>
            <a:spLocks noGrp="1"/>
          </p:cNvSpPr>
          <p:nvPr>
            <p:ph idx="1"/>
          </p:nvPr>
        </p:nvSpPr>
        <p:spPr/>
        <p:txBody>
          <a:bodyPr>
            <a:normAutofit fontScale="92500"/>
          </a:bodyPr>
          <a:lstStyle/>
          <a:p>
            <a:r>
              <a:rPr lang="en-US" b="0" i="0" dirty="0">
                <a:solidFill>
                  <a:srgbClr val="2D3140"/>
                </a:solidFill>
                <a:effectLst/>
                <a:latin typeface="Open Sans" panose="020B0606030504020204" pitchFamily="34" charset="0"/>
              </a:rPr>
              <a:t>In an aggregation, we also add parts as member variables. However, these member variables are typically either references or pointers that are used to point at objects that have been created outside the scope of the class.</a:t>
            </a:r>
          </a:p>
          <a:p>
            <a:r>
              <a:rPr lang="en-US" b="0" i="0" dirty="0">
                <a:solidFill>
                  <a:srgbClr val="2D3140"/>
                </a:solidFill>
                <a:effectLst/>
                <a:latin typeface="Open Sans" panose="020B0606030504020204" pitchFamily="34" charset="0"/>
              </a:rPr>
              <a:t>Consequently, an aggregation usually either takes the objects it is going to point to as constructor parameters, or it begins empty and the objects are added later via access functions or operators.</a:t>
            </a:r>
          </a:p>
          <a:p>
            <a:r>
              <a:rPr lang="en-US" b="0" i="0" dirty="0">
                <a:solidFill>
                  <a:srgbClr val="2D3140"/>
                </a:solidFill>
                <a:effectLst/>
                <a:latin typeface="Open Sans" panose="020B0606030504020204" pitchFamily="34" charset="0"/>
              </a:rPr>
              <a:t>Because these parts exist outside of the scope of the class, when the class is destroyed, the pointer or reference member variable will be destroyed (but not deleted). </a:t>
            </a:r>
            <a:r>
              <a:rPr lang="en-US" b="0" i="0">
                <a:solidFill>
                  <a:srgbClr val="2D3140"/>
                </a:solidFill>
                <a:effectLst/>
                <a:latin typeface="Open Sans" panose="020B0606030504020204" pitchFamily="34" charset="0"/>
              </a:rPr>
              <a:t>Consequently, the parts themselves will still exist.</a:t>
            </a:r>
            <a:endParaRPr lang="en-US" dirty="0"/>
          </a:p>
        </p:txBody>
      </p:sp>
    </p:spTree>
    <p:extLst>
      <p:ext uri="{BB962C8B-B14F-4D97-AF65-F5344CB8AC3E}">
        <p14:creationId xmlns:p14="http://schemas.microsoft.com/office/powerpoint/2010/main" val="61592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1316-8AF8-AF34-5EB4-CC845D3DE3C2}"/>
              </a:ext>
            </a:extLst>
          </p:cNvPr>
          <p:cNvSpPr>
            <a:spLocks noGrp="1"/>
          </p:cNvSpPr>
          <p:nvPr>
            <p:ph type="title"/>
          </p:nvPr>
        </p:nvSpPr>
        <p:spPr/>
        <p:txBody>
          <a:bodyPr/>
          <a:lstStyle/>
          <a:p>
            <a:pPr algn="ctr"/>
            <a:r>
              <a:rPr lang="en-US" b="1" dirty="0">
                <a:solidFill>
                  <a:srgbClr val="273239"/>
                </a:solidFill>
                <a:latin typeface="urw-din"/>
              </a:rPr>
              <a:t>C</a:t>
            </a:r>
            <a:r>
              <a:rPr lang="en-US" b="1" i="0" dirty="0">
                <a:solidFill>
                  <a:srgbClr val="273239"/>
                </a:solidFill>
                <a:effectLst/>
                <a:latin typeface="urw-din"/>
              </a:rPr>
              <a:t>ontainership or </a:t>
            </a:r>
            <a:r>
              <a:rPr lang="en-US" b="1" i="0" dirty="0" err="1">
                <a:solidFill>
                  <a:srgbClr val="273239"/>
                </a:solidFill>
                <a:effectLst/>
                <a:latin typeface="urw-din"/>
              </a:rPr>
              <a:t>has_a</a:t>
            </a:r>
            <a:r>
              <a:rPr lang="en-US" b="1" i="0" dirty="0">
                <a:solidFill>
                  <a:srgbClr val="273239"/>
                </a:solidFill>
                <a:effectLst/>
                <a:latin typeface="urw-din"/>
              </a:rPr>
              <a:t> Relationship</a:t>
            </a:r>
            <a:endParaRPr lang="en-US" b="1" dirty="0"/>
          </a:p>
        </p:txBody>
      </p:sp>
      <p:sp>
        <p:nvSpPr>
          <p:cNvPr id="3" name="Content Placeholder 2">
            <a:extLst>
              <a:ext uri="{FF2B5EF4-FFF2-40B4-BE49-F238E27FC236}">
                <a16:creationId xmlns:a16="http://schemas.microsoft.com/office/drawing/2014/main" id="{8C4AF3F2-395B-60EC-797F-AE565FBE0C0A}"/>
              </a:ext>
            </a:extLst>
          </p:cNvPr>
          <p:cNvSpPr>
            <a:spLocks noGrp="1"/>
          </p:cNvSpPr>
          <p:nvPr>
            <p:ph idx="1"/>
          </p:nvPr>
        </p:nvSpPr>
        <p:spPr/>
        <p:txBody>
          <a:bodyPr/>
          <a:lstStyle/>
          <a:p>
            <a:r>
              <a:rPr lang="en-US" b="0" i="0" dirty="0">
                <a:solidFill>
                  <a:srgbClr val="273239"/>
                </a:solidFill>
                <a:effectLst/>
                <a:latin typeface="urw-din"/>
              </a:rPr>
              <a:t>We can create an object of one class into another and that object will be a member of the class. </a:t>
            </a:r>
          </a:p>
          <a:p>
            <a:r>
              <a:rPr lang="en-US" b="0" i="0" dirty="0">
                <a:solidFill>
                  <a:srgbClr val="273239"/>
                </a:solidFill>
                <a:effectLst/>
                <a:latin typeface="urw-din"/>
              </a:rPr>
              <a:t>This type of relationship between classes is known as </a:t>
            </a:r>
            <a:r>
              <a:rPr lang="en-US" b="1" i="0" dirty="0">
                <a:solidFill>
                  <a:srgbClr val="273239"/>
                </a:solidFill>
                <a:effectLst/>
                <a:latin typeface="urw-din"/>
              </a:rPr>
              <a:t>containership</a:t>
            </a:r>
            <a:r>
              <a:rPr lang="en-US" b="0" i="0" dirty="0">
                <a:solidFill>
                  <a:srgbClr val="273239"/>
                </a:solidFill>
                <a:effectLst/>
                <a:latin typeface="urw-din"/>
              </a:rPr>
              <a:t> or </a:t>
            </a:r>
            <a:r>
              <a:rPr lang="en-US" b="1" i="0" dirty="0" err="1">
                <a:solidFill>
                  <a:srgbClr val="273239"/>
                </a:solidFill>
                <a:effectLst/>
                <a:latin typeface="urw-din"/>
              </a:rPr>
              <a:t>has_a</a:t>
            </a:r>
            <a:r>
              <a:rPr lang="en-US" b="0" i="0" dirty="0">
                <a:solidFill>
                  <a:srgbClr val="273239"/>
                </a:solidFill>
                <a:effectLst/>
                <a:latin typeface="urw-din"/>
              </a:rPr>
              <a:t> relationship as one class contain the object of another class. </a:t>
            </a:r>
          </a:p>
          <a:p>
            <a:r>
              <a:rPr lang="en-US" b="0" i="0" dirty="0">
                <a:solidFill>
                  <a:srgbClr val="273239"/>
                </a:solidFill>
                <a:effectLst/>
                <a:latin typeface="urw-din"/>
              </a:rPr>
              <a:t>And the class which contains the object and members of another class in this kind of relationship is called a </a:t>
            </a:r>
            <a:r>
              <a:rPr lang="en-US" b="1" i="0" dirty="0">
                <a:solidFill>
                  <a:srgbClr val="273239"/>
                </a:solidFill>
                <a:effectLst/>
                <a:latin typeface="urw-din"/>
              </a:rPr>
              <a:t>container class</a:t>
            </a:r>
            <a:r>
              <a:rPr lang="en-US" b="0" i="0" dirty="0">
                <a:solidFill>
                  <a:srgbClr val="273239"/>
                </a:solidFill>
                <a:effectLst/>
                <a:latin typeface="urw-din"/>
              </a:rPr>
              <a:t>.</a:t>
            </a:r>
          </a:p>
          <a:p>
            <a:r>
              <a:rPr lang="en-US" b="1" i="0" dirty="0">
                <a:solidFill>
                  <a:srgbClr val="273239"/>
                </a:solidFill>
                <a:effectLst/>
                <a:latin typeface="urw-din"/>
              </a:rPr>
              <a:t>The object that is part of another object is called contained object, whereas object that contains another object as its part or attribute is called container object.</a:t>
            </a:r>
            <a:endParaRPr lang="en-US" dirty="0"/>
          </a:p>
        </p:txBody>
      </p:sp>
    </p:spTree>
    <p:extLst>
      <p:ext uri="{BB962C8B-B14F-4D97-AF65-F5344CB8AC3E}">
        <p14:creationId xmlns:p14="http://schemas.microsoft.com/office/powerpoint/2010/main" val="256247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ACB0-B76C-1DE9-0585-597C537B2FE2}"/>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7D9EE1DB-4793-7F27-82FC-3843DCAACBEC}"/>
              </a:ext>
            </a:extLst>
          </p:cNvPr>
          <p:cNvSpPr>
            <a:spLocks noGrp="1"/>
          </p:cNvSpPr>
          <p:nvPr>
            <p:ph idx="1"/>
          </p:nvPr>
        </p:nvSpPr>
        <p:spPr/>
        <p:txBody>
          <a:bodyPr>
            <a:normAutofit lnSpcReduction="10000"/>
          </a:bodyPr>
          <a:lstStyle/>
          <a:p>
            <a:pPr algn="l" fontAlgn="base"/>
            <a:r>
              <a:rPr lang="en-US" b="1" i="0" dirty="0">
                <a:solidFill>
                  <a:srgbClr val="273239"/>
                </a:solidFill>
                <a:effectLst/>
                <a:latin typeface="urw-din"/>
              </a:rPr>
              <a:t>Containership</a:t>
            </a:r>
            <a:br>
              <a:rPr lang="en-US" b="0" i="0" dirty="0">
                <a:solidFill>
                  <a:srgbClr val="273239"/>
                </a:solidFill>
                <a:effectLst/>
                <a:latin typeface="urw-din"/>
              </a:rPr>
            </a:br>
            <a:r>
              <a:rPr lang="en-US" b="0" i="0" dirty="0">
                <a:solidFill>
                  <a:srgbClr val="273239"/>
                </a:solidFill>
                <a:effectLst/>
                <a:latin typeface="urw-din"/>
              </a:rPr>
              <a:t>-&gt; When features of existing class are wanted inside your new class, but, not its interface</a:t>
            </a:r>
            <a:br>
              <a:rPr lang="en-US" b="0" i="0" dirty="0">
                <a:solidFill>
                  <a:srgbClr val="273239"/>
                </a:solidFill>
                <a:effectLst/>
                <a:latin typeface="urw-din"/>
              </a:rPr>
            </a:br>
            <a:r>
              <a:rPr lang="en-US" b="0" i="0" dirty="0">
                <a:solidFill>
                  <a:srgbClr val="273239"/>
                </a:solidFill>
                <a:effectLst/>
                <a:latin typeface="urw-din"/>
              </a:rPr>
              <a:t>for </a:t>
            </a:r>
            <a:r>
              <a:rPr lang="en-US" b="0" i="0" dirty="0" err="1">
                <a:solidFill>
                  <a:srgbClr val="273239"/>
                </a:solidFill>
                <a:effectLst/>
                <a:latin typeface="urw-din"/>
              </a:rPr>
              <a:t>eg</a:t>
            </a:r>
            <a:r>
              <a:rPr lang="en-US" b="0" i="0" dirty="0">
                <a:solidFill>
                  <a:srgbClr val="273239"/>
                </a:solidFill>
                <a:effectLst/>
                <a:latin typeface="urw-din"/>
              </a:rPr>
              <a:t>-&gt;</a:t>
            </a:r>
            <a:br>
              <a:rPr lang="en-US" b="0" i="0" dirty="0">
                <a:solidFill>
                  <a:srgbClr val="273239"/>
                </a:solidFill>
                <a:effectLst/>
                <a:latin typeface="urw-din"/>
              </a:rPr>
            </a:br>
            <a:r>
              <a:rPr lang="en-US" b="0" i="0" dirty="0">
                <a:solidFill>
                  <a:srgbClr val="273239"/>
                </a:solidFill>
                <a:effectLst/>
                <a:latin typeface="urw-din"/>
              </a:rPr>
              <a:t>1)computer system has a hard disk</a:t>
            </a:r>
            <a:br>
              <a:rPr lang="en-US" b="0" i="0" dirty="0">
                <a:solidFill>
                  <a:srgbClr val="273239"/>
                </a:solidFill>
                <a:effectLst/>
                <a:latin typeface="urw-din"/>
              </a:rPr>
            </a:br>
            <a:r>
              <a:rPr lang="en-US" b="0" i="0" dirty="0">
                <a:solidFill>
                  <a:srgbClr val="273239"/>
                </a:solidFill>
                <a:effectLst/>
                <a:latin typeface="urw-din"/>
              </a:rPr>
              <a:t>2)car has an Engine, chassis, steering wheels.</a:t>
            </a:r>
          </a:p>
          <a:p>
            <a:pPr algn="l" fontAlgn="base"/>
            <a:r>
              <a:rPr lang="en-US" b="1" i="0" dirty="0">
                <a:solidFill>
                  <a:srgbClr val="273239"/>
                </a:solidFill>
                <a:effectLst/>
                <a:latin typeface="urw-din"/>
              </a:rPr>
              <a:t>Inheritance</a:t>
            </a:r>
            <a:br>
              <a:rPr lang="en-US" b="0" i="0" dirty="0">
                <a:solidFill>
                  <a:srgbClr val="273239"/>
                </a:solidFill>
                <a:effectLst/>
                <a:latin typeface="urw-din"/>
              </a:rPr>
            </a:br>
            <a:r>
              <a:rPr lang="en-US" b="0" i="0" dirty="0">
                <a:solidFill>
                  <a:srgbClr val="273239"/>
                </a:solidFill>
                <a:effectLst/>
                <a:latin typeface="urw-din"/>
              </a:rPr>
              <a:t>-&gt; When you want to force the new type to be the same type as the base class.</a:t>
            </a:r>
            <a:br>
              <a:rPr lang="en-US" b="0" i="0" dirty="0">
                <a:solidFill>
                  <a:srgbClr val="273239"/>
                </a:solidFill>
                <a:effectLst/>
                <a:latin typeface="urw-din"/>
              </a:rPr>
            </a:br>
            <a:r>
              <a:rPr lang="en-US" b="0" i="0" dirty="0">
                <a:solidFill>
                  <a:srgbClr val="273239"/>
                </a:solidFill>
                <a:effectLst/>
                <a:latin typeface="urw-din"/>
              </a:rPr>
              <a:t>for </a:t>
            </a:r>
            <a:r>
              <a:rPr lang="en-US" b="0" i="0" dirty="0" err="1">
                <a:solidFill>
                  <a:srgbClr val="273239"/>
                </a:solidFill>
                <a:effectLst/>
                <a:latin typeface="urw-din"/>
              </a:rPr>
              <a:t>eg</a:t>
            </a:r>
            <a:r>
              <a:rPr lang="en-US" b="0" i="0" dirty="0">
                <a:solidFill>
                  <a:srgbClr val="273239"/>
                </a:solidFill>
                <a:effectLst/>
                <a:latin typeface="urw-din"/>
              </a:rPr>
              <a:t>-&gt;</a:t>
            </a:r>
            <a:br>
              <a:rPr lang="en-US" b="0" i="0" dirty="0">
                <a:solidFill>
                  <a:srgbClr val="273239"/>
                </a:solidFill>
                <a:effectLst/>
                <a:latin typeface="urw-din"/>
              </a:rPr>
            </a:br>
            <a:r>
              <a:rPr lang="en-US" b="0" i="0" dirty="0">
                <a:solidFill>
                  <a:srgbClr val="273239"/>
                </a:solidFill>
                <a:effectLst/>
                <a:latin typeface="urw-din"/>
              </a:rPr>
              <a:t>1)computer system is an electronic device</a:t>
            </a:r>
            <a:br>
              <a:rPr lang="en-US" b="0" i="0" dirty="0">
                <a:solidFill>
                  <a:srgbClr val="273239"/>
                </a:solidFill>
                <a:effectLst/>
                <a:latin typeface="urw-din"/>
              </a:rPr>
            </a:br>
            <a:r>
              <a:rPr lang="en-US" b="0" i="0" dirty="0">
                <a:solidFill>
                  <a:srgbClr val="273239"/>
                </a:solidFill>
                <a:effectLst/>
                <a:latin typeface="urw-din"/>
              </a:rPr>
              <a:t>2)Car is a vehicle</a:t>
            </a:r>
          </a:p>
          <a:p>
            <a:endParaRPr lang="en-US" dirty="0"/>
          </a:p>
        </p:txBody>
      </p:sp>
    </p:spTree>
    <p:extLst>
      <p:ext uri="{BB962C8B-B14F-4D97-AF65-F5344CB8AC3E}">
        <p14:creationId xmlns:p14="http://schemas.microsoft.com/office/powerpoint/2010/main" val="132622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0DB-1A91-967C-CFF8-09EE33DA702F}"/>
              </a:ext>
            </a:extLst>
          </p:cNvPr>
          <p:cNvSpPr>
            <a:spLocks noGrp="1"/>
          </p:cNvSpPr>
          <p:nvPr>
            <p:ph type="title"/>
          </p:nvPr>
        </p:nvSpPr>
        <p:spPr/>
        <p:txBody>
          <a:bodyPr>
            <a:normAutofit/>
          </a:bodyPr>
          <a:lstStyle/>
          <a:p>
            <a:pPr algn="ctr"/>
            <a:r>
              <a:rPr kumimoji="0" lang="en-US" altLang="en-US" sz="3600" b="1" i="0" u="sng" strike="noStrike" cap="none" normalizeH="0" baseline="0" dirty="0">
                <a:ln>
                  <a:noFill/>
                </a:ln>
                <a:solidFill>
                  <a:srgbClr val="273239"/>
                </a:solidFill>
                <a:effectLst/>
                <a:latin typeface="urw-din"/>
              </a:rPr>
              <a:t>Difference between Inheritance and Containership</a:t>
            </a:r>
            <a:br>
              <a:rPr lang="en-US" dirty="0"/>
            </a:br>
            <a:endParaRPr lang="en-US" dirty="0"/>
          </a:p>
        </p:txBody>
      </p:sp>
      <p:graphicFrame>
        <p:nvGraphicFramePr>
          <p:cNvPr id="4" name="Content Placeholder 3">
            <a:extLst>
              <a:ext uri="{FF2B5EF4-FFF2-40B4-BE49-F238E27FC236}">
                <a16:creationId xmlns:a16="http://schemas.microsoft.com/office/drawing/2014/main" id="{E527DC21-3370-5DD0-1E82-57343A7E2334}"/>
              </a:ext>
            </a:extLst>
          </p:cNvPr>
          <p:cNvGraphicFramePr>
            <a:graphicFrameLocks noGrp="1"/>
          </p:cNvGraphicFramePr>
          <p:nvPr>
            <p:ph idx="1"/>
            <p:extLst>
              <p:ext uri="{D42A27DB-BD31-4B8C-83A1-F6EECF244321}">
                <p14:modId xmlns:p14="http://schemas.microsoft.com/office/powerpoint/2010/main" val="201346850"/>
              </p:ext>
            </p:extLst>
          </p:nvPr>
        </p:nvGraphicFramePr>
        <p:xfrm>
          <a:off x="838200" y="1917576"/>
          <a:ext cx="10515600" cy="4722920"/>
        </p:xfrm>
        <a:graphic>
          <a:graphicData uri="http://schemas.openxmlformats.org/drawingml/2006/table">
            <a:tbl>
              <a:tblPr/>
              <a:tblGrid>
                <a:gridCol w="5257800">
                  <a:extLst>
                    <a:ext uri="{9D8B030D-6E8A-4147-A177-3AD203B41FA5}">
                      <a16:colId xmlns:a16="http://schemas.microsoft.com/office/drawing/2014/main" val="1981343463"/>
                    </a:ext>
                  </a:extLst>
                </a:gridCol>
                <a:gridCol w="5257800">
                  <a:extLst>
                    <a:ext uri="{9D8B030D-6E8A-4147-A177-3AD203B41FA5}">
                      <a16:colId xmlns:a16="http://schemas.microsoft.com/office/drawing/2014/main" val="621075699"/>
                    </a:ext>
                  </a:extLst>
                </a:gridCol>
              </a:tblGrid>
              <a:tr h="854316">
                <a:tc>
                  <a:txBody>
                    <a:bodyPr/>
                    <a:lstStyle/>
                    <a:p>
                      <a:pPr algn="ctr" fontAlgn="base"/>
                      <a:r>
                        <a:rPr lang="en-US" sz="2400" b="0" dirty="0">
                          <a:effectLst/>
                        </a:rPr>
                        <a:t>Inheritance</a:t>
                      </a:r>
                    </a:p>
                  </a:txBody>
                  <a:tcPr marL="95250" marR="95250" marT="95250" marB="95250" anchor="ctr">
                    <a:lnL>
                      <a:noFill/>
                    </a:lnL>
                    <a:lnR>
                      <a:noFill/>
                    </a:lnR>
                    <a:lnT>
                      <a:noFill/>
                    </a:lnT>
                    <a:lnB>
                      <a:noFill/>
                    </a:lnB>
                  </a:tcPr>
                </a:tc>
                <a:tc>
                  <a:txBody>
                    <a:bodyPr/>
                    <a:lstStyle/>
                    <a:p>
                      <a:pPr algn="ctr" fontAlgn="base"/>
                      <a:r>
                        <a:rPr lang="en-US" sz="2400" b="0" dirty="0">
                          <a:effectLst/>
                        </a:rPr>
                        <a:t>Containership</a:t>
                      </a:r>
                    </a:p>
                  </a:txBody>
                  <a:tcPr marL="95250" marR="95250" marT="95250" marB="95250" anchor="ctr">
                    <a:lnL>
                      <a:noFill/>
                    </a:lnL>
                    <a:lnR>
                      <a:noFill/>
                    </a:lnR>
                    <a:lnT>
                      <a:noFill/>
                    </a:lnT>
                    <a:lnB>
                      <a:noFill/>
                    </a:lnB>
                  </a:tcPr>
                </a:tc>
                <a:extLst>
                  <a:ext uri="{0D108BD9-81ED-4DB2-BD59-A6C34878D82A}">
                    <a16:rowId xmlns:a16="http://schemas.microsoft.com/office/drawing/2014/main" val="2792129070"/>
                  </a:ext>
                </a:extLst>
              </a:tr>
              <a:tr h="967151">
                <a:tc>
                  <a:txBody>
                    <a:bodyPr/>
                    <a:lstStyle/>
                    <a:p>
                      <a:pPr algn="ctr" fontAlgn="base"/>
                      <a:r>
                        <a:rPr lang="en-US" sz="2000" b="0" dirty="0">
                          <a:effectLst/>
                        </a:rPr>
                        <a:t>It enables a class to inherit data and functions from a base class</a:t>
                      </a:r>
                    </a:p>
                  </a:txBody>
                  <a:tcPr marL="95250" marR="95250" marT="133350" marB="133350" anchor="ctr">
                    <a:lnL>
                      <a:noFill/>
                    </a:lnL>
                    <a:lnR>
                      <a:noFill/>
                    </a:lnR>
                    <a:lnT>
                      <a:noFill/>
                    </a:lnT>
                    <a:lnB>
                      <a:noFill/>
                    </a:lnB>
                  </a:tcPr>
                </a:tc>
                <a:tc>
                  <a:txBody>
                    <a:bodyPr/>
                    <a:lstStyle/>
                    <a:p>
                      <a:pPr algn="ctr" fontAlgn="base"/>
                      <a:r>
                        <a:rPr lang="en-US" sz="2000" b="0">
                          <a:effectLst/>
                        </a:rPr>
                        <a:t>It enables a class to contain objects of different classes as its data member.</a:t>
                      </a:r>
                    </a:p>
                  </a:txBody>
                  <a:tcPr marL="95250" marR="95250" marT="133350" marB="133350" anchor="ctr">
                    <a:lnL>
                      <a:noFill/>
                    </a:lnL>
                    <a:lnR>
                      <a:noFill/>
                    </a:lnR>
                    <a:lnT>
                      <a:noFill/>
                    </a:lnT>
                    <a:lnB>
                      <a:noFill/>
                    </a:lnB>
                  </a:tcPr>
                </a:tc>
                <a:extLst>
                  <a:ext uri="{0D108BD9-81ED-4DB2-BD59-A6C34878D82A}">
                    <a16:rowId xmlns:a16="http://schemas.microsoft.com/office/drawing/2014/main" val="4290813943"/>
                  </a:ext>
                </a:extLst>
              </a:tr>
              <a:tr h="967151">
                <a:tc>
                  <a:txBody>
                    <a:bodyPr/>
                    <a:lstStyle/>
                    <a:p>
                      <a:pPr algn="ctr" fontAlgn="base"/>
                      <a:r>
                        <a:rPr lang="en-US" sz="2000" b="0" dirty="0">
                          <a:effectLst/>
                        </a:rPr>
                        <a:t>The derived class may override the functionality of the base class.</a:t>
                      </a:r>
                    </a:p>
                  </a:txBody>
                  <a:tcPr marL="95250" marR="95250" marT="133350" marB="133350" anchor="ctr">
                    <a:lnL>
                      <a:noFill/>
                    </a:lnL>
                    <a:lnR>
                      <a:noFill/>
                    </a:lnR>
                    <a:lnT>
                      <a:noFill/>
                    </a:lnT>
                    <a:lnB>
                      <a:noFill/>
                    </a:lnB>
                  </a:tcPr>
                </a:tc>
                <a:tc>
                  <a:txBody>
                    <a:bodyPr/>
                    <a:lstStyle/>
                    <a:p>
                      <a:pPr algn="ctr" fontAlgn="base"/>
                      <a:r>
                        <a:rPr lang="en-US" sz="2000" b="0" dirty="0">
                          <a:effectLst/>
                        </a:rPr>
                        <a:t>The container class can’t override the functionality of the contained class.</a:t>
                      </a:r>
                    </a:p>
                  </a:txBody>
                  <a:tcPr marL="95250" marR="95250" marT="133350" marB="133350" anchor="ctr">
                    <a:lnL>
                      <a:noFill/>
                    </a:lnL>
                    <a:lnR>
                      <a:noFill/>
                    </a:lnR>
                    <a:lnT>
                      <a:noFill/>
                    </a:lnT>
                    <a:lnB>
                      <a:noFill/>
                    </a:lnB>
                  </a:tcPr>
                </a:tc>
                <a:extLst>
                  <a:ext uri="{0D108BD9-81ED-4DB2-BD59-A6C34878D82A}">
                    <a16:rowId xmlns:a16="http://schemas.microsoft.com/office/drawing/2014/main" val="561454310"/>
                  </a:ext>
                </a:extLst>
              </a:tr>
              <a:tr h="967151">
                <a:tc>
                  <a:txBody>
                    <a:bodyPr/>
                    <a:lstStyle/>
                    <a:p>
                      <a:pPr algn="ctr" fontAlgn="base"/>
                      <a:r>
                        <a:rPr lang="en-US" sz="2000" b="0">
                          <a:effectLst/>
                        </a:rPr>
                        <a:t>The derived class may add data or functions to the base class.</a:t>
                      </a:r>
                    </a:p>
                  </a:txBody>
                  <a:tcPr marL="95250" marR="95250" marT="133350" marB="133350" anchor="ctr">
                    <a:lnL>
                      <a:noFill/>
                    </a:lnL>
                    <a:lnR>
                      <a:noFill/>
                    </a:lnR>
                    <a:lnT>
                      <a:noFill/>
                    </a:lnT>
                    <a:lnB>
                      <a:noFill/>
                    </a:lnB>
                  </a:tcPr>
                </a:tc>
                <a:tc>
                  <a:txBody>
                    <a:bodyPr/>
                    <a:lstStyle/>
                    <a:p>
                      <a:pPr algn="ctr" fontAlgn="base"/>
                      <a:r>
                        <a:rPr lang="en-US" sz="2000" b="0" dirty="0">
                          <a:effectLst/>
                        </a:rPr>
                        <a:t>The container class can’t add anything to the contained class.</a:t>
                      </a:r>
                    </a:p>
                  </a:txBody>
                  <a:tcPr marL="95250" marR="95250" marT="133350" marB="133350" anchor="ctr">
                    <a:lnL>
                      <a:noFill/>
                    </a:lnL>
                    <a:lnR>
                      <a:noFill/>
                    </a:lnR>
                    <a:lnT>
                      <a:noFill/>
                    </a:lnT>
                    <a:lnB>
                      <a:noFill/>
                    </a:lnB>
                  </a:tcPr>
                </a:tc>
                <a:extLst>
                  <a:ext uri="{0D108BD9-81ED-4DB2-BD59-A6C34878D82A}">
                    <a16:rowId xmlns:a16="http://schemas.microsoft.com/office/drawing/2014/main" val="3584095735"/>
                  </a:ext>
                </a:extLst>
              </a:tr>
              <a:tr h="967151">
                <a:tc>
                  <a:txBody>
                    <a:bodyPr/>
                    <a:lstStyle/>
                    <a:p>
                      <a:pPr algn="ctr" fontAlgn="base"/>
                      <a:r>
                        <a:rPr lang="en-US" sz="2000" b="0">
                          <a:effectLst/>
                        </a:rPr>
                        <a:t>Inheritance represents a </a:t>
                      </a:r>
                      <a:r>
                        <a:rPr lang="en-US" sz="2000" b="1">
                          <a:effectLst/>
                        </a:rPr>
                        <a:t>“is-a”</a:t>
                      </a:r>
                      <a:r>
                        <a:rPr lang="en-US" sz="2000" b="0">
                          <a:effectLst/>
                        </a:rPr>
                        <a:t> relationship.</a:t>
                      </a:r>
                    </a:p>
                  </a:txBody>
                  <a:tcPr marL="95250" marR="95250" marT="133350" marB="133350" anchor="ctr">
                    <a:lnL>
                      <a:noFill/>
                    </a:lnL>
                    <a:lnR>
                      <a:noFill/>
                    </a:lnR>
                    <a:lnT>
                      <a:noFill/>
                    </a:lnT>
                    <a:lnB>
                      <a:noFill/>
                    </a:lnB>
                  </a:tcPr>
                </a:tc>
                <a:tc>
                  <a:txBody>
                    <a:bodyPr/>
                    <a:lstStyle/>
                    <a:p>
                      <a:pPr algn="ctr" fontAlgn="base"/>
                      <a:r>
                        <a:rPr lang="en-US" sz="2000" b="0" dirty="0">
                          <a:effectLst/>
                        </a:rPr>
                        <a:t>Containership represents a </a:t>
                      </a:r>
                      <a:r>
                        <a:rPr lang="en-US" sz="2000" b="1" dirty="0">
                          <a:effectLst/>
                        </a:rPr>
                        <a:t>“has-a”</a:t>
                      </a:r>
                      <a:r>
                        <a:rPr lang="en-US" sz="2000" b="0" dirty="0">
                          <a:effectLst/>
                        </a:rPr>
                        <a:t> relationship.</a:t>
                      </a:r>
                    </a:p>
                  </a:txBody>
                  <a:tcPr marL="95250" marR="95250" marT="133350" marB="133350" anchor="ctr">
                    <a:lnL>
                      <a:noFill/>
                    </a:lnL>
                    <a:lnR>
                      <a:noFill/>
                    </a:lnR>
                    <a:lnT>
                      <a:noFill/>
                    </a:lnT>
                    <a:lnB>
                      <a:noFill/>
                    </a:lnB>
                  </a:tcPr>
                </a:tc>
                <a:extLst>
                  <a:ext uri="{0D108BD9-81ED-4DB2-BD59-A6C34878D82A}">
                    <a16:rowId xmlns:a16="http://schemas.microsoft.com/office/drawing/2014/main" val="272032150"/>
                  </a:ext>
                </a:extLst>
              </a:tr>
            </a:tbl>
          </a:graphicData>
        </a:graphic>
      </p:graphicFrame>
      <p:sp>
        <p:nvSpPr>
          <p:cNvPr id="5" name="Rectangle 1">
            <a:extLst>
              <a:ext uri="{FF2B5EF4-FFF2-40B4-BE49-F238E27FC236}">
                <a16:creationId xmlns:a16="http://schemas.microsoft.com/office/drawing/2014/main" id="{7418EC92-2A6E-3F16-190E-6509914DD9CA}"/>
              </a:ext>
            </a:extLst>
          </p:cNvPr>
          <p:cNvSpPr>
            <a:spLocks noChangeArrowheads="1"/>
          </p:cNvSpPr>
          <p:nvPr/>
        </p:nvSpPr>
        <p:spPr bwMode="auto">
          <a:xfrm>
            <a:off x="6075161" y="136267"/>
            <a:ext cx="4167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urw-din"/>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70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2D44-0AD5-F816-276B-1AAAC4BE0EED}"/>
              </a:ext>
            </a:extLst>
          </p:cNvPr>
          <p:cNvSpPr>
            <a:spLocks noGrp="1"/>
          </p:cNvSpPr>
          <p:nvPr>
            <p:ph type="title"/>
          </p:nvPr>
        </p:nvSpPr>
        <p:spPr/>
        <p:txBody>
          <a:bodyPr/>
          <a:lstStyle/>
          <a:p>
            <a:pPr algn="ctr"/>
            <a:r>
              <a:rPr lang="en-US" dirty="0"/>
              <a:t>Syntax for Containership</a:t>
            </a:r>
            <a:br>
              <a:rPr lang="en-US" dirty="0"/>
            </a:br>
            <a:endParaRPr lang="en-US" dirty="0"/>
          </a:p>
        </p:txBody>
      </p:sp>
      <p:sp>
        <p:nvSpPr>
          <p:cNvPr id="3" name="Content Placeholder 2">
            <a:extLst>
              <a:ext uri="{FF2B5EF4-FFF2-40B4-BE49-F238E27FC236}">
                <a16:creationId xmlns:a16="http://schemas.microsoft.com/office/drawing/2014/main" id="{A9D617B1-BB00-E7D4-E9AD-A0BB2A106554}"/>
              </a:ext>
            </a:extLst>
          </p:cNvPr>
          <p:cNvSpPr>
            <a:spLocks noGrp="1"/>
          </p:cNvSpPr>
          <p:nvPr>
            <p:ph idx="1"/>
          </p:nvPr>
        </p:nvSpPr>
        <p:spPr/>
        <p:txBody>
          <a:bodyPr>
            <a:normAutofit fontScale="40000" lnSpcReduction="20000"/>
          </a:bodyPr>
          <a:lstStyle/>
          <a:p>
            <a:endParaRPr lang="en-US" dirty="0"/>
          </a:p>
          <a:p>
            <a:pPr marL="0" indent="0">
              <a:buNone/>
            </a:pPr>
            <a:r>
              <a:rPr lang="en-US" sz="4000" dirty="0"/>
              <a:t>// Class that is to be contained</a:t>
            </a:r>
          </a:p>
          <a:p>
            <a:pPr marL="0" indent="0">
              <a:buNone/>
            </a:pPr>
            <a:r>
              <a:rPr lang="en-US" sz="4000" dirty="0"/>
              <a:t>class first {</a:t>
            </a:r>
          </a:p>
          <a:p>
            <a:pPr marL="0" indent="0">
              <a:buNone/>
            </a:pPr>
            <a:r>
              <a:rPr lang="en-US" sz="4000" dirty="0"/>
              <a:t>    .</a:t>
            </a:r>
          </a:p>
          <a:p>
            <a:pPr marL="0" indent="0">
              <a:buNone/>
            </a:pPr>
            <a:r>
              <a:rPr lang="en-US" sz="4000" dirty="0"/>
              <a:t>    .</a:t>
            </a:r>
          </a:p>
          <a:p>
            <a:pPr marL="0" indent="0">
              <a:buNone/>
            </a:pPr>
            <a:r>
              <a:rPr lang="en-US" sz="4000" dirty="0"/>
              <a:t>};</a:t>
            </a:r>
          </a:p>
          <a:p>
            <a:endParaRPr lang="en-US" sz="4000" dirty="0"/>
          </a:p>
          <a:p>
            <a:pPr marL="0" indent="0">
              <a:buNone/>
            </a:pPr>
            <a:r>
              <a:rPr lang="en-US" sz="4000" dirty="0"/>
              <a:t>// Container class</a:t>
            </a:r>
          </a:p>
          <a:p>
            <a:pPr marL="0" indent="0">
              <a:buNone/>
            </a:pPr>
            <a:r>
              <a:rPr lang="en-US" sz="4000" dirty="0"/>
              <a:t>class second {</a:t>
            </a:r>
          </a:p>
          <a:p>
            <a:pPr marL="0" indent="0">
              <a:buNone/>
            </a:pPr>
            <a:r>
              <a:rPr lang="en-US" sz="4000" dirty="0"/>
              <a:t>  // creating object of first</a:t>
            </a:r>
          </a:p>
          <a:p>
            <a:pPr marL="0" indent="0">
              <a:buNone/>
            </a:pPr>
            <a:r>
              <a:rPr lang="en-US" sz="4000" dirty="0"/>
              <a:t>    first f;</a:t>
            </a:r>
          </a:p>
          <a:p>
            <a:pPr marL="0" indent="0">
              <a:buNone/>
            </a:pPr>
            <a:r>
              <a:rPr lang="en-US" sz="4000" dirty="0"/>
              <a:t>    .</a:t>
            </a:r>
          </a:p>
          <a:p>
            <a:pPr marL="0" indent="0">
              <a:buNone/>
            </a:pPr>
            <a:r>
              <a:rPr lang="en-US" sz="4000" dirty="0"/>
              <a:t>    .</a:t>
            </a:r>
          </a:p>
          <a:p>
            <a:pPr marL="0" indent="0">
              <a:buNone/>
            </a:pPr>
            <a:r>
              <a:rPr lang="en-US" sz="4000" dirty="0"/>
              <a:t>};</a:t>
            </a:r>
          </a:p>
        </p:txBody>
      </p:sp>
    </p:spTree>
    <p:extLst>
      <p:ext uri="{BB962C8B-B14F-4D97-AF65-F5344CB8AC3E}">
        <p14:creationId xmlns:p14="http://schemas.microsoft.com/office/powerpoint/2010/main" val="158738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9548-0CC3-76BF-3AC6-38E4D5FCA132}"/>
              </a:ext>
            </a:extLst>
          </p:cNvPr>
          <p:cNvSpPr>
            <a:spLocks noGrp="1"/>
          </p:cNvSpPr>
          <p:nvPr>
            <p:ph type="title"/>
          </p:nvPr>
        </p:nvSpPr>
        <p:spPr/>
        <p:txBody>
          <a:bodyPr/>
          <a:lstStyle/>
          <a:p>
            <a:pPr algn="ctr"/>
            <a:r>
              <a:rPr lang="en-US" dirty="0"/>
              <a:t>Example-01</a:t>
            </a:r>
          </a:p>
        </p:txBody>
      </p:sp>
      <p:sp>
        <p:nvSpPr>
          <p:cNvPr id="3" name="Content Placeholder 2">
            <a:extLst>
              <a:ext uri="{FF2B5EF4-FFF2-40B4-BE49-F238E27FC236}">
                <a16:creationId xmlns:a16="http://schemas.microsoft.com/office/drawing/2014/main" id="{51F111D8-718C-7D73-F2DD-0EA40B11B647}"/>
              </a:ext>
            </a:extLst>
          </p:cNvPr>
          <p:cNvSpPr>
            <a:spLocks noGrp="1"/>
          </p:cNvSpPr>
          <p:nvPr>
            <p:ph idx="1"/>
          </p:nvPr>
        </p:nvSpPr>
        <p:spPr/>
        <p:txBody>
          <a:bodyPr/>
          <a:lstStyle/>
          <a:p>
            <a:r>
              <a:rPr lang="en-US" dirty="0"/>
              <a:t>See example: Container_Example1.cpp</a:t>
            </a:r>
          </a:p>
          <a:p>
            <a:r>
              <a:rPr lang="en-US" b="1" i="0" dirty="0">
                <a:solidFill>
                  <a:srgbClr val="273239"/>
                </a:solidFill>
                <a:effectLst/>
                <a:latin typeface="urw-din"/>
              </a:rPr>
              <a:t>Explanation:</a:t>
            </a:r>
          </a:p>
          <a:p>
            <a:pPr lvl="1"/>
            <a:r>
              <a:rPr lang="en-US" b="0" i="0" dirty="0">
                <a:solidFill>
                  <a:srgbClr val="273239"/>
                </a:solidFill>
                <a:effectLst/>
                <a:latin typeface="urw-din"/>
              </a:rPr>
              <a:t>In the class </a:t>
            </a:r>
            <a:r>
              <a:rPr lang="en-US" b="1" i="0" dirty="0">
                <a:solidFill>
                  <a:srgbClr val="273239"/>
                </a:solidFill>
                <a:effectLst/>
                <a:latin typeface="urw-din"/>
              </a:rPr>
              <a:t>second</a:t>
            </a:r>
            <a:r>
              <a:rPr lang="en-US" b="0" i="0" dirty="0">
                <a:solidFill>
                  <a:srgbClr val="273239"/>
                </a:solidFill>
                <a:effectLst/>
                <a:latin typeface="urw-din"/>
              </a:rPr>
              <a:t> we have an object of class </a:t>
            </a:r>
            <a:r>
              <a:rPr lang="en-US" b="1" i="0" dirty="0">
                <a:solidFill>
                  <a:srgbClr val="273239"/>
                </a:solidFill>
                <a:effectLst/>
                <a:latin typeface="urw-din"/>
              </a:rPr>
              <a:t>first</a:t>
            </a:r>
            <a:r>
              <a:rPr lang="en-US" b="0" i="0" dirty="0">
                <a:solidFill>
                  <a:srgbClr val="273239"/>
                </a:solidFill>
                <a:effectLst/>
                <a:latin typeface="urw-din"/>
              </a:rPr>
              <a:t>. </a:t>
            </a:r>
          </a:p>
          <a:p>
            <a:pPr lvl="1"/>
            <a:r>
              <a:rPr lang="en-US" b="0" i="0" dirty="0">
                <a:solidFill>
                  <a:srgbClr val="273239"/>
                </a:solidFill>
                <a:effectLst/>
                <a:latin typeface="urw-din"/>
              </a:rPr>
              <a:t>This is another type of inheritance we are witnessing. </a:t>
            </a:r>
          </a:p>
          <a:p>
            <a:pPr lvl="1"/>
            <a:r>
              <a:rPr lang="en-US" b="0" i="0" dirty="0">
                <a:solidFill>
                  <a:srgbClr val="273239"/>
                </a:solidFill>
                <a:effectLst/>
                <a:latin typeface="urw-din"/>
              </a:rPr>
              <a:t>This type of inheritance is known as </a:t>
            </a:r>
            <a:r>
              <a:rPr lang="en-US" b="1" i="0" dirty="0" err="1">
                <a:solidFill>
                  <a:srgbClr val="273239"/>
                </a:solidFill>
                <a:effectLst/>
                <a:latin typeface="urw-din"/>
              </a:rPr>
              <a:t>has_a</a:t>
            </a:r>
            <a:r>
              <a:rPr lang="en-US" b="0" i="0" dirty="0">
                <a:solidFill>
                  <a:srgbClr val="273239"/>
                </a:solidFill>
                <a:effectLst/>
                <a:latin typeface="urw-din"/>
              </a:rPr>
              <a:t> relationship as we say that class </a:t>
            </a:r>
            <a:r>
              <a:rPr lang="en-US" b="1" i="0" dirty="0">
                <a:solidFill>
                  <a:srgbClr val="273239"/>
                </a:solidFill>
                <a:effectLst/>
                <a:latin typeface="urw-din"/>
              </a:rPr>
              <a:t>second</a:t>
            </a:r>
            <a:r>
              <a:rPr lang="en-US" b="0" i="0" dirty="0">
                <a:solidFill>
                  <a:srgbClr val="273239"/>
                </a:solidFill>
                <a:effectLst/>
                <a:latin typeface="urw-din"/>
              </a:rPr>
              <a:t> has an object of first class </a:t>
            </a:r>
            <a:r>
              <a:rPr lang="en-US" b="1" i="0" dirty="0">
                <a:solidFill>
                  <a:srgbClr val="273239"/>
                </a:solidFill>
                <a:effectLst/>
                <a:latin typeface="urw-din"/>
              </a:rPr>
              <a:t>first</a:t>
            </a:r>
            <a:r>
              <a:rPr lang="en-US" b="0" i="0" dirty="0">
                <a:solidFill>
                  <a:srgbClr val="273239"/>
                </a:solidFill>
                <a:effectLst/>
                <a:latin typeface="urw-din"/>
              </a:rPr>
              <a:t> as its member. </a:t>
            </a:r>
          </a:p>
          <a:p>
            <a:pPr lvl="1"/>
            <a:r>
              <a:rPr lang="en-US" b="0" i="0" dirty="0">
                <a:solidFill>
                  <a:srgbClr val="273239"/>
                </a:solidFill>
                <a:effectLst/>
                <a:latin typeface="urw-din"/>
              </a:rPr>
              <a:t>From the object f we call the function of class </a:t>
            </a:r>
            <a:r>
              <a:rPr lang="en-US" b="1" i="0" dirty="0">
                <a:solidFill>
                  <a:srgbClr val="273239"/>
                </a:solidFill>
                <a:effectLst/>
                <a:latin typeface="urw-din"/>
              </a:rPr>
              <a:t>first</a:t>
            </a:r>
            <a:r>
              <a:rPr lang="en-US" b="0" i="0" dirty="0">
                <a:solidFill>
                  <a:srgbClr val="273239"/>
                </a:solidFill>
                <a:effectLst/>
                <a:latin typeface="urw-din"/>
              </a:rPr>
              <a:t>.</a:t>
            </a:r>
            <a:endParaRPr lang="en-US" dirty="0"/>
          </a:p>
        </p:txBody>
      </p:sp>
    </p:spTree>
    <p:extLst>
      <p:ext uri="{BB962C8B-B14F-4D97-AF65-F5344CB8AC3E}">
        <p14:creationId xmlns:p14="http://schemas.microsoft.com/office/powerpoint/2010/main" val="50221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9548-0CC3-76BF-3AC6-38E4D5FCA132}"/>
              </a:ext>
            </a:extLst>
          </p:cNvPr>
          <p:cNvSpPr>
            <a:spLocks noGrp="1"/>
          </p:cNvSpPr>
          <p:nvPr>
            <p:ph type="title"/>
          </p:nvPr>
        </p:nvSpPr>
        <p:spPr/>
        <p:txBody>
          <a:bodyPr/>
          <a:lstStyle/>
          <a:p>
            <a:pPr algn="ctr"/>
            <a:r>
              <a:rPr lang="en-US" dirty="0"/>
              <a:t>Example-02</a:t>
            </a:r>
          </a:p>
        </p:txBody>
      </p:sp>
      <p:sp>
        <p:nvSpPr>
          <p:cNvPr id="3" name="Content Placeholder 2">
            <a:extLst>
              <a:ext uri="{FF2B5EF4-FFF2-40B4-BE49-F238E27FC236}">
                <a16:creationId xmlns:a16="http://schemas.microsoft.com/office/drawing/2014/main" id="{51F111D8-718C-7D73-F2DD-0EA40B11B647}"/>
              </a:ext>
            </a:extLst>
          </p:cNvPr>
          <p:cNvSpPr>
            <a:spLocks noGrp="1"/>
          </p:cNvSpPr>
          <p:nvPr>
            <p:ph idx="1"/>
          </p:nvPr>
        </p:nvSpPr>
        <p:spPr/>
        <p:txBody>
          <a:bodyPr/>
          <a:lstStyle/>
          <a:p>
            <a:r>
              <a:rPr lang="en-US" dirty="0"/>
              <a:t>See example: Container_Example2.cpp</a:t>
            </a:r>
          </a:p>
          <a:p>
            <a:r>
              <a:rPr lang="en-US" b="1" i="0" dirty="0">
                <a:solidFill>
                  <a:srgbClr val="273239"/>
                </a:solidFill>
                <a:effectLst/>
                <a:latin typeface="urw-din"/>
              </a:rPr>
              <a:t>Explanation:</a:t>
            </a:r>
          </a:p>
          <a:p>
            <a:r>
              <a:rPr lang="en-US" b="0" i="0" dirty="0">
                <a:solidFill>
                  <a:srgbClr val="273239"/>
                </a:solidFill>
                <a:effectLst/>
                <a:latin typeface="urw-din"/>
              </a:rPr>
              <a:t>In this program we have not inherited class </a:t>
            </a:r>
            <a:r>
              <a:rPr lang="en-US" b="1" i="0" dirty="0">
                <a:solidFill>
                  <a:srgbClr val="273239"/>
                </a:solidFill>
                <a:effectLst/>
                <a:latin typeface="urw-din"/>
              </a:rPr>
              <a:t>first</a:t>
            </a:r>
            <a:r>
              <a:rPr lang="en-US" b="0" i="0" dirty="0">
                <a:solidFill>
                  <a:srgbClr val="273239"/>
                </a:solidFill>
                <a:effectLst/>
                <a:latin typeface="urw-din"/>
              </a:rPr>
              <a:t> into class </a:t>
            </a:r>
            <a:r>
              <a:rPr lang="en-US" b="1" i="0" dirty="0">
                <a:solidFill>
                  <a:srgbClr val="273239"/>
                </a:solidFill>
                <a:effectLst/>
                <a:latin typeface="urw-din"/>
              </a:rPr>
              <a:t>second</a:t>
            </a:r>
            <a:r>
              <a:rPr lang="en-US" b="0" i="0" dirty="0">
                <a:solidFill>
                  <a:srgbClr val="273239"/>
                </a:solidFill>
                <a:effectLst/>
                <a:latin typeface="urw-din"/>
              </a:rPr>
              <a:t> but as we are having an object of class </a:t>
            </a:r>
            <a:r>
              <a:rPr lang="en-US" b="1" i="0" dirty="0">
                <a:solidFill>
                  <a:srgbClr val="273239"/>
                </a:solidFill>
                <a:effectLst/>
                <a:latin typeface="urw-din"/>
              </a:rPr>
              <a:t>first</a:t>
            </a:r>
            <a:r>
              <a:rPr lang="en-US" b="0" i="0" dirty="0">
                <a:solidFill>
                  <a:srgbClr val="273239"/>
                </a:solidFill>
                <a:effectLst/>
                <a:latin typeface="urw-din"/>
              </a:rPr>
              <a:t> as a member of class </a:t>
            </a:r>
            <a:r>
              <a:rPr lang="en-US" b="1" i="0" dirty="0">
                <a:solidFill>
                  <a:srgbClr val="273239"/>
                </a:solidFill>
                <a:effectLst/>
                <a:latin typeface="urw-din"/>
              </a:rPr>
              <a:t>second</a:t>
            </a:r>
            <a:r>
              <a:rPr lang="en-US" b="0" i="0" dirty="0">
                <a:solidFill>
                  <a:srgbClr val="273239"/>
                </a:solidFill>
                <a:effectLst/>
                <a:latin typeface="urw-din"/>
              </a:rPr>
              <a:t>.</a:t>
            </a:r>
          </a:p>
          <a:p>
            <a:r>
              <a:rPr lang="en-US" b="0" i="0" dirty="0">
                <a:solidFill>
                  <a:srgbClr val="273239"/>
                </a:solidFill>
                <a:effectLst/>
                <a:latin typeface="urw-din"/>
              </a:rPr>
              <a:t>So when default constructor of class </a:t>
            </a:r>
            <a:r>
              <a:rPr lang="en-US" b="1" i="0" dirty="0">
                <a:solidFill>
                  <a:srgbClr val="273239"/>
                </a:solidFill>
                <a:effectLst/>
                <a:latin typeface="urw-din"/>
              </a:rPr>
              <a:t>second</a:t>
            </a:r>
            <a:r>
              <a:rPr lang="en-US" b="0" i="0" dirty="0">
                <a:solidFill>
                  <a:srgbClr val="273239"/>
                </a:solidFill>
                <a:effectLst/>
                <a:latin typeface="urw-din"/>
              </a:rPr>
              <a:t> is called, due to presence of object </a:t>
            </a:r>
            <a:r>
              <a:rPr lang="en-US" b="1" i="0" dirty="0">
                <a:solidFill>
                  <a:srgbClr val="273239"/>
                </a:solidFill>
                <a:effectLst/>
                <a:latin typeface="urw-din"/>
              </a:rPr>
              <a:t>f</a:t>
            </a:r>
            <a:r>
              <a:rPr lang="en-US" b="0" i="0" dirty="0">
                <a:solidFill>
                  <a:srgbClr val="273239"/>
                </a:solidFill>
                <a:effectLst/>
                <a:latin typeface="urw-din"/>
              </a:rPr>
              <a:t> of </a:t>
            </a:r>
            <a:r>
              <a:rPr lang="en-US" b="1" i="0" dirty="0">
                <a:solidFill>
                  <a:srgbClr val="273239"/>
                </a:solidFill>
                <a:effectLst/>
                <a:latin typeface="urw-din"/>
              </a:rPr>
              <a:t>first</a:t>
            </a:r>
            <a:r>
              <a:rPr lang="en-US" b="0" i="0" dirty="0">
                <a:solidFill>
                  <a:srgbClr val="273239"/>
                </a:solidFill>
                <a:effectLst/>
                <a:latin typeface="urw-din"/>
              </a:rPr>
              <a:t> class in </a:t>
            </a:r>
            <a:r>
              <a:rPr lang="en-US" b="1" i="0" dirty="0">
                <a:solidFill>
                  <a:srgbClr val="273239"/>
                </a:solidFill>
                <a:effectLst/>
                <a:latin typeface="urw-din"/>
              </a:rPr>
              <a:t>second</a:t>
            </a:r>
            <a:r>
              <a:rPr lang="en-US" b="0" i="0" dirty="0">
                <a:solidFill>
                  <a:srgbClr val="273239"/>
                </a:solidFill>
                <a:effectLst/>
                <a:latin typeface="urw-din"/>
              </a:rPr>
              <a:t>, default constructor of class </a:t>
            </a:r>
            <a:r>
              <a:rPr lang="en-US" b="1" i="0" dirty="0">
                <a:solidFill>
                  <a:srgbClr val="273239"/>
                </a:solidFill>
                <a:effectLst/>
                <a:latin typeface="urw-din"/>
              </a:rPr>
              <a:t>first</a:t>
            </a:r>
            <a:r>
              <a:rPr lang="en-US" b="0" i="0" dirty="0">
                <a:solidFill>
                  <a:srgbClr val="273239"/>
                </a:solidFill>
                <a:effectLst/>
                <a:latin typeface="urw-din"/>
              </a:rPr>
              <a:t> is called first and then default constructor of class </a:t>
            </a:r>
            <a:r>
              <a:rPr lang="en-US" b="1" i="0" dirty="0">
                <a:solidFill>
                  <a:srgbClr val="273239"/>
                </a:solidFill>
                <a:effectLst/>
                <a:latin typeface="urw-din"/>
              </a:rPr>
              <a:t>second</a:t>
            </a:r>
            <a:r>
              <a:rPr lang="en-US" b="0" i="0" dirty="0">
                <a:solidFill>
                  <a:srgbClr val="273239"/>
                </a:solidFill>
                <a:effectLst/>
                <a:latin typeface="urw-din"/>
              </a:rPr>
              <a:t> is called .</a:t>
            </a:r>
            <a:endParaRPr lang="en-US" dirty="0"/>
          </a:p>
        </p:txBody>
      </p:sp>
    </p:spTree>
    <p:extLst>
      <p:ext uri="{BB962C8B-B14F-4D97-AF65-F5344CB8AC3E}">
        <p14:creationId xmlns:p14="http://schemas.microsoft.com/office/powerpoint/2010/main" val="22567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9548-0CC3-76BF-3AC6-38E4D5FCA132}"/>
              </a:ext>
            </a:extLst>
          </p:cNvPr>
          <p:cNvSpPr>
            <a:spLocks noGrp="1"/>
          </p:cNvSpPr>
          <p:nvPr>
            <p:ph type="title"/>
          </p:nvPr>
        </p:nvSpPr>
        <p:spPr/>
        <p:txBody>
          <a:bodyPr/>
          <a:lstStyle/>
          <a:p>
            <a:pPr algn="ctr"/>
            <a:r>
              <a:rPr lang="en-US" dirty="0"/>
              <a:t>Example-03</a:t>
            </a:r>
          </a:p>
        </p:txBody>
      </p:sp>
      <p:sp>
        <p:nvSpPr>
          <p:cNvPr id="3" name="Content Placeholder 2">
            <a:extLst>
              <a:ext uri="{FF2B5EF4-FFF2-40B4-BE49-F238E27FC236}">
                <a16:creationId xmlns:a16="http://schemas.microsoft.com/office/drawing/2014/main" id="{51F111D8-718C-7D73-F2DD-0EA40B11B647}"/>
              </a:ext>
            </a:extLst>
          </p:cNvPr>
          <p:cNvSpPr>
            <a:spLocks noGrp="1"/>
          </p:cNvSpPr>
          <p:nvPr>
            <p:ph idx="1"/>
          </p:nvPr>
        </p:nvSpPr>
        <p:spPr/>
        <p:txBody>
          <a:bodyPr/>
          <a:lstStyle/>
          <a:p>
            <a:r>
              <a:rPr lang="en-US" dirty="0"/>
              <a:t>See example: Container_Example3.cpp</a:t>
            </a:r>
          </a:p>
          <a:p>
            <a:r>
              <a:rPr lang="en-US" b="1" i="0" dirty="0">
                <a:solidFill>
                  <a:srgbClr val="273239"/>
                </a:solidFill>
                <a:effectLst/>
                <a:latin typeface="urw-din"/>
              </a:rPr>
              <a:t>Explanation:</a:t>
            </a:r>
          </a:p>
          <a:p>
            <a:r>
              <a:rPr lang="en-US" b="0" i="0" dirty="0">
                <a:solidFill>
                  <a:srgbClr val="273239"/>
                </a:solidFill>
                <a:effectLst/>
                <a:latin typeface="urw-din"/>
              </a:rPr>
              <a:t>With the help of containership we can only use </a:t>
            </a:r>
            <a:r>
              <a:rPr lang="en-US" b="1" i="0" dirty="0">
                <a:solidFill>
                  <a:srgbClr val="273239"/>
                </a:solidFill>
                <a:effectLst/>
                <a:latin typeface="urw-din"/>
              </a:rPr>
              <a:t>public</a:t>
            </a:r>
            <a:r>
              <a:rPr lang="en-US" b="0" i="0" dirty="0">
                <a:solidFill>
                  <a:srgbClr val="273239"/>
                </a:solidFill>
                <a:effectLst/>
                <a:latin typeface="urw-din"/>
              </a:rPr>
              <a:t> member/function of the class but not </a:t>
            </a:r>
            <a:r>
              <a:rPr lang="en-US" b="1" i="0" dirty="0">
                <a:solidFill>
                  <a:srgbClr val="273239"/>
                </a:solidFill>
                <a:effectLst/>
                <a:latin typeface="urw-din"/>
              </a:rPr>
              <a:t>protected</a:t>
            </a:r>
            <a:r>
              <a:rPr lang="en-US" b="0" i="0" dirty="0">
                <a:solidFill>
                  <a:srgbClr val="273239"/>
                </a:solidFill>
                <a:effectLst/>
                <a:latin typeface="urw-din"/>
              </a:rPr>
              <a:t> or </a:t>
            </a:r>
            <a:r>
              <a:rPr lang="en-US" b="1" i="0" dirty="0">
                <a:solidFill>
                  <a:srgbClr val="273239"/>
                </a:solidFill>
                <a:effectLst/>
                <a:latin typeface="urw-din"/>
              </a:rPr>
              <a:t>private</a:t>
            </a:r>
            <a:r>
              <a:rPr lang="en-US" b="0" i="0" dirty="0">
                <a:solidFill>
                  <a:srgbClr val="273239"/>
                </a:solidFill>
                <a:effectLst/>
                <a:latin typeface="urw-din"/>
              </a:rPr>
              <a:t>. </a:t>
            </a:r>
          </a:p>
          <a:p>
            <a:r>
              <a:rPr lang="en-US" b="0" i="0" dirty="0">
                <a:solidFill>
                  <a:srgbClr val="273239"/>
                </a:solidFill>
                <a:effectLst/>
                <a:latin typeface="urw-din"/>
              </a:rPr>
              <a:t>In the </a:t>
            </a:r>
            <a:r>
              <a:rPr lang="en-US" b="1" i="0" dirty="0">
                <a:solidFill>
                  <a:srgbClr val="273239"/>
                </a:solidFill>
                <a:effectLst/>
                <a:latin typeface="urw-din"/>
              </a:rPr>
              <a:t>first</a:t>
            </a:r>
            <a:r>
              <a:rPr lang="en-US" b="0" i="0" dirty="0">
                <a:solidFill>
                  <a:srgbClr val="273239"/>
                </a:solidFill>
                <a:effectLst/>
                <a:latin typeface="urw-din"/>
              </a:rPr>
              <a:t> class we have returned the reference with the help of </a:t>
            </a:r>
            <a:r>
              <a:rPr lang="en-US" b="1" i="0" dirty="0" err="1">
                <a:solidFill>
                  <a:srgbClr val="273239"/>
                </a:solidFill>
                <a:effectLst/>
                <a:latin typeface="urw-din"/>
              </a:rPr>
              <a:t>getnum</a:t>
            </a:r>
            <a:r>
              <a:rPr lang="en-US" b="0" i="0" dirty="0">
                <a:solidFill>
                  <a:srgbClr val="273239"/>
                </a:solidFill>
                <a:effectLst/>
                <a:latin typeface="urw-din"/>
              </a:rPr>
              <a:t>. Then we show it by a call to </a:t>
            </a:r>
            <a:r>
              <a:rPr lang="en-US" b="1" i="0" dirty="0" err="1">
                <a:solidFill>
                  <a:srgbClr val="273239"/>
                </a:solidFill>
                <a:effectLst/>
                <a:latin typeface="urw-din"/>
              </a:rPr>
              <a:t>showf</a:t>
            </a:r>
            <a:r>
              <a:rPr lang="en-US" b="0" i="0" dirty="0">
                <a:solidFill>
                  <a:srgbClr val="273239"/>
                </a:solidFill>
                <a:effectLst/>
                <a:latin typeface="urw-din"/>
              </a:rPr>
              <a:t>.</a:t>
            </a:r>
            <a:endParaRPr lang="en-US" dirty="0"/>
          </a:p>
        </p:txBody>
      </p:sp>
    </p:spTree>
    <p:extLst>
      <p:ext uri="{BB962C8B-B14F-4D97-AF65-F5344CB8AC3E}">
        <p14:creationId xmlns:p14="http://schemas.microsoft.com/office/powerpoint/2010/main" val="424561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9548-0CC3-76BF-3AC6-38E4D5FCA132}"/>
              </a:ext>
            </a:extLst>
          </p:cNvPr>
          <p:cNvSpPr>
            <a:spLocks noGrp="1"/>
          </p:cNvSpPr>
          <p:nvPr>
            <p:ph type="title"/>
          </p:nvPr>
        </p:nvSpPr>
        <p:spPr/>
        <p:txBody>
          <a:bodyPr/>
          <a:lstStyle/>
          <a:p>
            <a:pPr algn="ctr"/>
            <a:r>
              <a:rPr lang="en-US" dirty="0"/>
              <a:t>Example-04</a:t>
            </a:r>
          </a:p>
        </p:txBody>
      </p:sp>
      <p:sp>
        <p:nvSpPr>
          <p:cNvPr id="3" name="Content Placeholder 2">
            <a:extLst>
              <a:ext uri="{FF2B5EF4-FFF2-40B4-BE49-F238E27FC236}">
                <a16:creationId xmlns:a16="http://schemas.microsoft.com/office/drawing/2014/main" id="{51F111D8-718C-7D73-F2DD-0EA40B11B647}"/>
              </a:ext>
            </a:extLst>
          </p:cNvPr>
          <p:cNvSpPr>
            <a:spLocks noGrp="1"/>
          </p:cNvSpPr>
          <p:nvPr>
            <p:ph idx="1"/>
          </p:nvPr>
        </p:nvSpPr>
        <p:spPr/>
        <p:txBody>
          <a:bodyPr/>
          <a:lstStyle/>
          <a:p>
            <a:r>
              <a:rPr lang="en-US" dirty="0"/>
              <a:t>See example: Container_Example4.cpp</a:t>
            </a:r>
          </a:p>
          <a:p>
            <a:r>
              <a:rPr lang="en-US" b="1" i="0" dirty="0">
                <a:solidFill>
                  <a:srgbClr val="273239"/>
                </a:solidFill>
                <a:effectLst/>
                <a:latin typeface="urw-din"/>
              </a:rPr>
              <a:t>Explanation:</a:t>
            </a:r>
          </a:p>
          <a:p>
            <a:pPr lvl="1"/>
            <a:r>
              <a:rPr lang="en-US" b="1">
                <a:solidFill>
                  <a:srgbClr val="273239"/>
                </a:solidFill>
                <a:latin typeface="urw-din"/>
              </a:rPr>
              <a:t>Discussion</a:t>
            </a:r>
            <a:endParaRPr lang="en-US" b="1" i="0" dirty="0">
              <a:solidFill>
                <a:srgbClr val="273239"/>
              </a:solidFill>
              <a:effectLst/>
              <a:latin typeface="urw-din"/>
            </a:endParaRPr>
          </a:p>
        </p:txBody>
      </p:sp>
    </p:spTree>
    <p:extLst>
      <p:ext uri="{BB962C8B-B14F-4D97-AF65-F5344CB8AC3E}">
        <p14:creationId xmlns:p14="http://schemas.microsoft.com/office/powerpoint/2010/main" val="1776050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945</Words>
  <Application>Microsoft Office PowerPoint</Application>
  <PresentationFormat>Widescreen</PresentationFormat>
  <Paragraphs>109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Open Sans</vt:lpstr>
      <vt:lpstr>urw-din</vt:lpstr>
      <vt:lpstr>Office Theme</vt:lpstr>
      <vt:lpstr> WEEK 10 HAS A RELATIONSHIP</vt:lpstr>
      <vt:lpstr>Containership or has_a Relationship</vt:lpstr>
      <vt:lpstr>Examples</vt:lpstr>
      <vt:lpstr>Difference between Inheritance and Containership </vt:lpstr>
      <vt:lpstr>Syntax for Containership </vt:lpstr>
      <vt:lpstr>Example-01</vt:lpstr>
      <vt:lpstr>Example-02</vt:lpstr>
      <vt:lpstr>Example-03</vt:lpstr>
      <vt:lpstr>Example-04</vt:lpstr>
      <vt:lpstr>Types of HAS-A Relation</vt:lpstr>
      <vt:lpstr>Association</vt:lpstr>
      <vt:lpstr>Association</vt:lpstr>
      <vt:lpstr>Association</vt:lpstr>
      <vt:lpstr>Association</vt:lpstr>
      <vt:lpstr>Implementing Aggregation and Composition</vt:lpstr>
      <vt:lpstr>Implementing Aggregation and 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Naeem Akhtar</dc:creator>
  <cp:lastModifiedBy>Mazhar Rehan</cp:lastModifiedBy>
  <cp:revision>40</cp:revision>
  <dcterms:created xsi:type="dcterms:W3CDTF">2022-12-28T08:41:02Z</dcterms:created>
  <dcterms:modified xsi:type="dcterms:W3CDTF">2023-01-02T16:48:23Z</dcterms:modified>
</cp:coreProperties>
</file>