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61" r:id="rId4"/>
    <p:sldId id="262" r:id="rId5"/>
    <p:sldId id="257" r:id="rId6"/>
    <p:sldId id="258" r:id="rId7"/>
    <p:sldId id="259" r:id="rId8"/>
    <p:sldId id="263" r:id="rId9"/>
    <p:sldId id="264" r:id="rId10"/>
    <p:sldId id="271" r:id="rId11"/>
    <p:sldId id="272" r:id="rId12"/>
    <p:sldId id="265" r:id="rId13"/>
    <p:sldId id="266" r:id="rId14"/>
    <p:sldId id="267" r:id="rId15"/>
    <p:sldId id="268" r:id="rId16"/>
    <p:sldId id="269" r:id="rId17"/>
    <p:sldId id="270"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Naeem Akhtar" userId="441ba647-02a9-4148-9f18-d76dfbeac6ee" providerId="ADAL" clId="{12FB9B55-21B7-4388-814F-C5C66D826D0B}"/>
    <pc:docChg chg="custSel addSld modSld sldOrd">
      <pc:chgData name="Muhammad Naeem Akhtar" userId="441ba647-02a9-4148-9f18-d76dfbeac6ee" providerId="ADAL" clId="{12FB9B55-21B7-4388-814F-C5C66D826D0B}" dt="2023-01-09T05:54:49.946" v="1229" actId="20577"/>
      <pc:docMkLst>
        <pc:docMk/>
      </pc:docMkLst>
      <pc:sldChg chg="modSp add">
        <pc:chgData name="Muhammad Naeem Akhtar" userId="441ba647-02a9-4148-9f18-d76dfbeac6ee" providerId="ADAL" clId="{12FB9B55-21B7-4388-814F-C5C66D826D0B}" dt="2023-01-09T04:08:51.913" v="30" actId="20577"/>
        <pc:sldMkLst>
          <pc:docMk/>
          <pc:sldMk cId="3982651363" sldId="256"/>
        </pc:sldMkLst>
        <pc:spChg chg="mod">
          <ac:chgData name="Muhammad Naeem Akhtar" userId="441ba647-02a9-4148-9f18-d76dfbeac6ee" providerId="ADAL" clId="{12FB9B55-21B7-4388-814F-C5C66D826D0B}" dt="2023-01-09T04:08:44.952" v="9" actId="20577"/>
          <ac:spMkLst>
            <pc:docMk/>
            <pc:sldMk cId="3982651363" sldId="256"/>
            <ac:spMk id="2" creationId="{CBE69A51-37D1-459A-A364-ED229C438197}"/>
          </ac:spMkLst>
        </pc:spChg>
        <pc:spChg chg="mod">
          <ac:chgData name="Muhammad Naeem Akhtar" userId="441ba647-02a9-4148-9f18-d76dfbeac6ee" providerId="ADAL" clId="{12FB9B55-21B7-4388-814F-C5C66D826D0B}" dt="2023-01-09T04:08:51.913" v="30" actId="20577"/>
          <ac:spMkLst>
            <pc:docMk/>
            <pc:sldMk cId="3982651363" sldId="256"/>
            <ac:spMk id="3" creationId="{7BADDA1A-5CC8-48FB-9E74-374624826E93}"/>
          </ac:spMkLst>
        </pc:spChg>
      </pc:sldChg>
      <pc:sldChg chg="modSp add">
        <pc:chgData name="Muhammad Naeem Akhtar" userId="441ba647-02a9-4148-9f18-d76dfbeac6ee" providerId="ADAL" clId="{12FB9B55-21B7-4388-814F-C5C66D826D0B}" dt="2023-01-09T04:18:06.638" v="404" actId="20577"/>
        <pc:sldMkLst>
          <pc:docMk/>
          <pc:sldMk cId="609550311" sldId="257"/>
        </pc:sldMkLst>
        <pc:spChg chg="mod">
          <ac:chgData name="Muhammad Naeem Akhtar" userId="441ba647-02a9-4148-9f18-d76dfbeac6ee" providerId="ADAL" clId="{12FB9B55-21B7-4388-814F-C5C66D826D0B}" dt="2023-01-09T04:09:07.717" v="50" actId="20577"/>
          <ac:spMkLst>
            <pc:docMk/>
            <pc:sldMk cId="609550311" sldId="257"/>
            <ac:spMk id="2" creationId="{3CF3F38E-289B-4930-B5CF-0A6E5CA1DC97}"/>
          </ac:spMkLst>
        </pc:spChg>
        <pc:spChg chg="mod">
          <ac:chgData name="Muhammad Naeem Akhtar" userId="441ba647-02a9-4148-9f18-d76dfbeac6ee" providerId="ADAL" clId="{12FB9B55-21B7-4388-814F-C5C66D826D0B}" dt="2023-01-09T04:18:06.638" v="404" actId="20577"/>
          <ac:spMkLst>
            <pc:docMk/>
            <pc:sldMk cId="609550311" sldId="257"/>
            <ac:spMk id="3" creationId="{52D468CB-32A7-4FBA-B3A6-491DCAE36821}"/>
          </ac:spMkLst>
        </pc:spChg>
      </pc:sldChg>
      <pc:sldChg chg="addSp delSp modSp add">
        <pc:chgData name="Muhammad Naeem Akhtar" userId="441ba647-02a9-4148-9f18-d76dfbeac6ee" providerId="ADAL" clId="{12FB9B55-21B7-4388-814F-C5C66D826D0B}" dt="2023-01-09T04:26:49.929" v="827" actId="20577"/>
        <pc:sldMkLst>
          <pc:docMk/>
          <pc:sldMk cId="202134218" sldId="258"/>
        </pc:sldMkLst>
        <pc:spChg chg="mod">
          <ac:chgData name="Muhammad Naeem Akhtar" userId="441ba647-02a9-4148-9f18-d76dfbeac6ee" providerId="ADAL" clId="{12FB9B55-21B7-4388-814F-C5C66D826D0B}" dt="2023-01-09T04:22:31.726" v="437" actId="20577"/>
          <ac:spMkLst>
            <pc:docMk/>
            <pc:sldMk cId="202134218" sldId="258"/>
            <ac:spMk id="2" creationId="{7F01DD7D-8561-40D2-985A-DC646884E9BD}"/>
          </ac:spMkLst>
        </pc:spChg>
        <pc:spChg chg="mod">
          <ac:chgData name="Muhammad Naeem Akhtar" userId="441ba647-02a9-4148-9f18-d76dfbeac6ee" providerId="ADAL" clId="{12FB9B55-21B7-4388-814F-C5C66D826D0B}" dt="2023-01-09T04:26:49.929" v="827" actId="20577"/>
          <ac:spMkLst>
            <pc:docMk/>
            <pc:sldMk cId="202134218" sldId="258"/>
            <ac:spMk id="3" creationId="{8CEA348B-AC2E-4CA5-8B9D-31C4D6F6F2BF}"/>
          </ac:spMkLst>
        </pc:spChg>
        <pc:picChg chg="add del mod">
          <ac:chgData name="Muhammad Naeem Akhtar" userId="441ba647-02a9-4148-9f18-d76dfbeac6ee" providerId="ADAL" clId="{12FB9B55-21B7-4388-814F-C5C66D826D0B}" dt="2023-01-09T04:26:23.553" v="771"/>
          <ac:picMkLst>
            <pc:docMk/>
            <pc:sldMk cId="202134218" sldId="258"/>
            <ac:picMk id="4" creationId="{627CA8C3-72AA-40C9-A9CF-2E05474FA45D}"/>
          </ac:picMkLst>
        </pc:picChg>
      </pc:sldChg>
      <pc:sldChg chg="addSp delSp modSp add">
        <pc:chgData name="Muhammad Naeem Akhtar" userId="441ba647-02a9-4148-9f18-d76dfbeac6ee" providerId="ADAL" clId="{12FB9B55-21B7-4388-814F-C5C66D826D0B}" dt="2023-01-09T04:26:36.358" v="778" actId="14100"/>
        <pc:sldMkLst>
          <pc:docMk/>
          <pc:sldMk cId="86475839" sldId="259"/>
        </pc:sldMkLst>
        <pc:spChg chg="del mod">
          <ac:chgData name="Muhammad Naeem Akhtar" userId="441ba647-02a9-4148-9f18-d76dfbeac6ee" providerId="ADAL" clId="{12FB9B55-21B7-4388-814F-C5C66D826D0B}" dt="2023-01-09T04:26:28.918" v="774"/>
          <ac:spMkLst>
            <pc:docMk/>
            <pc:sldMk cId="86475839" sldId="259"/>
            <ac:spMk id="3" creationId="{C2C74311-0B67-4551-8703-14BDD79FFF37}"/>
          </ac:spMkLst>
        </pc:spChg>
        <pc:picChg chg="add mod">
          <ac:chgData name="Muhammad Naeem Akhtar" userId="441ba647-02a9-4148-9f18-d76dfbeac6ee" providerId="ADAL" clId="{12FB9B55-21B7-4388-814F-C5C66D826D0B}" dt="2023-01-09T04:26:36.358" v="778" actId="14100"/>
          <ac:picMkLst>
            <pc:docMk/>
            <pc:sldMk cId="86475839" sldId="259"/>
            <ac:picMk id="4" creationId="{776F506B-495A-4525-BA03-19AED1EC971A}"/>
          </ac:picMkLst>
        </pc:picChg>
      </pc:sldChg>
      <pc:sldChg chg="modSp add ord">
        <pc:chgData name="Muhammad Naeem Akhtar" userId="441ba647-02a9-4148-9f18-d76dfbeac6ee" providerId="ADAL" clId="{12FB9B55-21B7-4388-814F-C5C66D826D0B}" dt="2023-01-09T04:58:50.958" v="1091" actId="20577"/>
        <pc:sldMkLst>
          <pc:docMk/>
          <pc:sldMk cId="1234693120" sldId="260"/>
        </pc:sldMkLst>
        <pc:spChg chg="mod">
          <ac:chgData name="Muhammad Naeem Akhtar" userId="441ba647-02a9-4148-9f18-d76dfbeac6ee" providerId="ADAL" clId="{12FB9B55-21B7-4388-814F-C5C66D826D0B}" dt="2023-01-09T04:28:32.310" v="846" actId="20577"/>
          <ac:spMkLst>
            <pc:docMk/>
            <pc:sldMk cId="1234693120" sldId="260"/>
            <ac:spMk id="2" creationId="{74ECF703-A308-4205-BDE7-61A7E42637F2}"/>
          </ac:spMkLst>
        </pc:spChg>
        <pc:spChg chg="mod">
          <ac:chgData name="Muhammad Naeem Akhtar" userId="441ba647-02a9-4148-9f18-d76dfbeac6ee" providerId="ADAL" clId="{12FB9B55-21B7-4388-814F-C5C66D826D0B}" dt="2023-01-09T04:58:50.958" v="1091" actId="20577"/>
          <ac:spMkLst>
            <pc:docMk/>
            <pc:sldMk cId="1234693120" sldId="260"/>
            <ac:spMk id="3" creationId="{C92FB9A0-EB5E-44B0-A9B0-53EB53B6593E}"/>
          </ac:spMkLst>
        </pc:spChg>
      </pc:sldChg>
      <pc:sldChg chg="addSp delSp modSp add modNotesTx">
        <pc:chgData name="Muhammad Naeem Akhtar" userId="441ba647-02a9-4148-9f18-d76dfbeac6ee" providerId="ADAL" clId="{12FB9B55-21B7-4388-814F-C5C66D826D0B}" dt="2023-01-09T05:47:42.055" v="1199" actId="14100"/>
        <pc:sldMkLst>
          <pc:docMk/>
          <pc:sldMk cId="1273580825" sldId="261"/>
        </pc:sldMkLst>
        <pc:spChg chg="mod">
          <ac:chgData name="Muhammad Naeem Akhtar" userId="441ba647-02a9-4148-9f18-d76dfbeac6ee" providerId="ADAL" clId="{12FB9B55-21B7-4388-814F-C5C66D826D0B}" dt="2023-01-09T05:28:59.634" v="1119" actId="20577"/>
          <ac:spMkLst>
            <pc:docMk/>
            <pc:sldMk cId="1273580825" sldId="261"/>
            <ac:spMk id="2" creationId="{16A79494-C48C-4386-B6A6-A33DEB00251C}"/>
          </ac:spMkLst>
        </pc:spChg>
        <pc:spChg chg="del mod">
          <ac:chgData name="Muhammad Naeem Akhtar" userId="441ba647-02a9-4148-9f18-d76dfbeac6ee" providerId="ADAL" clId="{12FB9B55-21B7-4388-814F-C5C66D826D0B}" dt="2023-01-09T05:45:02.362" v="1150"/>
          <ac:spMkLst>
            <pc:docMk/>
            <pc:sldMk cId="1273580825" sldId="261"/>
            <ac:spMk id="3" creationId="{4456DCAB-9BA1-4332-AE48-1FC09E5E5668}"/>
          </ac:spMkLst>
        </pc:spChg>
        <pc:picChg chg="add mod">
          <ac:chgData name="Muhammad Naeem Akhtar" userId="441ba647-02a9-4148-9f18-d76dfbeac6ee" providerId="ADAL" clId="{12FB9B55-21B7-4388-814F-C5C66D826D0B}" dt="2023-01-09T05:45:16.036" v="1153" actId="14100"/>
          <ac:picMkLst>
            <pc:docMk/>
            <pc:sldMk cId="1273580825" sldId="261"/>
            <ac:picMk id="4" creationId="{2A17BAB6-F8F3-4171-8FF2-0D633883E394}"/>
          </ac:picMkLst>
        </pc:picChg>
        <pc:picChg chg="add mod">
          <ac:chgData name="Muhammad Naeem Akhtar" userId="441ba647-02a9-4148-9f18-d76dfbeac6ee" providerId="ADAL" clId="{12FB9B55-21B7-4388-814F-C5C66D826D0B}" dt="2023-01-09T05:47:35.084" v="1197" actId="1076"/>
          <ac:picMkLst>
            <pc:docMk/>
            <pc:sldMk cId="1273580825" sldId="261"/>
            <ac:picMk id="5" creationId="{DF69F7EB-2D1D-44F8-8237-46BE92CD3FD6}"/>
          </ac:picMkLst>
        </pc:picChg>
        <pc:picChg chg="add mod">
          <ac:chgData name="Muhammad Naeem Akhtar" userId="441ba647-02a9-4148-9f18-d76dfbeac6ee" providerId="ADAL" clId="{12FB9B55-21B7-4388-814F-C5C66D826D0B}" dt="2023-01-09T05:47:42.055" v="1199" actId="14100"/>
          <ac:picMkLst>
            <pc:docMk/>
            <pc:sldMk cId="1273580825" sldId="261"/>
            <ac:picMk id="6" creationId="{F19D764E-A755-4C41-AEA6-449418144F1D}"/>
          </ac:picMkLst>
        </pc:picChg>
      </pc:sldChg>
      <pc:sldChg chg="addSp delSp modSp add">
        <pc:chgData name="Muhammad Naeem Akhtar" userId="441ba647-02a9-4148-9f18-d76dfbeac6ee" providerId="ADAL" clId="{12FB9B55-21B7-4388-814F-C5C66D826D0B}" dt="2023-01-09T05:54:07.993" v="1209" actId="14100"/>
        <pc:sldMkLst>
          <pc:docMk/>
          <pc:sldMk cId="57343807" sldId="262"/>
        </pc:sldMkLst>
        <pc:spChg chg="del">
          <ac:chgData name="Muhammad Naeem Akhtar" userId="441ba647-02a9-4148-9f18-d76dfbeac6ee" providerId="ADAL" clId="{12FB9B55-21B7-4388-814F-C5C66D826D0B}" dt="2023-01-09T05:53:54.751" v="1205" actId="478"/>
          <ac:spMkLst>
            <pc:docMk/>
            <pc:sldMk cId="57343807" sldId="262"/>
            <ac:spMk id="2" creationId="{A9681E99-8FD0-49A0-A89A-026AE3010D7C}"/>
          </ac:spMkLst>
        </pc:spChg>
        <pc:spChg chg="del mod">
          <ac:chgData name="Muhammad Naeem Akhtar" userId="441ba647-02a9-4148-9f18-d76dfbeac6ee" providerId="ADAL" clId="{12FB9B55-21B7-4388-814F-C5C66D826D0B}" dt="2023-01-09T05:53:45.725" v="1202"/>
          <ac:spMkLst>
            <pc:docMk/>
            <pc:sldMk cId="57343807" sldId="262"/>
            <ac:spMk id="3" creationId="{1BFFEE22-8EBF-41BD-BD1B-64BADC174239}"/>
          </ac:spMkLst>
        </pc:spChg>
        <pc:picChg chg="add mod">
          <ac:chgData name="Muhammad Naeem Akhtar" userId="441ba647-02a9-4148-9f18-d76dfbeac6ee" providerId="ADAL" clId="{12FB9B55-21B7-4388-814F-C5C66D826D0B}" dt="2023-01-09T05:54:07.993" v="1209" actId="14100"/>
          <ac:picMkLst>
            <pc:docMk/>
            <pc:sldMk cId="57343807" sldId="262"/>
            <ac:picMk id="4" creationId="{2970BE32-4D58-463E-AED2-ED94E3753F70}"/>
          </ac:picMkLst>
        </pc:picChg>
      </pc:sldChg>
      <pc:sldChg chg="modSp add">
        <pc:chgData name="Muhammad Naeem Akhtar" userId="441ba647-02a9-4148-9f18-d76dfbeac6ee" providerId="ADAL" clId="{12FB9B55-21B7-4388-814F-C5C66D826D0B}" dt="2023-01-09T05:54:49.946" v="1229" actId="20577"/>
        <pc:sldMkLst>
          <pc:docMk/>
          <pc:sldMk cId="221766672" sldId="263"/>
        </pc:sldMkLst>
        <pc:spChg chg="mod">
          <ac:chgData name="Muhammad Naeem Akhtar" userId="441ba647-02a9-4148-9f18-d76dfbeac6ee" providerId="ADAL" clId="{12FB9B55-21B7-4388-814F-C5C66D826D0B}" dt="2023-01-09T05:54:49.946" v="1229" actId="20577"/>
          <ac:spMkLst>
            <pc:docMk/>
            <pc:sldMk cId="221766672" sldId="263"/>
            <ac:spMk id="2" creationId="{C3A2FCC8-942C-41AA-8FD1-79717DA7825C}"/>
          </ac:spMkLst>
        </pc:spChg>
      </pc:sldChg>
    </pc:docChg>
  </pc:docChgLst>
  <pc:docChgLst>
    <pc:chgData name="Muhammad Naeem Akhtar" userId="441ba647-02a9-4148-9f18-d76dfbeac6ee" providerId="ADAL" clId="{660EB860-3A70-4C01-B3F9-16733BB67517}"/>
    <pc:docChg chg="undo custSel addSld modSld">
      <pc:chgData name="Muhammad Naeem Akhtar" userId="441ba647-02a9-4148-9f18-d76dfbeac6ee" providerId="ADAL" clId="{660EB860-3A70-4C01-B3F9-16733BB67517}" dt="2023-01-09T09:19:32.192" v="341" actId="14100"/>
      <pc:docMkLst>
        <pc:docMk/>
      </pc:docMkLst>
      <pc:sldChg chg="addSp modSp mod">
        <pc:chgData name="Muhammad Naeem Akhtar" userId="441ba647-02a9-4148-9f18-d76dfbeac6ee" providerId="ADAL" clId="{660EB860-3A70-4C01-B3F9-16733BB67517}" dt="2023-01-09T09:19:32.192" v="341" actId="14100"/>
        <pc:sldMkLst>
          <pc:docMk/>
          <pc:sldMk cId="1273580825" sldId="261"/>
        </pc:sldMkLst>
        <pc:picChg chg="add mod">
          <ac:chgData name="Muhammad Naeem Akhtar" userId="441ba647-02a9-4148-9f18-d76dfbeac6ee" providerId="ADAL" clId="{660EB860-3A70-4C01-B3F9-16733BB67517}" dt="2023-01-09T09:19:32.192" v="341" actId="14100"/>
          <ac:picMkLst>
            <pc:docMk/>
            <pc:sldMk cId="1273580825" sldId="261"/>
            <ac:picMk id="3" creationId="{FE008A2E-294F-911B-B214-FF192EF42A45}"/>
          </ac:picMkLst>
        </pc:picChg>
      </pc:sldChg>
      <pc:sldChg chg="addSp delSp modSp mod">
        <pc:chgData name="Muhammad Naeem Akhtar" userId="441ba647-02a9-4148-9f18-d76dfbeac6ee" providerId="ADAL" clId="{660EB860-3A70-4C01-B3F9-16733BB67517}" dt="2023-01-09T09:19:11.133" v="336" actId="21"/>
        <pc:sldMkLst>
          <pc:docMk/>
          <pc:sldMk cId="57343807" sldId="262"/>
        </pc:sldMkLst>
        <pc:spChg chg="add del mod">
          <ac:chgData name="Muhammad Naeem Akhtar" userId="441ba647-02a9-4148-9f18-d76dfbeac6ee" providerId="ADAL" clId="{660EB860-3A70-4C01-B3F9-16733BB67517}" dt="2023-01-09T09:19:11.133" v="336" actId="21"/>
          <ac:spMkLst>
            <pc:docMk/>
            <pc:sldMk cId="57343807" sldId="262"/>
            <ac:spMk id="3" creationId="{29FB4CFF-A8B6-6F87-0D87-6B0970C72FB6}"/>
          </ac:spMkLst>
        </pc:spChg>
        <pc:picChg chg="add del">
          <ac:chgData name="Muhammad Naeem Akhtar" userId="441ba647-02a9-4148-9f18-d76dfbeac6ee" providerId="ADAL" clId="{660EB860-3A70-4C01-B3F9-16733BB67517}" dt="2023-01-09T09:19:11.133" v="336" actId="21"/>
          <ac:picMkLst>
            <pc:docMk/>
            <pc:sldMk cId="57343807" sldId="262"/>
            <ac:picMk id="4" creationId="{2970BE32-4D58-463E-AED2-ED94E3753F70}"/>
          </ac:picMkLst>
        </pc:picChg>
      </pc:sldChg>
      <pc:sldChg chg="modSp mod">
        <pc:chgData name="Muhammad Naeem Akhtar" userId="441ba647-02a9-4148-9f18-d76dfbeac6ee" providerId="ADAL" clId="{660EB860-3A70-4C01-B3F9-16733BB67517}" dt="2023-01-09T07:33:56.384" v="39" actId="27636"/>
        <pc:sldMkLst>
          <pc:docMk/>
          <pc:sldMk cId="221766672" sldId="263"/>
        </pc:sldMkLst>
        <pc:spChg chg="mod">
          <ac:chgData name="Muhammad Naeem Akhtar" userId="441ba647-02a9-4148-9f18-d76dfbeac6ee" providerId="ADAL" clId="{660EB860-3A70-4C01-B3F9-16733BB67517}" dt="2023-01-09T07:33:56.384" v="39" actId="27636"/>
          <ac:spMkLst>
            <pc:docMk/>
            <pc:sldMk cId="221766672" sldId="263"/>
            <ac:spMk id="3" creationId="{987F1DA0-1452-45D2-86F1-D7CF0B1D03C5}"/>
          </ac:spMkLst>
        </pc:spChg>
      </pc:sldChg>
      <pc:sldChg chg="modSp new mod">
        <pc:chgData name="Muhammad Naeem Akhtar" userId="441ba647-02a9-4148-9f18-d76dfbeac6ee" providerId="ADAL" clId="{660EB860-3A70-4C01-B3F9-16733BB67517}" dt="2023-01-09T07:34:27.598" v="48" actId="20577"/>
        <pc:sldMkLst>
          <pc:docMk/>
          <pc:sldMk cId="223174353" sldId="264"/>
        </pc:sldMkLst>
        <pc:spChg chg="mod">
          <ac:chgData name="Muhammad Naeem Akhtar" userId="441ba647-02a9-4148-9f18-d76dfbeac6ee" providerId="ADAL" clId="{660EB860-3A70-4C01-B3F9-16733BB67517}" dt="2023-01-09T07:34:12.464" v="42"/>
          <ac:spMkLst>
            <pc:docMk/>
            <pc:sldMk cId="223174353" sldId="264"/>
            <ac:spMk id="2" creationId="{43F57315-D163-88F7-8394-4231228D3D00}"/>
          </ac:spMkLst>
        </pc:spChg>
        <pc:spChg chg="mod">
          <ac:chgData name="Muhammad Naeem Akhtar" userId="441ba647-02a9-4148-9f18-d76dfbeac6ee" providerId="ADAL" clId="{660EB860-3A70-4C01-B3F9-16733BB67517}" dt="2023-01-09T07:34:27.598" v="48" actId="20577"/>
          <ac:spMkLst>
            <pc:docMk/>
            <pc:sldMk cId="223174353" sldId="264"/>
            <ac:spMk id="3" creationId="{044A595A-FB6C-BAC0-6F17-BB8CEB41AAA7}"/>
          </ac:spMkLst>
        </pc:spChg>
      </pc:sldChg>
      <pc:sldChg chg="modSp new mod">
        <pc:chgData name="Muhammad Naeem Akhtar" userId="441ba647-02a9-4148-9f18-d76dfbeac6ee" providerId="ADAL" clId="{660EB860-3A70-4C01-B3F9-16733BB67517}" dt="2023-01-09T08:13:38.111" v="76" actId="20577"/>
        <pc:sldMkLst>
          <pc:docMk/>
          <pc:sldMk cId="1484460309" sldId="265"/>
        </pc:sldMkLst>
        <pc:spChg chg="mod">
          <ac:chgData name="Muhammad Naeem Akhtar" userId="441ba647-02a9-4148-9f18-d76dfbeac6ee" providerId="ADAL" clId="{660EB860-3A70-4C01-B3F9-16733BB67517}" dt="2023-01-09T08:12:29.003" v="68" actId="20577"/>
          <ac:spMkLst>
            <pc:docMk/>
            <pc:sldMk cId="1484460309" sldId="265"/>
            <ac:spMk id="2" creationId="{A25F697A-2FB4-6AD5-10DC-30169CE0624B}"/>
          </ac:spMkLst>
        </pc:spChg>
        <pc:spChg chg="mod">
          <ac:chgData name="Muhammad Naeem Akhtar" userId="441ba647-02a9-4148-9f18-d76dfbeac6ee" providerId="ADAL" clId="{660EB860-3A70-4C01-B3F9-16733BB67517}" dt="2023-01-09T08:13:38.111" v="76" actId="20577"/>
          <ac:spMkLst>
            <pc:docMk/>
            <pc:sldMk cId="1484460309" sldId="265"/>
            <ac:spMk id="3" creationId="{A71F6D13-DCD4-1C6C-628B-D5518A860870}"/>
          </ac:spMkLst>
        </pc:spChg>
      </pc:sldChg>
      <pc:sldChg chg="add">
        <pc:chgData name="Muhammad Naeem Akhtar" userId="441ba647-02a9-4148-9f18-d76dfbeac6ee" providerId="ADAL" clId="{660EB860-3A70-4C01-B3F9-16733BB67517}" dt="2023-01-09T08:14:28.003" v="77" actId="2890"/>
        <pc:sldMkLst>
          <pc:docMk/>
          <pc:sldMk cId="1128024971" sldId="266"/>
        </pc:sldMkLst>
      </pc:sldChg>
      <pc:sldChg chg="modSp new mod">
        <pc:chgData name="Muhammad Naeem Akhtar" userId="441ba647-02a9-4148-9f18-d76dfbeac6ee" providerId="ADAL" clId="{660EB860-3A70-4C01-B3F9-16733BB67517}" dt="2023-01-09T08:24:15.138" v="112" actId="21"/>
        <pc:sldMkLst>
          <pc:docMk/>
          <pc:sldMk cId="1763174107" sldId="267"/>
        </pc:sldMkLst>
        <pc:spChg chg="mod">
          <ac:chgData name="Muhammad Naeem Akhtar" userId="441ba647-02a9-4148-9f18-d76dfbeac6ee" providerId="ADAL" clId="{660EB860-3A70-4C01-B3F9-16733BB67517}" dt="2023-01-09T08:18:42.417" v="100" actId="20577"/>
          <ac:spMkLst>
            <pc:docMk/>
            <pc:sldMk cId="1763174107" sldId="267"/>
            <ac:spMk id="2" creationId="{D643E101-13A0-7051-4EAF-4644DA160F64}"/>
          </ac:spMkLst>
        </pc:spChg>
        <pc:spChg chg="mod">
          <ac:chgData name="Muhammad Naeem Akhtar" userId="441ba647-02a9-4148-9f18-d76dfbeac6ee" providerId="ADAL" clId="{660EB860-3A70-4C01-B3F9-16733BB67517}" dt="2023-01-09T08:24:15.138" v="112" actId="21"/>
          <ac:spMkLst>
            <pc:docMk/>
            <pc:sldMk cId="1763174107" sldId="267"/>
            <ac:spMk id="3" creationId="{6E9291C0-6154-F2BE-83BD-F1FBEAB2C99A}"/>
          </ac:spMkLst>
        </pc:spChg>
      </pc:sldChg>
      <pc:sldChg chg="addSp delSp modSp new mod">
        <pc:chgData name="Muhammad Naeem Akhtar" userId="441ba647-02a9-4148-9f18-d76dfbeac6ee" providerId="ADAL" clId="{660EB860-3A70-4C01-B3F9-16733BB67517}" dt="2023-01-09T08:20:02.489" v="109" actId="14100"/>
        <pc:sldMkLst>
          <pc:docMk/>
          <pc:sldMk cId="1121291519" sldId="268"/>
        </pc:sldMkLst>
        <pc:spChg chg="del">
          <ac:chgData name="Muhammad Naeem Akhtar" userId="441ba647-02a9-4148-9f18-d76dfbeac6ee" providerId="ADAL" clId="{660EB860-3A70-4C01-B3F9-16733BB67517}" dt="2023-01-09T08:19:59.270" v="108" actId="478"/>
          <ac:spMkLst>
            <pc:docMk/>
            <pc:sldMk cId="1121291519" sldId="268"/>
            <ac:spMk id="2" creationId="{ACAB0B89-4DC7-A668-FADE-91A10C7D1857}"/>
          </ac:spMkLst>
        </pc:spChg>
        <pc:spChg chg="del mod">
          <ac:chgData name="Muhammad Naeem Akhtar" userId="441ba647-02a9-4148-9f18-d76dfbeac6ee" providerId="ADAL" clId="{660EB860-3A70-4C01-B3F9-16733BB67517}" dt="2023-01-09T08:19:51.777" v="106"/>
          <ac:spMkLst>
            <pc:docMk/>
            <pc:sldMk cId="1121291519" sldId="268"/>
            <ac:spMk id="3" creationId="{072C2023-E46B-74CE-A37B-73A64DE25781}"/>
          </ac:spMkLst>
        </pc:spChg>
        <pc:picChg chg="add mod">
          <ac:chgData name="Muhammad Naeem Akhtar" userId="441ba647-02a9-4148-9f18-d76dfbeac6ee" providerId="ADAL" clId="{660EB860-3A70-4C01-B3F9-16733BB67517}" dt="2023-01-09T08:20:02.489" v="109" actId="14100"/>
          <ac:picMkLst>
            <pc:docMk/>
            <pc:sldMk cId="1121291519" sldId="268"/>
            <ac:picMk id="1026" creationId="{7FB673CA-9EBB-7E10-B45E-17A3096511C7}"/>
          </ac:picMkLst>
        </pc:picChg>
      </pc:sldChg>
      <pc:sldChg chg="modSp new mod">
        <pc:chgData name="Muhammad Naeem Akhtar" userId="441ba647-02a9-4148-9f18-d76dfbeac6ee" providerId="ADAL" clId="{660EB860-3A70-4C01-B3F9-16733BB67517}" dt="2023-01-09T08:27:58.581" v="174" actId="20577"/>
        <pc:sldMkLst>
          <pc:docMk/>
          <pc:sldMk cId="2432308108" sldId="269"/>
        </pc:sldMkLst>
        <pc:spChg chg="mod">
          <ac:chgData name="Muhammad Naeem Akhtar" userId="441ba647-02a9-4148-9f18-d76dfbeac6ee" providerId="ADAL" clId="{660EB860-3A70-4C01-B3F9-16733BB67517}" dt="2023-01-09T08:24:24.770" v="118" actId="27636"/>
          <ac:spMkLst>
            <pc:docMk/>
            <pc:sldMk cId="2432308108" sldId="269"/>
            <ac:spMk id="2" creationId="{56CE47BE-AEEF-D65E-7738-3F0501685F9C}"/>
          </ac:spMkLst>
        </pc:spChg>
        <pc:spChg chg="mod">
          <ac:chgData name="Muhammad Naeem Akhtar" userId="441ba647-02a9-4148-9f18-d76dfbeac6ee" providerId="ADAL" clId="{660EB860-3A70-4C01-B3F9-16733BB67517}" dt="2023-01-09T08:27:58.581" v="174" actId="20577"/>
          <ac:spMkLst>
            <pc:docMk/>
            <pc:sldMk cId="2432308108" sldId="269"/>
            <ac:spMk id="3" creationId="{76372206-184A-05B1-DC33-463DFB6DA346}"/>
          </ac:spMkLst>
        </pc:spChg>
      </pc:sldChg>
      <pc:sldChg chg="modSp new mod">
        <pc:chgData name="Muhammad Naeem Akhtar" userId="441ba647-02a9-4148-9f18-d76dfbeac6ee" providerId="ADAL" clId="{660EB860-3A70-4C01-B3F9-16733BB67517}" dt="2023-01-09T08:51:41.595" v="292" actId="20577"/>
        <pc:sldMkLst>
          <pc:docMk/>
          <pc:sldMk cId="59054030" sldId="270"/>
        </pc:sldMkLst>
        <pc:spChg chg="mod">
          <ac:chgData name="Muhammad Naeem Akhtar" userId="441ba647-02a9-4148-9f18-d76dfbeac6ee" providerId="ADAL" clId="{660EB860-3A70-4C01-B3F9-16733BB67517}" dt="2023-01-09T08:28:57.350" v="179"/>
          <ac:spMkLst>
            <pc:docMk/>
            <pc:sldMk cId="59054030" sldId="270"/>
            <ac:spMk id="2" creationId="{B9320932-C492-2457-4DFD-0CF7494028E1}"/>
          </ac:spMkLst>
        </pc:spChg>
        <pc:spChg chg="mod">
          <ac:chgData name="Muhammad Naeem Akhtar" userId="441ba647-02a9-4148-9f18-d76dfbeac6ee" providerId="ADAL" clId="{660EB860-3A70-4C01-B3F9-16733BB67517}" dt="2023-01-09T08:51:41.595" v="292" actId="20577"/>
          <ac:spMkLst>
            <pc:docMk/>
            <pc:sldMk cId="59054030" sldId="270"/>
            <ac:spMk id="3" creationId="{37DEA640-C5A3-C883-538D-5E131B2FC1EB}"/>
          </ac:spMkLst>
        </pc:spChg>
      </pc:sldChg>
      <pc:sldChg chg="modSp new mod">
        <pc:chgData name="Muhammad Naeem Akhtar" userId="441ba647-02a9-4148-9f18-d76dfbeac6ee" providerId="ADAL" clId="{660EB860-3A70-4C01-B3F9-16733BB67517}" dt="2023-01-09T08:38:09.045" v="214" actId="20577"/>
        <pc:sldMkLst>
          <pc:docMk/>
          <pc:sldMk cId="719735685" sldId="271"/>
        </pc:sldMkLst>
        <pc:spChg chg="mod">
          <ac:chgData name="Muhammad Naeem Akhtar" userId="441ba647-02a9-4148-9f18-d76dfbeac6ee" providerId="ADAL" clId="{660EB860-3A70-4C01-B3F9-16733BB67517}" dt="2023-01-09T08:36:59.776" v="206"/>
          <ac:spMkLst>
            <pc:docMk/>
            <pc:sldMk cId="719735685" sldId="271"/>
            <ac:spMk id="2" creationId="{3F37314A-ABB0-7AA3-04B7-A801A1D01F61}"/>
          </ac:spMkLst>
        </pc:spChg>
        <pc:spChg chg="mod">
          <ac:chgData name="Muhammad Naeem Akhtar" userId="441ba647-02a9-4148-9f18-d76dfbeac6ee" providerId="ADAL" clId="{660EB860-3A70-4C01-B3F9-16733BB67517}" dt="2023-01-09T08:38:09.045" v="214" actId="20577"/>
          <ac:spMkLst>
            <pc:docMk/>
            <pc:sldMk cId="719735685" sldId="271"/>
            <ac:spMk id="3" creationId="{6806E1ED-B464-11DF-1750-9C2892C4181C}"/>
          </ac:spMkLst>
        </pc:spChg>
      </pc:sldChg>
      <pc:sldChg chg="modSp new mod">
        <pc:chgData name="Muhammad Naeem Akhtar" userId="441ba647-02a9-4148-9f18-d76dfbeac6ee" providerId="ADAL" clId="{660EB860-3A70-4C01-B3F9-16733BB67517}" dt="2023-01-09T08:39:50.182" v="276" actId="20577"/>
        <pc:sldMkLst>
          <pc:docMk/>
          <pc:sldMk cId="419340169" sldId="272"/>
        </pc:sldMkLst>
        <pc:spChg chg="mod">
          <ac:chgData name="Muhammad Naeem Akhtar" userId="441ba647-02a9-4148-9f18-d76dfbeac6ee" providerId="ADAL" clId="{660EB860-3A70-4C01-B3F9-16733BB67517}" dt="2023-01-09T08:38:40.048" v="228"/>
          <ac:spMkLst>
            <pc:docMk/>
            <pc:sldMk cId="419340169" sldId="272"/>
            <ac:spMk id="2" creationId="{32C828D4-7FD6-6D52-4024-DC2F7C3D2231}"/>
          </ac:spMkLst>
        </pc:spChg>
        <pc:spChg chg="mod">
          <ac:chgData name="Muhammad Naeem Akhtar" userId="441ba647-02a9-4148-9f18-d76dfbeac6ee" providerId="ADAL" clId="{660EB860-3A70-4C01-B3F9-16733BB67517}" dt="2023-01-09T08:39:50.182" v="276" actId="20577"/>
          <ac:spMkLst>
            <pc:docMk/>
            <pc:sldMk cId="419340169" sldId="272"/>
            <ac:spMk id="3" creationId="{C6F56158-BF0B-A120-BBB4-C2E6AC8208A0}"/>
          </ac:spMkLst>
        </pc:spChg>
      </pc:sldChg>
      <pc:sldChg chg="modSp new mod">
        <pc:chgData name="Muhammad Naeem Akhtar" userId="441ba647-02a9-4148-9f18-d76dfbeac6ee" providerId="ADAL" clId="{660EB860-3A70-4C01-B3F9-16733BB67517}" dt="2023-01-09T08:54:55.405" v="302" actId="20577"/>
        <pc:sldMkLst>
          <pc:docMk/>
          <pc:sldMk cId="2077541613" sldId="273"/>
        </pc:sldMkLst>
        <pc:spChg chg="mod">
          <ac:chgData name="Muhammad Naeem Akhtar" userId="441ba647-02a9-4148-9f18-d76dfbeac6ee" providerId="ADAL" clId="{660EB860-3A70-4C01-B3F9-16733BB67517}" dt="2023-01-09T08:54:13.859" v="295"/>
          <ac:spMkLst>
            <pc:docMk/>
            <pc:sldMk cId="2077541613" sldId="273"/>
            <ac:spMk id="2" creationId="{972DE8AA-5348-E956-17DC-D56994ED95FE}"/>
          </ac:spMkLst>
        </pc:spChg>
        <pc:spChg chg="mod">
          <ac:chgData name="Muhammad Naeem Akhtar" userId="441ba647-02a9-4148-9f18-d76dfbeac6ee" providerId="ADAL" clId="{660EB860-3A70-4C01-B3F9-16733BB67517}" dt="2023-01-09T08:54:55.405" v="302" actId="20577"/>
          <ac:spMkLst>
            <pc:docMk/>
            <pc:sldMk cId="2077541613" sldId="273"/>
            <ac:spMk id="3" creationId="{5B23ABBA-A760-7315-CF22-19641D8B1A10}"/>
          </ac:spMkLst>
        </pc:spChg>
      </pc:sldChg>
      <pc:sldChg chg="modSp add mod">
        <pc:chgData name="Muhammad Naeem Akhtar" userId="441ba647-02a9-4148-9f18-d76dfbeac6ee" providerId="ADAL" clId="{660EB860-3A70-4C01-B3F9-16733BB67517}" dt="2023-01-09T09:08:59.266" v="334" actId="20577"/>
        <pc:sldMkLst>
          <pc:docMk/>
          <pc:sldMk cId="1621794325" sldId="274"/>
        </pc:sldMkLst>
        <pc:spChg chg="mod">
          <ac:chgData name="Muhammad Naeem Akhtar" userId="441ba647-02a9-4148-9f18-d76dfbeac6ee" providerId="ADAL" clId="{660EB860-3A70-4C01-B3F9-16733BB67517}" dt="2023-01-09T09:08:59.266" v="334" actId="20577"/>
          <ac:spMkLst>
            <pc:docMk/>
            <pc:sldMk cId="1621794325" sldId="274"/>
            <ac:spMk id="3" creationId="{5B23ABBA-A760-7315-CF22-19641D8B1A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B976C-33EE-4FE2-A43A-7B18C8BCE873}"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63A7B-3AF1-433F-BF4B-FFB8F8720825}" type="slidenum">
              <a:rPr lang="en-US" smtClean="0"/>
              <a:t>‹#›</a:t>
            </a:fld>
            <a:endParaRPr lang="en-US"/>
          </a:p>
        </p:txBody>
      </p:sp>
    </p:spTree>
    <p:extLst>
      <p:ext uri="{BB962C8B-B14F-4D97-AF65-F5344CB8AC3E}">
        <p14:creationId xmlns:p14="http://schemas.microsoft.com/office/powerpoint/2010/main" val="69130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a:t>
            </a:r>
          </a:p>
          <a:p>
            <a:r>
              <a:rPr lang="en-US" dirty="0"/>
              <a:t>B </a:t>
            </a:r>
            <a:r>
              <a:rPr lang="en-US" dirty="0" err="1"/>
              <a:t>b</a:t>
            </a:r>
            <a:r>
              <a:rPr lang="en-US" dirty="0"/>
              <a:t>;</a:t>
            </a:r>
          </a:p>
          <a:p>
            <a:r>
              <a:rPr lang="en-US" dirty="0"/>
              <a:t> p=&amp;b;</a:t>
            </a:r>
          </a:p>
          <a:p>
            <a:r>
              <a:rPr lang="en-US" dirty="0"/>
              <a:t>Create Table.</a:t>
            </a:r>
          </a:p>
        </p:txBody>
      </p:sp>
      <p:sp>
        <p:nvSpPr>
          <p:cNvPr id="4" name="Slide Number Placeholder 3"/>
          <p:cNvSpPr>
            <a:spLocks noGrp="1"/>
          </p:cNvSpPr>
          <p:nvPr>
            <p:ph type="sldNum" sz="quarter" idx="5"/>
          </p:nvPr>
        </p:nvSpPr>
        <p:spPr/>
        <p:txBody>
          <a:bodyPr/>
          <a:lstStyle/>
          <a:p>
            <a:fld id="{5E663A7B-3AF1-433F-BF4B-FFB8F8720825}" type="slidenum">
              <a:rPr lang="en-US" smtClean="0"/>
              <a:t>3</a:t>
            </a:fld>
            <a:endParaRPr lang="en-US"/>
          </a:p>
        </p:txBody>
      </p:sp>
    </p:spTree>
    <p:extLst>
      <p:ext uri="{BB962C8B-B14F-4D97-AF65-F5344CB8AC3E}">
        <p14:creationId xmlns:p14="http://schemas.microsoft.com/office/powerpoint/2010/main" val="2789719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994D-03EC-485E-91F2-DCC63CACF5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BA0C58-8B3C-485E-9460-4A0564DB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F1EC1-30DE-4FA2-B147-352B6D8E7664}"/>
              </a:ext>
            </a:extLst>
          </p:cNvPr>
          <p:cNvSpPr>
            <a:spLocks noGrp="1"/>
          </p:cNvSpPr>
          <p:nvPr>
            <p:ph type="dt" sz="half" idx="10"/>
          </p:nvPr>
        </p:nvSpPr>
        <p:spPr/>
        <p:txBody>
          <a:bodyPr/>
          <a:lstStyle/>
          <a:p>
            <a:fld id="{04E0573D-8EBA-4D96-883A-9BC1F21F50B8}" type="datetimeFigureOut">
              <a:rPr lang="en-US" smtClean="0"/>
              <a:t>1/9/2023</a:t>
            </a:fld>
            <a:endParaRPr lang="en-US"/>
          </a:p>
        </p:txBody>
      </p:sp>
      <p:sp>
        <p:nvSpPr>
          <p:cNvPr id="5" name="Footer Placeholder 4">
            <a:extLst>
              <a:ext uri="{FF2B5EF4-FFF2-40B4-BE49-F238E27FC236}">
                <a16:creationId xmlns:a16="http://schemas.microsoft.com/office/drawing/2014/main" id="{58C46312-94FB-4CEA-A5BA-148A2368F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4274A-603B-4B46-99E8-BB6F0F0B4708}"/>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28924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CBC1-88BE-4E00-A5EA-8744AF8305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43655-9DE6-4F5E-B634-E5B416F3EA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E383E-7257-40DE-88A3-4A3684166F30}"/>
              </a:ext>
            </a:extLst>
          </p:cNvPr>
          <p:cNvSpPr>
            <a:spLocks noGrp="1"/>
          </p:cNvSpPr>
          <p:nvPr>
            <p:ph type="dt" sz="half" idx="10"/>
          </p:nvPr>
        </p:nvSpPr>
        <p:spPr/>
        <p:txBody>
          <a:bodyPr/>
          <a:lstStyle/>
          <a:p>
            <a:fld id="{04E0573D-8EBA-4D96-883A-9BC1F21F50B8}" type="datetimeFigureOut">
              <a:rPr lang="en-US" smtClean="0"/>
              <a:t>1/9/2023</a:t>
            </a:fld>
            <a:endParaRPr lang="en-US"/>
          </a:p>
        </p:txBody>
      </p:sp>
      <p:sp>
        <p:nvSpPr>
          <p:cNvPr id="5" name="Footer Placeholder 4">
            <a:extLst>
              <a:ext uri="{FF2B5EF4-FFF2-40B4-BE49-F238E27FC236}">
                <a16:creationId xmlns:a16="http://schemas.microsoft.com/office/drawing/2014/main" id="{F695616C-78C9-4D3F-BD16-F8478EF95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10159-93AD-46AA-A0C7-5DEADF3911BC}"/>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345404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73F2D-F250-497E-9DD3-7323C4D1E0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0F9879-51B0-422C-AFE9-62BC857658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985FD-2B35-42AB-8571-BB1427B27816}"/>
              </a:ext>
            </a:extLst>
          </p:cNvPr>
          <p:cNvSpPr>
            <a:spLocks noGrp="1"/>
          </p:cNvSpPr>
          <p:nvPr>
            <p:ph type="dt" sz="half" idx="10"/>
          </p:nvPr>
        </p:nvSpPr>
        <p:spPr/>
        <p:txBody>
          <a:bodyPr/>
          <a:lstStyle/>
          <a:p>
            <a:fld id="{04E0573D-8EBA-4D96-883A-9BC1F21F50B8}" type="datetimeFigureOut">
              <a:rPr lang="en-US" smtClean="0"/>
              <a:t>1/9/2023</a:t>
            </a:fld>
            <a:endParaRPr lang="en-US"/>
          </a:p>
        </p:txBody>
      </p:sp>
      <p:sp>
        <p:nvSpPr>
          <p:cNvPr id="5" name="Footer Placeholder 4">
            <a:extLst>
              <a:ext uri="{FF2B5EF4-FFF2-40B4-BE49-F238E27FC236}">
                <a16:creationId xmlns:a16="http://schemas.microsoft.com/office/drawing/2014/main" id="{5B63BD76-66FA-4FA5-A9BD-A070326D7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9EEAA-554E-4302-9701-7961F82728B6}"/>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169046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841F-678A-427B-9472-3CD85B3562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7F5EA0-E3AC-4764-96EF-878771846E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1517B0-5163-4C0C-97EA-0FF3FDA7B32E}"/>
              </a:ext>
            </a:extLst>
          </p:cNvPr>
          <p:cNvSpPr>
            <a:spLocks noGrp="1"/>
          </p:cNvSpPr>
          <p:nvPr>
            <p:ph type="dt" sz="half" idx="10"/>
          </p:nvPr>
        </p:nvSpPr>
        <p:spPr/>
        <p:txBody>
          <a:bodyPr/>
          <a:lstStyle/>
          <a:p>
            <a:fld id="{04E0573D-8EBA-4D96-883A-9BC1F21F50B8}" type="datetimeFigureOut">
              <a:rPr lang="en-US" smtClean="0"/>
              <a:t>1/9/2023</a:t>
            </a:fld>
            <a:endParaRPr lang="en-US"/>
          </a:p>
        </p:txBody>
      </p:sp>
      <p:sp>
        <p:nvSpPr>
          <p:cNvPr id="5" name="Footer Placeholder 4">
            <a:extLst>
              <a:ext uri="{FF2B5EF4-FFF2-40B4-BE49-F238E27FC236}">
                <a16:creationId xmlns:a16="http://schemas.microsoft.com/office/drawing/2014/main" id="{4988EEF5-6FFC-4C3F-BC33-F1786F017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DFE1A-039E-4C63-9865-9720174FFB74}"/>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304717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4A55-04A7-4611-80CD-24937EF5C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2FDB52-779B-4C1C-8822-F0C3345BC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1C18A3-0F63-4723-A7C7-90D9BC3B919C}"/>
              </a:ext>
            </a:extLst>
          </p:cNvPr>
          <p:cNvSpPr>
            <a:spLocks noGrp="1"/>
          </p:cNvSpPr>
          <p:nvPr>
            <p:ph type="dt" sz="half" idx="10"/>
          </p:nvPr>
        </p:nvSpPr>
        <p:spPr/>
        <p:txBody>
          <a:bodyPr/>
          <a:lstStyle/>
          <a:p>
            <a:fld id="{04E0573D-8EBA-4D96-883A-9BC1F21F50B8}" type="datetimeFigureOut">
              <a:rPr lang="en-US" smtClean="0"/>
              <a:t>1/9/2023</a:t>
            </a:fld>
            <a:endParaRPr lang="en-US"/>
          </a:p>
        </p:txBody>
      </p:sp>
      <p:sp>
        <p:nvSpPr>
          <p:cNvPr id="5" name="Footer Placeholder 4">
            <a:extLst>
              <a:ext uri="{FF2B5EF4-FFF2-40B4-BE49-F238E27FC236}">
                <a16:creationId xmlns:a16="http://schemas.microsoft.com/office/drawing/2014/main" id="{4608436D-2B85-4DE9-8617-7C0150740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465BA-AABB-432E-9035-89D6E6CD869E}"/>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311755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730C-8C24-4697-A173-E3523F95A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5DE37-8C98-41AC-A889-721844DF22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1A0FD2-1733-4DF2-B1FA-85A51B8F91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8C4149-12F6-4CB2-A9F9-D0EC83DF1200}"/>
              </a:ext>
            </a:extLst>
          </p:cNvPr>
          <p:cNvSpPr>
            <a:spLocks noGrp="1"/>
          </p:cNvSpPr>
          <p:nvPr>
            <p:ph type="dt" sz="half" idx="10"/>
          </p:nvPr>
        </p:nvSpPr>
        <p:spPr/>
        <p:txBody>
          <a:bodyPr/>
          <a:lstStyle/>
          <a:p>
            <a:fld id="{04E0573D-8EBA-4D96-883A-9BC1F21F50B8}" type="datetimeFigureOut">
              <a:rPr lang="en-US" smtClean="0"/>
              <a:t>1/9/2023</a:t>
            </a:fld>
            <a:endParaRPr lang="en-US"/>
          </a:p>
        </p:txBody>
      </p:sp>
      <p:sp>
        <p:nvSpPr>
          <p:cNvPr id="6" name="Footer Placeholder 5">
            <a:extLst>
              <a:ext uri="{FF2B5EF4-FFF2-40B4-BE49-F238E27FC236}">
                <a16:creationId xmlns:a16="http://schemas.microsoft.com/office/drawing/2014/main" id="{8957FDCA-9869-413A-9E4A-3C67A3802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08C33-8EDB-4B10-98F7-60776855BD15}"/>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389491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E66E-B6D0-45EE-BF83-6B512479CF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C4B747-DC47-4FE4-8F99-65611E24E7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CE2F5E-A134-4145-897F-65C69F7138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63CB2-53AA-42BD-838E-72449F10E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A0F2DD-EF8C-4C89-823C-983005C3E8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DE9318-F6F4-41C9-932E-8A8648CB23F8}"/>
              </a:ext>
            </a:extLst>
          </p:cNvPr>
          <p:cNvSpPr>
            <a:spLocks noGrp="1"/>
          </p:cNvSpPr>
          <p:nvPr>
            <p:ph type="dt" sz="half" idx="10"/>
          </p:nvPr>
        </p:nvSpPr>
        <p:spPr/>
        <p:txBody>
          <a:bodyPr/>
          <a:lstStyle/>
          <a:p>
            <a:fld id="{04E0573D-8EBA-4D96-883A-9BC1F21F50B8}" type="datetimeFigureOut">
              <a:rPr lang="en-US" smtClean="0"/>
              <a:t>1/9/2023</a:t>
            </a:fld>
            <a:endParaRPr lang="en-US"/>
          </a:p>
        </p:txBody>
      </p:sp>
      <p:sp>
        <p:nvSpPr>
          <p:cNvPr id="8" name="Footer Placeholder 7">
            <a:extLst>
              <a:ext uri="{FF2B5EF4-FFF2-40B4-BE49-F238E27FC236}">
                <a16:creationId xmlns:a16="http://schemas.microsoft.com/office/drawing/2014/main" id="{39AB326F-EADB-4E0A-9083-D5D9EF35B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1C8BE0-B777-4890-86F5-155B01C8C72C}"/>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69129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57D0-280D-4F5C-80B5-614EA56B95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C1657F-35E5-42F6-9456-61E1F8A0CC24}"/>
              </a:ext>
            </a:extLst>
          </p:cNvPr>
          <p:cNvSpPr>
            <a:spLocks noGrp="1"/>
          </p:cNvSpPr>
          <p:nvPr>
            <p:ph type="dt" sz="half" idx="10"/>
          </p:nvPr>
        </p:nvSpPr>
        <p:spPr/>
        <p:txBody>
          <a:bodyPr/>
          <a:lstStyle/>
          <a:p>
            <a:fld id="{04E0573D-8EBA-4D96-883A-9BC1F21F50B8}" type="datetimeFigureOut">
              <a:rPr lang="en-US" smtClean="0"/>
              <a:t>1/9/2023</a:t>
            </a:fld>
            <a:endParaRPr lang="en-US"/>
          </a:p>
        </p:txBody>
      </p:sp>
      <p:sp>
        <p:nvSpPr>
          <p:cNvPr id="4" name="Footer Placeholder 3">
            <a:extLst>
              <a:ext uri="{FF2B5EF4-FFF2-40B4-BE49-F238E27FC236}">
                <a16:creationId xmlns:a16="http://schemas.microsoft.com/office/drawing/2014/main" id="{A2664906-904E-4594-9AA8-ED692E9CA6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3F9D47-F0BA-49EB-90A8-014F0E426DC1}"/>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77028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4A56C-22CD-4C15-9462-4DE5EF3B9FCB}"/>
              </a:ext>
            </a:extLst>
          </p:cNvPr>
          <p:cNvSpPr>
            <a:spLocks noGrp="1"/>
          </p:cNvSpPr>
          <p:nvPr>
            <p:ph type="dt" sz="half" idx="10"/>
          </p:nvPr>
        </p:nvSpPr>
        <p:spPr/>
        <p:txBody>
          <a:bodyPr/>
          <a:lstStyle/>
          <a:p>
            <a:fld id="{04E0573D-8EBA-4D96-883A-9BC1F21F50B8}" type="datetimeFigureOut">
              <a:rPr lang="en-US" smtClean="0"/>
              <a:t>1/9/2023</a:t>
            </a:fld>
            <a:endParaRPr lang="en-US"/>
          </a:p>
        </p:txBody>
      </p:sp>
      <p:sp>
        <p:nvSpPr>
          <p:cNvPr id="3" name="Footer Placeholder 2">
            <a:extLst>
              <a:ext uri="{FF2B5EF4-FFF2-40B4-BE49-F238E27FC236}">
                <a16:creationId xmlns:a16="http://schemas.microsoft.com/office/drawing/2014/main" id="{BC21B64B-8D12-4CA5-92CE-04FE351E3F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753072-4C71-4401-944A-8BD980DE864E}"/>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278662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E5A1-DF43-47C6-89EC-D2752CA88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62A914-7956-44F6-BFD8-29CADD1D7E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064B33-D466-462C-A6D7-84F1547D1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15FE75-BE95-4AE2-9B02-C03A3B89F254}"/>
              </a:ext>
            </a:extLst>
          </p:cNvPr>
          <p:cNvSpPr>
            <a:spLocks noGrp="1"/>
          </p:cNvSpPr>
          <p:nvPr>
            <p:ph type="dt" sz="half" idx="10"/>
          </p:nvPr>
        </p:nvSpPr>
        <p:spPr/>
        <p:txBody>
          <a:bodyPr/>
          <a:lstStyle/>
          <a:p>
            <a:fld id="{04E0573D-8EBA-4D96-883A-9BC1F21F50B8}" type="datetimeFigureOut">
              <a:rPr lang="en-US" smtClean="0"/>
              <a:t>1/9/2023</a:t>
            </a:fld>
            <a:endParaRPr lang="en-US"/>
          </a:p>
        </p:txBody>
      </p:sp>
      <p:sp>
        <p:nvSpPr>
          <p:cNvPr id="6" name="Footer Placeholder 5">
            <a:extLst>
              <a:ext uri="{FF2B5EF4-FFF2-40B4-BE49-F238E27FC236}">
                <a16:creationId xmlns:a16="http://schemas.microsoft.com/office/drawing/2014/main" id="{905C9EFD-562A-4F8C-B8D5-C814873AA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D7F49-2053-47A8-8E82-E35833D0ED5D}"/>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55318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BF96-BEC0-4000-9B5F-80BD0C855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EE9107-7F0D-489D-BDDF-59E8506ADC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AACD99-C353-457F-AE6F-5743C7719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7FF3A6-C645-4B03-B0BE-A0B5C523B16E}"/>
              </a:ext>
            </a:extLst>
          </p:cNvPr>
          <p:cNvSpPr>
            <a:spLocks noGrp="1"/>
          </p:cNvSpPr>
          <p:nvPr>
            <p:ph type="dt" sz="half" idx="10"/>
          </p:nvPr>
        </p:nvSpPr>
        <p:spPr/>
        <p:txBody>
          <a:bodyPr/>
          <a:lstStyle/>
          <a:p>
            <a:fld id="{04E0573D-8EBA-4D96-883A-9BC1F21F50B8}" type="datetimeFigureOut">
              <a:rPr lang="en-US" smtClean="0"/>
              <a:t>1/9/2023</a:t>
            </a:fld>
            <a:endParaRPr lang="en-US"/>
          </a:p>
        </p:txBody>
      </p:sp>
      <p:sp>
        <p:nvSpPr>
          <p:cNvPr id="6" name="Footer Placeholder 5">
            <a:extLst>
              <a:ext uri="{FF2B5EF4-FFF2-40B4-BE49-F238E27FC236}">
                <a16:creationId xmlns:a16="http://schemas.microsoft.com/office/drawing/2014/main" id="{C242E0FC-103A-46B5-8DCB-9667E2BF6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DC7F3-40E7-4C89-A619-9329AA827ED4}"/>
              </a:ext>
            </a:extLst>
          </p:cNvPr>
          <p:cNvSpPr>
            <a:spLocks noGrp="1"/>
          </p:cNvSpPr>
          <p:nvPr>
            <p:ph type="sldNum" sz="quarter" idx="12"/>
          </p:nvPr>
        </p:nvSpPr>
        <p:spPr/>
        <p:txBody>
          <a:bodyPr/>
          <a:lstStyle/>
          <a:p>
            <a:fld id="{A1040C55-EFB6-4960-952A-3FFB04989F0E}" type="slidenum">
              <a:rPr lang="en-US" smtClean="0"/>
              <a:t>‹#›</a:t>
            </a:fld>
            <a:endParaRPr lang="en-US"/>
          </a:p>
        </p:txBody>
      </p:sp>
    </p:spTree>
    <p:extLst>
      <p:ext uri="{BB962C8B-B14F-4D97-AF65-F5344CB8AC3E}">
        <p14:creationId xmlns:p14="http://schemas.microsoft.com/office/powerpoint/2010/main" val="231383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A5C4A-3588-436C-AFB1-9D8BBED1B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7DFFB9-02C4-406F-A154-6AF855198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BC288-E914-429C-8F2E-D9FDEBB3C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0573D-8EBA-4D96-883A-9BC1F21F50B8}" type="datetimeFigureOut">
              <a:rPr lang="en-US" smtClean="0"/>
              <a:t>1/9/2023</a:t>
            </a:fld>
            <a:endParaRPr lang="en-US"/>
          </a:p>
        </p:txBody>
      </p:sp>
      <p:sp>
        <p:nvSpPr>
          <p:cNvPr id="5" name="Footer Placeholder 4">
            <a:extLst>
              <a:ext uri="{FF2B5EF4-FFF2-40B4-BE49-F238E27FC236}">
                <a16:creationId xmlns:a16="http://schemas.microsoft.com/office/drawing/2014/main" id="{C597CBAE-DC78-4647-B6E1-B7AD02D1C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A49568-EE28-4E1A-BF4F-2D40087AA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40C55-EFB6-4960-952A-3FFB04989F0E}" type="slidenum">
              <a:rPr lang="en-US" smtClean="0"/>
              <a:t>‹#›</a:t>
            </a:fld>
            <a:endParaRPr lang="en-US"/>
          </a:p>
        </p:txBody>
      </p:sp>
    </p:spTree>
    <p:extLst>
      <p:ext uri="{BB962C8B-B14F-4D97-AF65-F5344CB8AC3E}">
        <p14:creationId xmlns:p14="http://schemas.microsoft.com/office/powerpoint/2010/main" val="2272108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9A51-37D1-459A-A364-ED229C438197}"/>
              </a:ext>
            </a:extLst>
          </p:cNvPr>
          <p:cNvSpPr>
            <a:spLocks noGrp="1"/>
          </p:cNvSpPr>
          <p:nvPr>
            <p:ph type="ctrTitle"/>
          </p:nvPr>
        </p:nvSpPr>
        <p:spPr/>
        <p:txBody>
          <a:bodyPr/>
          <a:lstStyle/>
          <a:p>
            <a:r>
              <a:rPr lang="en-US" dirty="0"/>
              <a:t>WEEK 11</a:t>
            </a:r>
          </a:p>
        </p:txBody>
      </p:sp>
      <p:sp>
        <p:nvSpPr>
          <p:cNvPr id="3" name="Subtitle 2">
            <a:extLst>
              <a:ext uri="{FF2B5EF4-FFF2-40B4-BE49-F238E27FC236}">
                <a16:creationId xmlns:a16="http://schemas.microsoft.com/office/drawing/2014/main" id="{7BADDA1A-5CC8-48FB-9E74-374624826E93}"/>
              </a:ext>
            </a:extLst>
          </p:cNvPr>
          <p:cNvSpPr>
            <a:spLocks noGrp="1"/>
          </p:cNvSpPr>
          <p:nvPr>
            <p:ph type="subTitle" idx="1"/>
          </p:nvPr>
        </p:nvSpPr>
        <p:spPr/>
        <p:txBody>
          <a:bodyPr/>
          <a:lstStyle/>
          <a:p>
            <a:r>
              <a:rPr lang="en-US" dirty="0"/>
              <a:t>MUHAMMAD NAEEM AKHTAR</a:t>
            </a:r>
          </a:p>
        </p:txBody>
      </p:sp>
    </p:spTree>
    <p:extLst>
      <p:ext uri="{BB962C8B-B14F-4D97-AF65-F5344CB8AC3E}">
        <p14:creationId xmlns:p14="http://schemas.microsoft.com/office/powerpoint/2010/main" val="398265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314A-ABB0-7AA3-04B7-A801A1D01F61}"/>
              </a:ext>
            </a:extLst>
          </p:cNvPr>
          <p:cNvSpPr>
            <a:spLocks noGrp="1"/>
          </p:cNvSpPr>
          <p:nvPr>
            <p:ph type="title"/>
          </p:nvPr>
        </p:nvSpPr>
        <p:spPr/>
        <p:txBody>
          <a:bodyPr/>
          <a:lstStyle/>
          <a:p>
            <a:pPr algn="ctr"/>
            <a:r>
              <a:rPr lang="en-US" b="0" i="0" dirty="0">
                <a:solidFill>
                  <a:srgbClr val="273239"/>
                </a:solidFill>
                <a:effectLst/>
                <a:latin typeface="urw-din"/>
              </a:rPr>
              <a:t>Generic Programming</a:t>
            </a:r>
            <a:endParaRPr lang="en-US" dirty="0"/>
          </a:p>
        </p:txBody>
      </p:sp>
      <p:sp>
        <p:nvSpPr>
          <p:cNvPr id="3" name="Content Placeholder 2">
            <a:extLst>
              <a:ext uri="{FF2B5EF4-FFF2-40B4-BE49-F238E27FC236}">
                <a16:creationId xmlns:a16="http://schemas.microsoft.com/office/drawing/2014/main" id="{6806E1ED-B464-11DF-1750-9C2892C4181C}"/>
              </a:ext>
            </a:extLst>
          </p:cNvPr>
          <p:cNvSpPr>
            <a:spLocks noGrp="1"/>
          </p:cNvSpPr>
          <p:nvPr>
            <p:ph idx="1"/>
          </p:nvPr>
        </p:nvSpPr>
        <p:spPr/>
        <p:txBody>
          <a:bodyPr/>
          <a:lstStyle/>
          <a:p>
            <a:r>
              <a:rPr lang="en-US" b="0" i="0" dirty="0">
                <a:solidFill>
                  <a:srgbClr val="273239"/>
                </a:solidFill>
                <a:effectLst/>
                <a:latin typeface="urw-din"/>
              </a:rPr>
              <a:t>Generics is the idea to allow type (Integer, String, … </a:t>
            </a:r>
            <a:r>
              <a:rPr lang="en-US" b="0" i="0" dirty="0" err="1">
                <a:solidFill>
                  <a:srgbClr val="273239"/>
                </a:solidFill>
                <a:effectLst/>
                <a:latin typeface="urw-din"/>
              </a:rPr>
              <a:t>etc</a:t>
            </a:r>
            <a:r>
              <a:rPr lang="en-US" b="0" i="0" dirty="0">
                <a:solidFill>
                  <a:srgbClr val="273239"/>
                </a:solidFill>
                <a:effectLst/>
                <a:latin typeface="urw-din"/>
              </a:rPr>
              <a:t> and user-defined types) to be a parameter to methods, classes and interfaces. For example, classes like an array, map, </a:t>
            </a:r>
            <a:r>
              <a:rPr lang="en-US" b="0" i="0" dirty="0" err="1">
                <a:solidFill>
                  <a:srgbClr val="273239"/>
                </a:solidFill>
                <a:effectLst/>
                <a:latin typeface="urw-din"/>
              </a:rPr>
              <a:t>etc</a:t>
            </a:r>
            <a:r>
              <a:rPr lang="en-US" b="0" i="0" dirty="0">
                <a:solidFill>
                  <a:srgbClr val="273239"/>
                </a:solidFill>
                <a:effectLst/>
                <a:latin typeface="urw-din"/>
              </a:rPr>
              <a:t>, which can be used using generics very efficiently. We can use them for any type.</a:t>
            </a:r>
          </a:p>
          <a:p>
            <a:r>
              <a:rPr lang="en-US" b="0" i="0" dirty="0">
                <a:solidFill>
                  <a:srgbClr val="273239"/>
                </a:solidFill>
                <a:effectLst/>
                <a:latin typeface="urw-din"/>
              </a:rPr>
              <a:t>The method of Generic Programming is implemented to increase the efficiency of the code. </a:t>
            </a:r>
          </a:p>
          <a:p>
            <a:r>
              <a:rPr lang="en-US" b="0" i="0" dirty="0">
                <a:solidFill>
                  <a:srgbClr val="273239"/>
                </a:solidFill>
                <a:effectLst/>
                <a:latin typeface="urw-din"/>
              </a:rPr>
              <a:t>Generic Programming enables the programmer to write a general algorithm which will work with all data types. </a:t>
            </a:r>
          </a:p>
          <a:p>
            <a:r>
              <a:rPr lang="en-US" b="0" i="0" dirty="0">
                <a:solidFill>
                  <a:srgbClr val="273239"/>
                </a:solidFill>
                <a:effectLst/>
                <a:latin typeface="urw-din"/>
              </a:rPr>
              <a:t>It eliminates the need to create different algorithms if the data type is an integer, string or a character.</a:t>
            </a:r>
            <a:endParaRPr lang="en-US" dirty="0"/>
          </a:p>
        </p:txBody>
      </p:sp>
    </p:spTree>
    <p:extLst>
      <p:ext uri="{BB962C8B-B14F-4D97-AF65-F5344CB8AC3E}">
        <p14:creationId xmlns:p14="http://schemas.microsoft.com/office/powerpoint/2010/main" val="71973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28D4-7FD6-6D52-4024-DC2F7C3D2231}"/>
              </a:ext>
            </a:extLst>
          </p:cNvPr>
          <p:cNvSpPr>
            <a:spLocks noGrp="1"/>
          </p:cNvSpPr>
          <p:nvPr>
            <p:ph type="title"/>
          </p:nvPr>
        </p:nvSpPr>
        <p:spPr/>
        <p:txBody>
          <a:bodyPr/>
          <a:lstStyle/>
          <a:p>
            <a:pPr algn="ctr"/>
            <a:r>
              <a:rPr lang="en-US" b="0" i="0" dirty="0">
                <a:solidFill>
                  <a:srgbClr val="273239"/>
                </a:solidFill>
                <a:effectLst/>
                <a:latin typeface="urw-din"/>
              </a:rPr>
              <a:t>Generic Programming</a:t>
            </a:r>
            <a:endParaRPr lang="en-US" dirty="0"/>
          </a:p>
        </p:txBody>
      </p:sp>
      <p:sp>
        <p:nvSpPr>
          <p:cNvPr id="3" name="Content Placeholder 2">
            <a:extLst>
              <a:ext uri="{FF2B5EF4-FFF2-40B4-BE49-F238E27FC236}">
                <a16:creationId xmlns:a16="http://schemas.microsoft.com/office/drawing/2014/main" id="{C6F56158-BF0B-A120-BBB4-C2E6AC8208A0}"/>
              </a:ext>
            </a:extLst>
          </p:cNvPr>
          <p:cNvSpPr>
            <a:spLocks noGrp="1"/>
          </p:cNvSpPr>
          <p:nvPr>
            <p:ph idx="1"/>
          </p:nvPr>
        </p:nvSpPr>
        <p:spPr/>
        <p:txBody>
          <a:bodyPr/>
          <a:lstStyle/>
          <a:p>
            <a:pPr algn="l" fontAlgn="base"/>
            <a:r>
              <a:rPr lang="en-US" b="0" i="0" dirty="0">
                <a:solidFill>
                  <a:srgbClr val="273239"/>
                </a:solidFill>
                <a:effectLst/>
                <a:latin typeface="urw-din"/>
              </a:rPr>
              <a:t>The advantages of Generic Programming are</a:t>
            </a:r>
          </a:p>
          <a:p>
            <a:pPr lvl="1" fontAlgn="base"/>
            <a:r>
              <a:rPr lang="en-US" b="0" i="0" dirty="0">
                <a:solidFill>
                  <a:srgbClr val="273239"/>
                </a:solidFill>
                <a:effectLst/>
                <a:latin typeface="urw-din"/>
              </a:rPr>
              <a:t>Code Reusability</a:t>
            </a:r>
          </a:p>
          <a:p>
            <a:pPr lvl="1" fontAlgn="base"/>
            <a:r>
              <a:rPr lang="en-US" b="0" i="0" dirty="0">
                <a:solidFill>
                  <a:srgbClr val="273239"/>
                </a:solidFill>
                <a:effectLst/>
                <a:latin typeface="urw-din"/>
              </a:rPr>
              <a:t>Avoid Function Overloading</a:t>
            </a:r>
          </a:p>
          <a:p>
            <a:pPr lvl="1" fontAlgn="base"/>
            <a:r>
              <a:rPr lang="en-US" b="0" i="0" dirty="0">
                <a:solidFill>
                  <a:srgbClr val="273239"/>
                </a:solidFill>
                <a:effectLst/>
                <a:latin typeface="urw-din"/>
              </a:rPr>
              <a:t>Once written it can be used for multiple times and cases.</a:t>
            </a:r>
          </a:p>
          <a:p>
            <a:pPr fontAlgn="base"/>
            <a:r>
              <a:rPr lang="en-US" dirty="0">
                <a:solidFill>
                  <a:srgbClr val="273239"/>
                </a:solidFill>
                <a:latin typeface="urw-din"/>
              </a:rPr>
              <a:t>It is implemented using templates in C++</a:t>
            </a:r>
            <a:endParaRPr lang="en-US" b="0" i="0" dirty="0">
              <a:solidFill>
                <a:srgbClr val="273239"/>
              </a:solidFill>
              <a:effectLst/>
              <a:latin typeface="urw-din"/>
            </a:endParaRPr>
          </a:p>
          <a:p>
            <a:endParaRPr lang="en-US" dirty="0"/>
          </a:p>
        </p:txBody>
      </p:sp>
    </p:spTree>
    <p:extLst>
      <p:ext uri="{BB962C8B-B14F-4D97-AF65-F5344CB8AC3E}">
        <p14:creationId xmlns:p14="http://schemas.microsoft.com/office/powerpoint/2010/main" val="41934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697A-2FB4-6AD5-10DC-30169CE0624B}"/>
              </a:ext>
            </a:extLst>
          </p:cNvPr>
          <p:cNvSpPr>
            <a:spLocks noGrp="1"/>
          </p:cNvSpPr>
          <p:nvPr>
            <p:ph type="title"/>
          </p:nvPr>
        </p:nvSpPr>
        <p:spPr/>
        <p:txBody>
          <a:bodyPr/>
          <a:lstStyle/>
          <a:p>
            <a:pPr algn="ctr"/>
            <a:r>
              <a:rPr lang="en-US" dirty="0"/>
              <a:t>Templates in C++</a:t>
            </a:r>
          </a:p>
        </p:txBody>
      </p:sp>
      <p:sp>
        <p:nvSpPr>
          <p:cNvPr id="3" name="Content Placeholder 2">
            <a:extLst>
              <a:ext uri="{FF2B5EF4-FFF2-40B4-BE49-F238E27FC236}">
                <a16:creationId xmlns:a16="http://schemas.microsoft.com/office/drawing/2014/main" id="{A71F6D13-DCD4-1C6C-628B-D5518A860870}"/>
              </a:ext>
            </a:extLst>
          </p:cNvPr>
          <p:cNvSpPr>
            <a:spLocks noGrp="1"/>
          </p:cNvSpPr>
          <p:nvPr>
            <p:ph idx="1"/>
          </p:nvPr>
        </p:nvSpPr>
        <p:spPr/>
        <p:txBody>
          <a:bodyPr>
            <a:normAutofit lnSpcReduction="10000"/>
          </a:bodyPr>
          <a:lstStyle/>
          <a:p>
            <a:r>
              <a:rPr lang="en-US" b="0" i="0" dirty="0">
                <a:solidFill>
                  <a:srgbClr val="273239"/>
                </a:solidFill>
                <a:effectLst/>
                <a:latin typeface="urw-din"/>
              </a:rPr>
              <a:t>A </a:t>
            </a:r>
            <a:r>
              <a:rPr lang="en-US" b="1" i="0" dirty="0">
                <a:solidFill>
                  <a:srgbClr val="273239"/>
                </a:solidFill>
                <a:effectLst/>
                <a:latin typeface="urw-din"/>
              </a:rPr>
              <a:t>template</a:t>
            </a:r>
            <a:r>
              <a:rPr lang="en-US" b="0" i="0" dirty="0">
                <a:solidFill>
                  <a:srgbClr val="273239"/>
                </a:solidFill>
                <a:effectLst/>
                <a:latin typeface="urw-din"/>
              </a:rPr>
              <a:t> is a simple yet very powerful tool in C++. </a:t>
            </a:r>
          </a:p>
          <a:p>
            <a:r>
              <a:rPr lang="en-US" b="0" i="0" dirty="0">
                <a:solidFill>
                  <a:srgbClr val="273239"/>
                </a:solidFill>
                <a:effectLst/>
                <a:latin typeface="urw-din"/>
              </a:rPr>
              <a:t>The simple idea is to pass data type as a parameter so that we don’t need to write the same code for different data types. </a:t>
            </a:r>
          </a:p>
          <a:p>
            <a:r>
              <a:rPr lang="en-US" b="0" i="0" dirty="0">
                <a:solidFill>
                  <a:srgbClr val="273239"/>
                </a:solidFill>
                <a:effectLst/>
                <a:latin typeface="urw-din"/>
              </a:rPr>
              <a:t>For example, a software company may need to sort() for different data types. </a:t>
            </a:r>
          </a:p>
          <a:p>
            <a:r>
              <a:rPr lang="en-US" b="0" i="0" dirty="0">
                <a:solidFill>
                  <a:srgbClr val="273239"/>
                </a:solidFill>
                <a:effectLst/>
                <a:latin typeface="urw-din"/>
              </a:rPr>
              <a:t>Rather than writing and maintaining multiple codes, we can write one sort() and pass data type as a parameter. </a:t>
            </a:r>
          </a:p>
          <a:p>
            <a:r>
              <a:rPr lang="en-US" b="0" i="0" dirty="0">
                <a:solidFill>
                  <a:srgbClr val="273239"/>
                </a:solidFill>
                <a:effectLst/>
                <a:latin typeface="urw-din"/>
              </a:rPr>
              <a:t>C++ adds two new keywords to support templates: </a:t>
            </a:r>
            <a:r>
              <a:rPr lang="en-US" b="0" i="1" dirty="0">
                <a:solidFill>
                  <a:srgbClr val="273239"/>
                </a:solidFill>
                <a:effectLst/>
                <a:latin typeface="urw-din"/>
              </a:rPr>
              <a:t>‘template’ </a:t>
            </a:r>
            <a:r>
              <a:rPr lang="en-US" b="0" i="0" dirty="0">
                <a:solidFill>
                  <a:srgbClr val="273239"/>
                </a:solidFill>
                <a:effectLst/>
                <a:latin typeface="urw-din"/>
              </a:rPr>
              <a:t>and </a:t>
            </a:r>
            <a:r>
              <a:rPr lang="en-US" b="0" i="1" dirty="0">
                <a:solidFill>
                  <a:srgbClr val="273239"/>
                </a:solidFill>
                <a:effectLst/>
                <a:latin typeface="urw-din"/>
              </a:rPr>
              <a:t>‘</a:t>
            </a:r>
            <a:r>
              <a:rPr lang="en-US" b="0" i="1" dirty="0" err="1">
                <a:solidFill>
                  <a:srgbClr val="273239"/>
                </a:solidFill>
                <a:effectLst/>
                <a:latin typeface="urw-din"/>
              </a:rPr>
              <a:t>typename</a:t>
            </a:r>
            <a:r>
              <a:rPr lang="en-US" b="0" i="1" dirty="0">
                <a:solidFill>
                  <a:srgbClr val="273239"/>
                </a:solidFill>
                <a:effectLst/>
                <a:latin typeface="urw-din"/>
              </a:rPr>
              <a:t>’</a:t>
            </a:r>
            <a:r>
              <a:rPr lang="en-US" b="0" i="0" dirty="0">
                <a:solidFill>
                  <a:srgbClr val="273239"/>
                </a:solidFill>
                <a:effectLst/>
                <a:latin typeface="urw-din"/>
              </a:rPr>
              <a:t>. </a:t>
            </a:r>
          </a:p>
          <a:p>
            <a:r>
              <a:rPr lang="en-US" b="0" i="0" dirty="0">
                <a:solidFill>
                  <a:srgbClr val="273239"/>
                </a:solidFill>
                <a:effectLst/>
                <a:latin typeface="urw-din"/>
              </a:rPr>
              <a:t>The second keyword can always be replaced by the keyword ‘class’.</a:t>
            </a:r>
            <a:endParaRPr lang="en-US" dirty="0"/>
          </a:p>
        </p:txBody>
      </p:sp>
    </p:spTree>
    <p:extLst>
      <p:ext uri="{BB962C8B-B14F-4D97-AF65-F5344CB8AC3E}">
        <p14:creationId xmlns:p14="http://schemas.microsoft.com/office/powerpoint/2010/main" val="148446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697A-2FB4-6AD5-10DC-30169CE0624B}"/>
              </a:ext>
            </a:extLst>
          </p:cNvPr>
          <p:cNvSpPr>
            <a:spLocks noGrp="1"/>
          </p:cNvSpPr>
          <p:nvPr>
            <p:ph type="title"/>
          </p:nvPr>
        </p:nvSpPr>
        <p:spPr/>
        <p:txBody>
          <a:bodyPr/>
          <a:lstStyle/>
          <a:p>
            <a:pPr algn="ctr"/>
            <a:r>
              <a:rPr lang="en-US" dirty="0"/>
              <a:t>Templates in C++</a:t>
            </a:r>
          </a:p>
        </p:txBody>
      </p:sp>
      <p:sp>
        <p:nvSpPr>
          <p:cNvPr id="3" name="Content Placeholder 2">
            <a:extLst>
              <a:ext uri="{FF2B5EF4-FFF2-40B4-BE49-F238E27FC236}">
                <a16:creationId xmlns:a16="http://schemas.microsoft.com/office/drawing/2014/main" id="{A71F6D13-DCD4-1C6C-628B-D5518A860870}"/>
              </a:ext>
            </a:extLst>
          </p:cNvPr>
          <p:cNvSpPr>
            <a:spLocks noGrp="1"/>
          </p:cNvSpPr>
          <p:nvPr>
            <p:ph idx="1"/>
          </p:nvPr>
        </p:nvSpPr>
        <p:spPr/>
        <p:txBody>
          <a:bodyPr>
            <a:normAutofit lnSpcReduction="10000"/>
          </a:bodyPr>
          <a:lstStyle/>
          <a:p>
            <a:r>
              <a:rPr lang="en-US" b="0" i="0" dirty="0">
                <a:solidFill>
                  <a:srgbClr val="273239"/>
                </a:solidFill>
                <a:effectLst/>
                <a:latin typeface="urw-din"/>
              </a:rPr>
              <a:t>A </a:t>
            </a:r>
            <a:r>
              <a:rPr lang="en-US" b="1" i="0" dirty="0">
                <a:solidFill>
                  <a:srgbClr val="273239"/>
                </a:solidFill>
                <a:effectLst/>
                <a:latin typeface="urw-din"/>
              </a:rPr>
              <a:t>template</a:t>
            </a:r>
            <a:r>
              <a:rPr lang="en-US" b="0" i="0" dirty="0">
                <a:solidFill>
                  <a:srgbClr val="273239"/>
                </a:solidFill>
                <a:effectLst/>
                <a:latin typeface="urw-din"/>
              </a:rPr>
              <a:t> is a simple yet very powerful tool in C++. </a:t>
            </a:r>
          </a:p>
          <a:p>
            <a:r>
              <a:rPr lang="en-US" b="0" i="0" dirty="0">
                <a:solidFill>
                  <a:srgbClr val="273239"/>
                </a:solidFill>
                <a:effectLst/>
                <a:latin typeface="urw-din"/>
              </a:rPr>
              <a:t>The simple idea is to pass data type as a parameter so that we don’t need to write the same code for different data types. </a:t>
            </a:r>
          </a:p>
          <a:p>
            <a:r>
              <a:rPr lang="en-US" b="0" i="0" dirty="0">
                <a:solidFill>
                  <a:srgbClr val="273239"/>
                </a:solidFill>
                <a:effectLst/>
                <a:latin typeface="urw-din"/>
              </a:rPr>
              <a:t>For example, a software company may need to sort() for different data types. </a:t>
            </a:r>
          </a:p>
          <a:p>
            <a:r>
              <a:rPr lang="en-US" b="0" i="0" dirty="0">
                <a:solidFill>
                  <a:srgbClr val="273239"/>
                </a:solidFill>
                <a:effectLst/>
                <a:latin typeface="urw-din"/>
              </a:rPr>
              <a:t>Rather than writing and maintaining multiple codes, we can write one sort() and pass data type as a parameter. </a:t>
            </a:r>
          </a:p>
          <a:p>
            <a:r>
              <a:rPr lang="en-US" b="0" i="0" dirty="0">
                <a:solidFill>
                  <a:srgbClr val="273239"/>
                </a:solidFill>
                <a:effectLst/>
                <a:latin typeface="urw-din"/>
              </a:rPr>
              <a:t>C++ adds two new keywords to support templates: </a:t>
            </a:r>
            <a:r>
              <a:rPr lang="en-US" b="0" i="1" dirty="0">
                <a:solidFill>
                  <a:srgbClr val="273239"/>
                </a:solidFill>
                <a:effectLst/>
                <a:latin typeface="urw-din"/>
              </a:rPr>
              <a:t>‘template’ </a:t>
            </a:r>
            <a:r>
              <a:rPr lang="en-US" b="0" i="0" dirty="0">
                <a:solidFill>
                  <a:srgbClr val="273239"/>
                </a:solidFill>
                <a:effectLst/>
                <a:latin typeface="urw-din"/>
              </a:rPr>
              <a:t>and </a:t>
            </a:r>
            <a:r>
              <a:rPr lang="en-US" b="0" i="1" dirty="0">
                <a:solidFill>
                  <a:srgbClr val="273239"/>
                </a:solidFill>
                <a:effectLst/>
                <a:latin typeface="urw-din"/>
              </a:rPr>
              <a:t>‘</a:t>
            </a:r>
            <a:r>
              <a:rPr lang="en-US" b="0" i="1" dirty="0" err="1">
                <a:solidFill>
                  <a:srgbClr val="273239"/>
                </a:solidFill>
                <a:effectLst/>
                <a:latin typeface="urw-din"/>
              </a:rPr>
              <a:t>typename</a:t>
            </a:r>
            <a:r>
              <a:rPr lang="en-US" b="0" i="1" dirty="0">
                <a:solidFill>
                  <a:srgbClr val="273239"/>
                </a:solidFill>
                <a:effectLst/>
                <a:latin typeface="urw-din"/>
              </a:rPr>
              <a:t>’</a:t>
            </a:r>
            <a:r>
              <a:rPr lang="en-US" b="0" i="0" dirty="0">
                <a:solidFill>
                  <a:srgbClr val="273239"/>
                </a:solidFill>
                <a:effectLst/>
                <a:latin typeface="urw-din"/>
              </a:rPr>
              <a:t>. </a:t>
            </a:r>
          </a:p>
          <a:p>
            <a:r>
              <a:rPr lang="en-US" b="0" i="0" dirty="0">
                <a:solidFill>
                  <a:srgbClr val="273239"/>
                </a:solidFill>
                <a:effectLst/>
                <a:latin typeface="urw-din"/>
              </a:rPr>
              <a:t>The second keyword can always be replaced by the keyword ‘class’.</a:t>
            </a:r>
            <a:endParaRPr lang="en-US" dirty="0"/>
          </a:p>
        </p:txBody>
      </p:sp>
    </p:spTree>
    <p:extLst>
      <p:ext uri="{BB962C8B-B14F-4D97-AF65-F5344CB8AC3E}">
        <p14:creationId xmlns:p14="http://schemas.microsoft.com/office/powerpoint/2010/main" val="112802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E101-13A0-7051-4EAF-4644DA160F64}"/>
              </a:ext>
            </a:extLst>
          </p:cNvPr>
          <p:cNvSpPr>
            <a:spLocks noGrp="1"/>
          </p:cNvSpPr>
          <p:nvPr>
            <p:ph type="title"/>
          </p:nvPr>
        </p:nvSpPr>
        <p:spPr/>
        <p:txBody>
          <a:bodyPr/>
          <a:lstStyle/>
          <a:p>
            <a:pPr algn="ctr"/>
            <a:r>
              <a:rPr lang="en-US" dirty="0"/>
              <a:t>How Templates Works?</a:t>
            </a:r>
          </a:p>
        </p:txBody>
      </p:sp>
      <p:sp>
        <p:nvSpPr>
          <p:cNvPr id="3" name="Content Placeholder 2">
            <a:extLst>
              <a:ext uri="{FF2B5EF4-FFF2-40B4-BE49-F238E27FC236}">
                <a16:creationId xmlns:a16="http://schemas.microsoft.com/office/drawing/2014/main" id="{6E9291C0-6154-F2BE-83BD-F1FBEAB2C99A}"/>
              </a:ext>
            </a:extLst>
          </p:cNvPr>
          <p:cNvSpPr>
            <a:spLocks noGrp="1"/>
          </p:cNvSpPr>
          <p:nvPr>
            <p:ph idx="1"/>
          </p:nvPr>
        </p:nvSpPr>
        <p:spPr/>
        <p:txBody>
          <a:bodyPr/>
          <a:lstStyle/>
          <a:p>
            <a:r>
              <a:rPr lang="en-US" b="0" i="0" dirty="0">
                <a:solidFill>
                  <a:srgbClr val="273239"/>
                </a:solidFill>
                <a:effectLst/>
                <a:latin typeface="urw-din"/>
              </a:rPr>
              <a:t>Templates are expanded at compiler time. </a:t>
            </a:r>
          </a:p>
          <a:p>
            <a:r>
              <a:rPr lang="en-US" b="0" i="0" dirty="0">
                <a:solidFill>
                  <a:srgbClr val="273239"/>
                </a:solidFill>
                <a:effectLst/>
                <a:latin typeface="urw-din"/>
              </a:rPr>
              <a:t>This is like macros. The difference is, that the compiler does type checking before template expansion. </a:t>
            </a:r>
          </a:p>
          <a:p>
            <a:r>
              <a:rPr lang="en-US" b="0" i="0" dirty="0">
                <a:solidFill>
                  <a:srgbClr val="273239"/>
                </a:solidFill>
                <a:effectLst/>
                <a:latin typeface="urw-din"/>
              </a:rPr>
              <a:t>The idea is simple, source code contains only function/class, but compiled code may contain multiple copies of the same function/class. </a:t>
            </a:r>
          </a:p>
        </p:txBody>
      </p:sp>
    </p:spTree>
    <p:extLst>
      <p:ext uri="{BB962C8B-B14F-4D97-AF65-F5344CB8AC3E}">
        <p14:creationId xmlns:p14="http://schemas.microsoft.com/office/powerpoint/2010/main" val="1763174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7FB673CA-9EBB-7E10-B45E-17A3096511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0124" y="1044045"/>
            <a:ext cx="7293376" cy="48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291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47BE-AEEF-D65E-7738-3F0501685F9C}"/>
              </a:ext>
            </a:extLst>
          </p:cNvPr>
          <p:cNvSpPr>
            <a:spLocks noGrp="1"/>
          </p:cNvSpPr>
          <p:nvPr>
            <p:ph type="title"/>
          </p:nvPr>
        </p:nvSpPr>
        <p:spPr/>
        <p:txBody>
          <a:bodyPr>
            <a:normAutofit/>
          </a:bodyPr>
          <a:lstStyle/>
          <a:p>
            <a:pPr algn="ctr"/>
            <a:r>
              <a:rPr lang="en-US" b="1" i="0" dirty="0">
                <a:solidFill>
                  <a:srgbClr val="273239"/>
                </a:solidFill>
                <a:effectLst/>
                <a:latin typeface="urw-din"/>
              </a:rPr>
              <a:t>Function Templates</a:t>
            </a:r>
            <a:r>
              <a:rPr lang="en-US" b="0" i="0" dirty="0">
                <a:solidFill>
                  <a:srgbClr val="273239"/>
                </a:solidFill>
                <a:effectLst/>
                <a:latin typeface="urw-din"/>
              </a:rPr>
              <a:t> </a:t>
            </a:r>
            <a:br>
              <a:rPr lang="en-US" dirty="0"/>
            </a:br>
            <a:endParaRPr lang="en-US" dirty="0"/>
          </a:p>
        </p:txBody>
      </p:sp>
      <p:sp>
        <p:nvSpPr>
          <p:cNvPr id="3" name="Content Placeholder 2">
            <a:extLst>
              <a:ext uri="{FF2B5EF4-FFF2-40B4-BE49-F238E27FC236}">
                <a16:creationId xmlns:a16="http://schemas.microsoft.com/office/drawing/2014/main" id="{76372206-184A-05B1-DC33-463DFB6DA346}"/>
              </a:ext>
            </a:extLst>
          </p:cNvPr>
          <p:cNvSpPr>
            <a:spLocks noGrp="1"/>
          </p:cNvSpPr>
          <p:nvPr>
            <p:ph idx="1"/>
          </p:nvPr>
        </p:nvSpPr>
        <p:spPr/>
        <p:txBody>
          <a:bodyPr/>
          <a:lstStyle/>
          <a:p>
            <a:r>
              <a:rPr lang="en-US" b="0" i="0" dirty="0">
                <a:solidFill>
                  <a:srgbClr val="273239"/>
                </a:solidFill>
                <a:effectLst/>
                <a:latin typeface="urw-din"/>
              </a:rPr>
              <a:t>We write a generic function that can be used for different data types. Examples of function templates are sort(), max(), min(), </a:t>
            </a:r>
            <a:r>
              <a:rPr lang="en-US" b="0" i="0" dirty="0" err="1">
                <a:solidFill>
                  <a:srgbClr val="273239"/>
                </a:solidFill>
                <a:effectLst/>
                <a:latin typeface="urw-din"/>
              </a:rPr>
              <a:t>printArray</a:t>
            </a:r>
            <a:r>
              <a:rPr lang="en-US" b="0" i="0" dirty="0">
                <a:solidFill>
                  <a:srgbClr val="273239"/>
                </a:solidFill>
                <a:effectLst/>
                <a:latin typeface="urw-din"/>
              </a:rPr>
              <a:t>(). </a:t>
            </a:r>
          </a:p>
          <a:p>
            <a:r>
              <a:rPr lang="en-US" dirty="0">
                <a:solidFill>
                  <a:srgbClr val="273239"/>
                </a:solidFill>
                <a:latin typeface="urw-din"/>
              </a:rPr>
              <a:t>See example: template1.cpp, template2.cpp</a:t>
            </a:r>
            <a:endParaRPr lang="en-US" dirty="0"/>
          </a:p>
        </p:txBody>
      </p:sp>
    </p:spTree>
    <p:extLst>
      <p:ext uri="{BB962C8B-B14F-4D97-AF65-F5344CB8AC3E}">
        <p14:creationId xmlns:p14="http://schemas.microsoft.com/office/powerpoint/2010/main" val="243230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0932-C492-2457-4DFD-0CF7494028E1}"/>
              </a:ext>
            </a:extLst>
          </p:cNvPr>
          <p:cNvSpPr>
            <a:spLocks noGrp="1"/>
          </p:cNvSpPr>
          <p:nvPr>
            <p:ph type="title"/>
          </p:nvPr>
        </p:nvSpPr>
        <p:spPr/>
        <p:txBody>
          <a:bodyPr/>
          <a:lstStyle/>
          <a:p>
            <a:pPr algn="ctr"/>
            <a:r>
              <a:rPr lang="en-US" b="1" i="0" dirty="0">
                <a:solidFill>
                  <a:srgbClr val="273239"/>
                </a:solidFill>
                <a:effectLst/>
                <a:latin typeface="urw-din"/>
              </a:rPr>
              <a:t>Class Templates</a:t>
            </a:r>
            <a:r>
              <a:rPr lang="en-US" b="0" i="0" dirty="0">
                <a:solidFill>
                  <a:srgbClr val="273239"/>
                </a:solidFill>
                <a:effectLst/>
                <a:latin typeface="urw-din"/>
              </a:rPr>
              <a:t> </a:t>
            </a:r>
            <a:endParaRPr lang="en-US" dirty="0"/>
          </a:p>
        </p:txBody>
      </p:sp>
      <p:sp>
        <p:nvSpPr>
          <p:cNvPr id="3" name="Content Placeholder 2">
            <a:extLst>
              <a:ext uri="{FF2B5EF4-FFF2-40B4-BE49-F238E27FC236}">
                <a16:creationId xmlns:a16="http://schemas.microsoft.com/office/drawing/2014/main" id="{37DEA640-C5A3-C883-538D-5E131B2FC1EB}"/>
              </a:ext>
            </a:extLst>
          </p:cNvPr>
          <p:cNvSpPr>
            <a:spLocks noGrp="1"/>
          </p:cNvSpPr>
          <p:nvPr>
            <p:ph idx="1"/>
          </p:nvPr>
        </p:nvSpPr>
        <p:spPr/>
        <p:txBody>
          <a:bodyPr/>
          <a:lstStyle/>
          <a:p>
            <a:r>
              <a:rPr lang="en-US" b="0" i="0" dirty="0">
                <a:solidFill>
                  <a:srgbClr val="273239"/>
                </a:solidFill>
                <a:effectLst/>
                <a:latin typeface="urw-din"/>
              </a:rPr>
              <a:t>like function templates, class templates are useful when a class defines something that is independent of the data type. Can be useful for classes like LinkedList, </a:t>
            </a:r>
            <a:r>
              <a:rPr lang="en-US" b="0" i="0" dirty="0" err="1">
                <a:solidFill>
                  <a:srgbClr val="273239"/>
                </a:solidFill>
                <a:effectLst/>
                <a:latin typeface="urw-din"/>
              </a:rPr>
              <a:t>BinaryTree</a:t>
            </a:r>
            <a:r>
              <a:rPr lang="en-US" b="0" i="0" dirty="0">
                <a:solidFill>
                  <a:srgbClr val="273239"/>
                </a:solidFill>
                <a:effectLst/>
                <a:latin typeface="urw-din"/>
              </a:rPr>
              <a:t>, Stack, Queue, Array, etc. </a:t>
            </a:r>
          </a:p>
          <a:p>
            <a:r>
              <a:rPr lang="en-US" dirty="0">
                <a:solidFill>
                  <a:srgbClr val="273239"/>
                </a:solidFill>
                <a:latin typeface="urw-din"/>
              </a:rPr>
              <a:t>See template3.cpp template4.cpp</a:t>
            </a:r>
            <a:endParaRPr lang="en-US" dirty="0"/>
          </a:p>
        </p:txBody>
      </p:sp>
    </p:spTree>
    <p:extLst>
      <p:ext uri="{BB962C8B-B14F-4D97-AF65-F5344CB8AC3E}">
        <p14:creationId xmlns:p14="http://schemas.microsoft.com/office/powerpoint/2010/main" val="59054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E8AA-5348-E956-17DC-D56994ED95FE}"/>
              </a:ext>
            </a:extLst>
          </p:cNvPr>
          <p:cNvSpPr>
            <a:spLocks noGrp="1"/>
          </p:cNvSpPr>
          <p:nvPr>
            <p:ph type="title"/>
          </p:nvPr>
        </p:nvSpPr>
        <p:spPr/>
        <p:txBody>
          <a:bodyPr/>
          <a:lstStyle/>
          <a:p>
            <a:pPr algn="ctr"/>
            <a:r>
              <a:rPr lang="en-US" b="1" i="0" dirty="0">
                <a:solidFill>
                  <a:srgbClr val="273239"/>
                </a:solidFill>
                <a:effectLst/>
                <a:latin typeface="sofia-pro"/>
              </a:rPr>
              <a:t>The C++ Standard Template Library (STL)</a:t>
            </a:r>
            <a:br>
              <a:rPr lang="en-US" b="1"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5B23ABBA-A760-7315-CF22-19641D8B1A10}"/>
              </a:ext>
            </a:extLst>
          </p:cNvPr>
          <p:cNvSpPr>
            <a:spLocks noGrp="1"/>
          </p:cNvSpPr>
          <p:nvPr>
            <p:ph idx="1"/>
          </p:nvPr>
        </p:nvSpPr>
        <p:spPr/>
        <p:txBody>
          <a:bodyPr/>
          <a:lstStyle/>
          <a:p>
            <a:r>
              <a:rPr lang="en-US" b="0" i="0" dirty="0">
                <a:solidFill>
                  <a:srgbClr val="273239"/>
                </a:solidFill>
                <a:effectLst/>
                <a:latin typeface="urw-din"/>
              </a:rPr>
              <a:t>The Standard Template Library (STL) is a set of C++ template classes to provide common programming data structures and functions such as lists, stacks, arrays, etc. </a:t>
            </a:r>
          </a:p>
          <a:p>
            <a:r>
              <a:rPr lang="en-US" b="0" i="0" dirty="0">
                <a:solidFill>
                  <a:srgbClr val="273239"/>
                </a:solidFill>
                <a:effectLst/>
                <a:latin typeface="urw-din"/>
              </a:rPr>
              <a:t>It is a library of container classes, algorithms, and iterators. </a:t>
            </a:r>
          </a:p>
          <a:p>
            <a:r>
              <a:rPr lang="en-US" b="0" i="0" dirty="0">
                <a:solidFill>
                  <a:srgbClr val="273239"/>
                </a:solidFill>
                <a:effectLst/>
                <a:latin typeface="urw-din"/>
              </a:rPr>
              <a:t>It is a generalized library and so, its components are parameterized.</a:t>
            </a:r>
          </a:p>
          <a:p>
            <a:r>
              <a:rPr lang="en-US" b="0" i="0" dirty="0">
                <a:solidFill>
                  <a:srgbClr val="273239"/>
                </a:solidFill>
                <a:effectLst/>
                <a:latin typeface="urw-din"/>
              </a:rPr>
              <a:t>Working knowledge of </a:t>
            </a:r>
            <a:r>
              <a:rPr lang="en-US" b="0" i="0" dirty="0">
                <a:effectLst/>
                <a:latin typeface="urw-din"/>
              </a:rPr>
              <a:t>template classes</a:t>
            </a:r>
            <a:r>
              <a:rPr lang="en-US" b="0" i="0" dirty="0">
                <a:solidFill>
                  <a:srgbClr val="273239"/>
                </a:solidFill>
                <a:effectLst/>
                <a:latin typeface="urw-din"/>
              </a:rPr>
              <a:t> is a prerequisite for working with STL.</a:t>
            </a:r>
            <a:endParaRPr lang="en-US" dirty="0"/>
          </a:p>
        </p:txBody>
      </p:sp>
    </p:spTree>
    <p:extLst>
      <p:ext uri="{BB962C8B-B14F-4D97-AF65-F5344CB8AC3E}">
        <p14:creationId xmlns:p14="http://schemas.microsoft.com/office/powerpoint/2010/main" val="207754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E8AA-5348-E956-17DC-D56994ED95FE}"/>
              </a:ext>
            </a:extLst>
          </p:cNvPr>
          <p:cNvSpPr>
            <a:spLocks noGrp="1"/>
          </p:cNvSpPr>
          <p:nvPr>
            <p:ph type="title"/>
          </p:nvPr>
        </p:nvSpPr>
        <p:spPr/>
        <p:txBody>
          <a:bodyPr/>
          <a:lstStyle/>
          <a:p>
            <a:pPr algn="ctr"/>
            <a:r>
              <a:rPr lang="en-US" b="1" i="0" dirty="0">
                <a:solidFill>
                  <a:srgbClr val="273239"/>
                </a:solidFill>
                <a:effectLst/>
                <a:latin typeface="sofia-pro"/>
              </a:rPr>
              <a:t>The C++ Standard Template Library (STL)</a:t>
            </a:r>
            <a:br>
              <a:rPr lang="en-US" b="1"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5B23ABBA-A760-7315-CF22-19641D8B1A10}"/>
              </a:ext>
            </a:extLst>
          </p:cNvPr>
          <p:cNvSpPr>
            <a:spLocks noGrp="1"/>
          </p:cNvSpPr>
          <p:nvPr>
            <p:ph idx="1"/>
          </p:nvPr>
        </p:nvSpPr>
        <p:spPr/>
        <p:txBody>
          <a:bodyPr/>
          <a:lstStyle/>
          <a:p>
            <a:pPr algn="l" fontAlgn="base"/>
            <a:r>
              <a:rPr lang="en-US" b="1" i="0" dirty="0">
                <a:solidFill>
                  <a:srgbClr val="273239"/>
                </a:solidFill>
                <a:effectLst/>
                <a:latin typeface="urw-din"/>
              </a:rPr>
              <a:t>STL has 4 components:</a:t>
            </a:r>
            <a:endParaRPr lang="en-US" b="0" i="0" dirty="0">
              <a:solidFill>
                <a:srgbClr val="273239"/>
              </a:solidFill>
              <a:effectLst/>
              <a:latin typeface="urw-din"/>
            </a:endParaRPr>
          </a:p>
          <a:p>
            <a:pPr lvl="1" fontAlgn="base"/>
            <a:r>
              <a:rPr lang="en-US" b="1" i="0" dirty="0">
                <a:solidFill>
                  <a:srgbClr val="273239"/>
                </a:solidFill>
                <a:effectLst/>
                <a:latin typeface="urw-din"/>
              </a:rPr>
              <a:t>Algorithms</a:t>
            </a:r>
            <a:endParaRPr lang="en-US" b="0" i="0" dirty="0">
              <a:solidFill>
                <a:srgbClr val="273239"/>
              </a:solidFill>
              <a:effectLst/>
              <a:latin typeface="urw-din"/>
            </a:endParaRPr>
          </a:p>
          <a:p>
            <a:pPr lvl="1" fontAlgn="base"/>
            <a:r>
              <a:rPr lang="en-US" b="1" i="0" dirty="0">
                <a:solidFill>
                  <a:srgbClr val="273239"/>
                </a:solidFill>
                <a:effectLst/>
                <a:latin typeface="urw-din"/>
              </a:rPr>
              <a:t>Containers</a:t>
            </a:r>
            <a:endParaRPr lang="en-US" b="0" i="0" dirty="0">
              <a:solidFill>
                <a:srgbClr val="273239"/>
              </a:solidFill>
              <a:effectLst/>
              <a:latin typeface="urw-din"/>
            </a:endParaRPr>
          </a:p>
          <a:p>
            <a:pPr lvl="1" fontAlgn="base"/>
            <a:r>
              <a:rPr lang="en-US" b="1" i="0" dirty="0">
                <a:solidFill>
                  <a:srgbClr val="273239"/>
                </a:solidFill>
                <a:effectLst/>
                <a:latin typeface="urw-din"/>
              </a:rPr>
              <a:t>Functions</a:t>
            </a:r>
            <a:endParaRPr lang="en-US" b="0" i="0" dirty="0">
              <a:solidFill>
                <a:srgbClr val="273239"/>
              </a:solidFill>
              <a:effectLst/>
              <a:latin typeface="urw-din"/>
            </a:endParaRPr>
          </a:p>
          <a:p>
            <a:pPr lvl="1" fontAlgn="base"/>
            <a:r>
              <a:rPr lang="en-US" b="1" i="0" dirty="0">
                <a:solidFill>
                  <a:srgbClr val="273239"/>
                </a:solidFill>
                <a:effectLst/>
                <a:latin typeface="urw-din"/>
              </a:rPr>
              <a:t>Iterators</a:t>
            </a:r>
          </a:p>
          <a:p>
            <a:pPr lvl="1" fontAlgn="base"/>
            <a:endParaRPr lang="en-US" b="1" dirty="0">
              <a:solidFill>
                <a:srgbClr val="273239"/>
              </a:solidFill>
              <a:latin typeface="urw-din"/>
            </a:endParaRPr>
          </a:p>
          <a:p>
            <a:pPr lvl="1" fontAlgn="base"/>
            <a:endParaRPr lang="en-US" b="1" i="0" dirty="0">
              <a:solidFill>
                <a:srgbClr val="273239"/>
              </a:solidFill>
              <a:effectLst/>
              <a:latin typeface="urw-din"/>
            </a:endParaRPr>
          </a:p>
          <a:p>
            <a:pPr lvl="1" fontAlgn="base"/>
            <a:r>
              <a:rPr lang="en-US" b="1" dirty="0">
                <a:solidFill>
                  <a:srgbClr val="273239"/>
                </a:solidFill>
                <a:latin typeface="urw-din"/>
              </a:rPr>
              <a:t>Details in </a:t>
            </a:r>
            <a:r>
              <a:rPr lang="en-US" b="1">
                <a:solidFill>
                  <a:srgbClr val="273239"/>
                </a:solidFill>
                <a:latin typeface="urw-din"/>
              </a:rPr>
              <a:t>next lecture</a:t>
            </a:r>
            <a:endParaRPr lang="en-US" b="0" i="0" dirty="0">
              <a:solidFill>
                <a:srgbClr val="273239"/>
              </a:solidFill>
              <a:effectLst/>
              <a:latin typeface="urw-din"/>
            </a:endParaRPr>
          </a:p>
        </p:txBody>
      </p:sp>
    </p:spTree>
    <p:extLst>
      <p:ext uri="{BB962C8B-B14F-4D97-AF65-F5344CB8AC3E}">
        <p14:creationId xmlns:p14="http://schemas.microsoft.com/office/powerpoint/2010/main" val="162179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F703-A308-4205-BDE7-61A7E42637F2}"/>
              </a:ext>
            </a:extLst>
          </p:cNvPr>
          <p:cNvSpPr>
            <a:spLocks noGrp="1"/>
          </p:cNvSpPr>
          <p:nvPr>
            <p:ph type="title"/>
          </p:nvPr>
        </p:nvSpPr>
        <p:spPr/>
        <p:txBody>
          <a:bodyPr/>
          <a:lstStyle/>
          <a:p>
            <a:pPr algn="ctr"/>
            <a:r>
              <a:rPr lang="en-US" dirty="0"/>
              <a:t>Virtual Function</a:t>
            </a:r>
          </a:p>
        </p:txBody>
      </p:sp>
      <p:sp>
        <p:nvSpPr>
          <p:cNvPr id="3" name="Content Placeholder 2">
            <a:extLst>
              <a:ext uri="{FF2B5EF4-FFF2-40B4-BE49-F238E27FC236}">
                <a16:creationId xmlns:a16="http://schemas.microsoft.com/office/drawing/2014/main" id="{C92FB9A0-EB5E-44B0-A9B0-53EB53B6593E}"/>
              </a:ext>
            </a:extLst>
          </p:cNvPr>
          <p:cNvSpPr>
            <a:spLocks noGrp="1"/>
          </p:cNvSpPr>
          <p:nvPr>
            <p:ph idx="1"/>
          </p:nvPr>
        </p:nvSpPr>
        <p:spPr/>
        <p:txBody>
          <a:bodyPr/>
          <a:lstStyle/>
          <a:p>
            <a:r>
              <a:rPr lang="en-US" dirty="0"/>
              <a:t>A pointer contains address of its type.</a:t>
            </a:r>
          </a:p>
          <a:p>
            <a:r>
              <a:rPr lang="en-US" dirty="0"/>
              <a:t>Base class pointer can point to the object of any of its descendent class</a:t>
            </a:r>
          </a:p>
          <a:p>
            <a:r>
              <a:rPr lang="en-US" dirty="0"/>
              <a:t>But the converse of above is false.</a:t>
            </a:r>
          </a:p>
          <a:p>
            <a:r>
              <a:rPr lang="en-US" dirty="0"/>
              <a:t>Dynamic binding</a:t>
            </a:r>
          </a:p>
          <a:p>
            <a:r>
              <a:rPr lang="en-US" dirty="0"/>
              <a:t>Example of Car Inheritance and calculate area.</a:t>
            </a:r>
          </a:p>
          <a:p>
            <a:r>
              <a:rPr lang="en-US" dirty="0"/>
              <a:t>See virutal1.cpp</a:t>
            </a:r>
          </a:p>
          <a:p>
            <a:endParaRPr lang="en-US" dirty="0"/>
          </a:p>
        </p:txBody>
      </p:sp>
    </p:spTree>
    <p:extLst>
      <p:ext uri="{BB962C8B-B14F-4D97-AF65-F5344CB8AC3E}">
        <p14:creationId xmlns:p14="http://schemas.microsoft.com/office/powerpoint/2010/main" val="123469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9494-C48C-4386-B6A6-A33DEB00251C}"/>
              </a:ext>
            </a:extLst>
          </p:cNvPr>
          <p:cNvSpPr>
            <a:spLocks noGrp="1"/>
          </p:cNvSpPr>
          <p:nvPr>
            <p:ph type="title"/>
          </p:nvPr>
        </p:nvSpPr>
        <p:spPr/>
        <p:txBody>
          <a:bodyPr/>
          <a:lstStyle/>
          <a:p>
            <a:pPr algn="ctr"/>
            <a:r>
              <a:rPr lang="en-US" dirty="0"/>
              <a:t>How virtual function works</a:t>
            </a:r>
          </a:p>
        </p:txBody>
      </p:sp>
      <p:pic>
        <p:nvPicPr>
          <p:cNvPr id="4" name="Content Placeholder 3">
            <a:extLst>
              <a:ext uri="{FF2B5EF4-FFF2-40B4-BE49-F238E27FC236}">
                <a16:creationId xmlns:a16="http://schemas.microsoft.com/office/drawing/2014/main" id="{2A17BAB6-F8F3-4171-8FF2-0D633883E394}"/>
              </a:ext>
            </a:extLst>
          </p:cNvPr>
          <p:cNvPicPr>
            <a:picLocks noGrp="1" noChangeAspect="1"/>
          </p:cNvPicPr>
          <p:nvPr>
            <p:ph idx="1"/>
          </p:nvPr>
        </p:nvPicPr>
        <p:blipFill>
          <a:blip r:embed="rId3"/>
          <a:stretch>
            <a:fillRect/>
          </a:stretch>
        </p:blipFill>
        <p:spPr>
          <a:xfrm>
            <a:off x="1588168" y="1853406"/>
            <a:ext cx="6689558" cy="4295775"/>
          </a:xfrm>
          <a:prstGeom prst="rect">
            <a:avLst/>
          </a:prstGeom>
        </p:spPr>
      </p:pic>
      <p:pic>
        <p:nvPicPr>
          <p:cNvPr id="5" name="Picture 4">
            <a:extLst>
              <a:ext uri="{FF2B5EF4-FFF2-40B4-BE49-F238E27FC236}">
                <a16:creationId xmlns:a16="http://schemas.microsoft.com/office/drawing/2014/main" id="{DF69F7EB-2D1D-44F8-8237-46BE92CD3FD6}"/>
              </a:ext>
            </a:extLst>
          </p:cNvPr>
          <p:cNvPicPr>
            <a:picLocks noChangeAspect="1"/>
          </p:cNvPicPr>
          <p:nvPr/>
        </p:nvPicPr>
        <p:blipFill>
          <a:blip r:embed="rId4"/>
          <a:stretch>
            <a:fillRect/>
          </a:stretch>
        </p:blipFill>
        <p:spPr>
          <a:xfrm>
            <a:off x="8277726" y="1853406"/>
            <a:ext cx="1771401" cy="4275390"/>
          </a:xfrm>
          <a:prstGeom prst="rect">
            <a:avLst/>
          </a:prstGeom>
        </p:spPr>
      </p:pic>
      <p:pic>
        <p:nvPicPr>
          <p:cNvPr id="6" name="Picture 5">
            <a:extLst>
              <a:ext uri="{FF2B5EF4-FFF2-40B4-BE49-F238E27FC236}">
                <a16:creationId xmlns:a16="http://schemas.microsoft.com/office/drawing/2014/main" id="{F19D764E-A755-4C41-AEA6-449418144F1D}"/>
              </a:ext>
            </a:extLst>
          </p:cNvPr>
          <p:cNvPicPr>
            <a:picLocks noChangeAspect="1"/>
          </p:cNvPicPr>
          <p:nvPr/>
        </p:nvPicPr>
        <p:blipFill>
          <a:blip r:embed="rId5"/>
          <a:stretch>
            <a:fillRect/>
          </a:stretch>
        </p:blipFill>
        <p:spPr>
          <a:xfrm>
            <a:off x="10049127" y="1853405"/>
            <a:ext cx="1634708" cy="4275389"/>
          </a:xfrm>
          <a:prstGeom prst="rect">
            <a:avLst/>
          </a:prstGeom>
        </p:spPr>
      </p:pic>
      <p:pic>
        <p:nvPicPr>
          <p:cNvPr id="3" name="Content Placeholder 3">
            <a:extLst>
              <a:ext uri="{FF2B5EF4-FFF2-40B4-BE49-F238E27FC236}">
                <a16:creationId xmlns:a16="http://schemas.microsoft.com/office/drawing/2014/main" id="{FE008A2E-294F-911B-B214-FF192EF42A45}"/>
              </a:ext>
            </a:extLst>
          </p:cNvPr>
          <p:cNvPicPr>
            <a:picLocks noChangeAspect="1"/>
          </p:cNvPicPr>
          <p:nvPr/>
        </p:nvPicPr>
        <p:blipFill>
          <a:blip r:embed="rId6"/>
          <a:stretch>
            <a:fillRect/>
          </a:stretch>
        </p:blipFill>
        <p:spPr>
          <a:xfrm>
            <a:off x="10049127" y="1833019"/>
            <a:ext cx="2228690" cy="4295775"/>
          </a:xfrm>
          <a:prstGeom prst="rect">
            <a:avLst/>
          </a:prstGeom>
        </p:spPr>
      </p:pic>
    </p:spTree>
    <p:extLst>
      <p:ext uri="{BB962C8B-B14F-4D97-AF65-F5344CB8AC3E}">
        <p14:creationId xmlns:p14="http://schemas.microsoft.com/office/powerpoint/2010/main" val="127358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70BE32-4D58-463E-AED2-ED94E3753F70}"/>
              </a:ext>
            </a:extLst>
          </p:cNvPr>
          <p:cNvPicPr>
            <a:picLocks noGrp="1" noChangeAspect="1"/>
          </p:cNvPicPr>
          <p:nvPr>
            <p:ph idx="1"/>
          </p:nvPr>
        </p:nvPicPr>
        <p:blipFill>
          <a:blip r:embed="rId2"/>
          <a:stretch>
            <a:fillRect/>
          </a:stretch>
        </p:blipFill>
        <p:spPr>
          <a:xfrm>
            <a:off x="3901740" y="829558"/>
            <a:ext cx="3798471" cy="6028441"/>
          </a:xfrm>
          <a:prstGeom prst="rect">
            <a:avLst/>
          </a:prstGeom>
        </p:spPr>
      </p:pic>
    </p:spTree>
    <p:extLst>
      <p:ext uri="{BB962C8B-B14F-4D97-AF65-F5344CB8AC3E}">
        <p14:creationId xmlns:p14="http://schemas.microsoft.com/office/powerpoint/2010/main" val="5734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F38E-289B-4930-B5CF-0A6E5CA1DC97}"/>
              </a:ext>
            </a:extLst>
          </p:cNvPr>
          <p:cNvSpPr>
            <a:spLocks noGrp="1"/>
          </p:cNvSpPr>
          <p:nvPr>
            <p:ph type="title"/>
          </p:nvPr>
        </p:nvSpPr>
        <p:spPr/>
        <p:txBody>
          <a:bodyPr/>
          <a:lstStyle/>
          <a:p>
            <a:pPr algn="ctr"/>
            <a:r>
              <a:rPr lang="en-US" dirty="0"/>
              <a:t>Abstract Class</a:t>
            </a:r>
          </a:p>
        </p:txBody>
      </p:sp>
      <p:sp>
        <p:nvSpPr>
          <p:cNvPr id="3" name="Content Placeholder 2">
            <a:extLst>
              <a:ext uri="{FF2B5EF4-FFF2-40B4-BE49-F238E27FC236}">
                <a16:creationId xmlns:a16="http://schemas.microsoft.com/office/drawing/2014/main" id="{52D468CB-32A7-4FBA-B3A6-491DCAE36821}"/>
              </a:ext>
            </a:extLst>
          </p:cNvPr>
          <p:cNvSpPr>
            <a:spLocks noGrp="1"/>
          </p:cNvSpPr>
          <p:nvPr>
            <p:ph idx="1"/>
          </p:nvPr>
        </p:nvSpPr>
        <p:spPr/>
        <p:txBody>
          <a:bodyPr/>
          <a:lstStyle/>
          <a:p>
            <a:r>
              <a:rPr lang="en-US" dirty="0"/>
              <a:t>A class having at least one pure virtual function.</a:t>
            </a:r>
          </a:p>
          <a:p>
            <a:r>
              <a:rPr lang="en-US" dirty="0"/>
              <a:t>Why no object of abstract class?</a:t>
            </a:r>
          </a:p>
          <a:p>
            <a:pPr lvl="1"/>
            <a:r>
              <a:rPr lang="en-US" dirty="0"/>
              <a:t>We don’t want to call pure virtual function.</a:t>
            </a:r>
          </a:p>
          <a:p>
            <a:r>
              <a:rPr lang="en-US" dirty="0"/>
              <a:t>But we can still access pure virtual function using child class?</a:t>
            </a:r>
          </a:p>
          <a:p>
            <a:pPr lvl="1"/>
            <a:r>
              <a:rPr lang="en-US" dirty="0"/>
              <a:t>Solution: Override is must</a:t>
            </a:r>
          </a:p>
          <a:p>
            <a:r>
              <a:rPr lang="en-US" dirty="0"/>
              <a:t>Why virtual function??</a:t>
            </a:r>
          </a:p>
          <a:p>
            <a:pPr lvl="1"/>
            <a:r>
              <a:rPr lang="en-US" dirty="0"/>
              <a:t>To stop early binding.</a:t>
            </a:r>
          </a:p>
          <a:p>
            <a:r>
              <a:rPr lang="en-US" dirty="0"/>
              <a:t>See example: Abstract1.cpp</a:t>
            </a:r>
          </a:p>
        </p:txBody>
      </p:sp>
    </p:spTree>
    <p:extLst>
      <p:ext uri="{BB962C8B-B14F-4D97-AF65-F5344CB8AC3E}">
        <p14:creationId xmlns:p14="http://schemas.microsoft.com/office/powerpoint/2010/main" val="60955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DD7D-8561-40D2-985A-DC646884E9BD}"/>
              </a:ext>
            </a:extLst>
          </p:cNvPr>
          <p:cNvSpPr>
            <a:spLocks noGrp="1"/>
          </p:cNvSpPr>
          <p:nvPr>
            <p:ph type="title"/>
          </p:nvPr>
        </p:nvSpPr>
        <p:spPr/>
        <p:txBody>
          <a:bodyPr/>
          <a:lstStyle/>
          <a:p>
            <a:pPr algn="ctr"/>
            <a:r>
              <a:rPr lang="en-US" dirty="0"/>
              <a:t>Why we need Abstract Class?</a:t>
            </a:r>
          </a:p>
        </p:txBody>
      </p:sp>
      <p:sp>
        <p:nvSpPr>
          <p:cNvPr id="3" name="Content Placeholder 2">
            <a:extLst>
              <a:ext uri="{FF2B5EF4-FFF2-40B4-BE49-F238E27FC236}">
                <a16:creationId xmlns:a16="http://schemas.microsoft.com/office/drawing/2014/main" id="{8CEA348B-AC2E-4CA5-8B9D-31C4D6F6F2BF}"/>
              </a:ext>
            </a:extLst>
          </p:cNvPr>
          <p:cNvSpPr>
            <a:spLocks noGrp="1"/>
          </p:cNvSpPr>
          <p:nvPr>
            <p:ph idx="1"/>
          </p:nvPr>
        </p:nvSpPr>
        <p:spPr/>
        <p:txBody>
          <a:bodyPr/>
          <a:lstStyle/>
          <a:p>
            <a:r>
              <a:rPr lang="en-US" dirty="0"/>
              <a:t>Let us have two classes Student and Faculty.</a:t>
            </a:r>
          </a:p>
          <a:p>
            <a:r>
              <a:rPr lang="en-US" dirty="0"/>
              <a:t>Both have some common attributes and functions.</a:t>
            </a:r>
          </a:p>
          <a:p>
            <a:r>
              <a:rPr lang="en-US" dirty="0"/>
              <a:t>To generalize, we make Person class containing common features of both.</a:t>
            </a:r>
          </a:p>
          <a:p>
            <a:r>
              <a:rPr lang="en-US" dirty="0"/>
              <a:t>We are interested in storing information of student or faculty but not Person.</a:t>
            </a:r>
          </a:p>
          <a:p>
            <a:r>
              <a:rPr lang="en-US" dirty="0"/>
              <a:t>We don’t want to create object of Person class.</a:t>
            </a:r>
          </a:p>
        </p:txBody>
      </p:sp>
    </p:spTree>
    <p:extLst>
      <p:ext uri="{BB962C8B-B14F-4D97-AF65-F5344CB8AC3E}">
        <p14:creationId xmlns:p14="http://schemas.microsoft.com/office/powerpoint/2010/main" val="20213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1B3D-3AFB-4459-8018-698C7048C30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76F506B-495A-4525-BA03-19AED1EC971A}"/>
              </a:ext>
            </a:extLst>
          </p:cNvPr>
          <p:cNvPicPr>
            <a:picLocks noGrp="1" noChangeAspect="1"/>
          </p:cNvPicPr>
          <p:nvPr>
            <p:ph idx="1"/>
          </p:nvPr>
        </p:nvPicPr>
        <p:blipFill>
          <a:blip r:embed="rId2"/>
          <a:stretch>
            <a:fillRect/>
          </a:stretch>
        </p:blipFill>
        <p:spPr>
          <a:xfrm>
            <a:off x="2983832" y="2037347"/>
            <a:ext cx="6160167" cy="3721769"/>
          </a:xfrm>
          <a:prstGeom prst="rect">
            <a:avLst/>
          </a:prstGeom>
        </p:spPr>
      </p:pic>
    </p:spTree>
    <p:extLst>
      <p:ext uri="{BB962C8B-B14F-4D97-AF65-F5344CB8AC3E}">
        <p14:creationId xmlns:p14="http://schemas.microsoft.com/office/powerpoint/2010/main" val="8647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FCC8-942C-41AA-8FD1-79717DA7825C}"/>
              </a:ext>
            </a:extLst>
          </p:cNvPr>
          <p:cNvSpPr>
            <a:spLocks noGrp="1"/>
          </p:cNvSpPr>
          <p:nvPr>
            <p:ph type="title"/>
          </p:nvPr>
        </p:nvSpPr>
        <p:spPr/>
        <p:txBody>
          <a:bodyPr/>
          <a:lstStyle/>
          <a:p>
            <a:pPr algn="ctr"/>
            <a:r>
              <a:rPr lang="en-US" dirty="0"/>
              <a:t>Virtual Destructor</a:t>
            </a:r>
          </a:p>
        </p:txBody>
      </p:sp>
      <p:sp>
        <p:nvSpPr>
          <p:cNvPr id="3" name="Content Placeholder 2">
            <a:extLst>
              <a:ext uri="{FF2B5EF4-FFF2-40B4-BE49-F238E27FC236}">
                <a16:creationId xmlns:a16="http://schemas.microsoft.com/office/drawing/2014/main" id="{987F1DA0-1452-45D2-86F1-D7CF0B1D03C5}"/>
              </a:ext>
            </a:extLst>
          </p:cNvPr>
          <p:cNvSpPr>
            <a:spLocks noGrp="1"/>
          </p:cNvSpPr>
          <p:nvPr>
            <p:ph idx="1"/>
          </p:nvPr>
        </p:nvSpPr>
        <p:spPr/>
        <p:txBody>
          <a:bodyPr>
            <a:normAutofit fontScale="92500" lnSpcReduction="10000"/>
          </a:bodyPr>
          <a:lstStyle/>
          <a:p>
            <a:r>
              <a:rPr lang="en-US" b="0" i="0" dirty="0">
                <a:solidFill>
                  <a:srgbClr val="273239"/>
                </a:solidFill>
                <a:effectLst/>
                <a:latin typeface="urw-din"/>
              </a:rPr>
              <a:t>Deleting a derived class object using a pointer of base class type that has a non-virtual destructor results in undefined behavior. To correct this situation, the base class should be defined with a virtual destructor. For example, following program results in undefined behavior. </a:t>
            </a:r>
          </a:p>
          <a:p>
            <a:r>
              <a:rPr lang="en-US" b="0" i="0" dirty="0">
                <a:solidFill>
                  <a:srgbClr val="333333"/>
                </a:solidFill>
                <a:effectLst/>
                <a:latin typeface="inter-regular"/>
              </a:rPr>
              <a:t>A virtual destructor is used to free up the memory space allocated by the derived class object or instance while deleting instances of the derived class using a base class pointer object. </a:t>
            </a:r>
          </a:p>
          <a:p>
            <a:r>
              <a:rPr lang="en-US" b="0" i="0" dirty="0">
                <a:solidFill>
                  <a:srgbClr val="333333"/>
                </a:solidFill>
                <a:effectLst/>
                <a:latin typeface="inter-regular"/>
              </a:rPr>
              <a:t>A base or parent class destructor use the </a:t>
            </a:r>
            <a:r>
              <a:rPr lang="en-US" b="1" i="0" dirty="0">
                <a:solidFill>
                  <a:srgbClr val="333333"/>
                </a:solidFill>
                <a:effectLst/>
                <a:latin typeface="inter-bold"/>
              </a:rPr>
              <a:t>virtual</a:t>
            </a:r>
            <a:r>
              <a:rPr lang="en-US" b="0" i="0" dirty="0">
                <a:solidFill>
                  <a:srgbClr val="333333"/>
                </a:solidFill>
                <a:effectLst/>
                <a:latin typeface="inter-regular"/>
              </a:rPr>
              <a:t> keyword that ensures both base class and the derived class destructor will be called at run time, but it called the derived class first and then base class to release the space occupied by both destructors.</a:t>
            </a:r>
            <a:endParaRPr lang="en-US" b="0" i="0" dirty="0">
              <a:solidFill>
                <a:srgbClr val="273239"/>
              </a:solidFill>
              <a:effectLst/>
              <a:latin typeface="urw-din"/>
            </a:endParaRPr>
          </a:p>
          <a:p>
            <a:r>
              <a:rPr lang="en-US" dirty="0">
                <a:solidFill>
                  <a:srgbClr val="273239"/>
                </a:solidFill>
                <a:latin typeface="urw-din"/>
              </a:rPr>
              <a:t>See virtual desctructor.cpp, virtual desctructor1.cpp</a:t>
            </a:r>
            <a:endParaRPr lang="en-US" dirty="0"/>
          </a:p>
        </p:txBody>
      </p:sp>
    </p:spTree>
    <p:extLst>
      <p:ext uri="{BB962C8B-B14F-4D97-AF65-F5344CB8AC3E}">
        <p14:creationId xmlns:p14="http://schemas.microsoft.com/office/powerpoint/2010/main" val="22176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7315-D163-88F7-8394-4231228D3D00}"/>
              </a:ext>
            </a:extLst>
          </p:cNvPr>
          <p:cNvSpPr>
            <a:spLocks noGrp="1"/>
          </p:cNvSpPr>
          <p:nvPr>
            <p:ph type="title"/>
          </p:nvPr>
        </p:nvSpPr>
        <p:spPr/>
        <p:txBody>
          <a:bodyPr/>
          <a:lstStyle/>
          <a:p>
            <a:pPr algn="ctr"/>
            <a:r>
              <a:rPr lang="en-US" b="0" i="0" dirty="0">
                <a:solidFill>
                  <a:srgbClr val="610B4B"/>
                </a:solidFill>
                <a:effectLst/>
                <a:latin typeface="erdana"/>
              </a:rPr>
              <a:t>Why we use virtual destructor in C++?</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044A595A-FB6C-BAC0-6F17-BB8CEB41AAA7}"/>
              </a:ext>
            </a:extLst>
          </p:cNvPr>
          <p:cNvSpPr>
            <a:spLocks noGrp="1"/>
          </p:cNvSpPr>
          <p:nvPr>
            <p:ph idx="1"/>
          </p:nvPr>
        </p:nvSpPr>
        <p:spPr/>
        <p:txBody>
          <a:bodyPr>
            <a:normAutofit fontScale="92500" lnSpcReduction="10000"/>
          </a:bodyPr>
          <a:lstStyle/>
          <a:p>
            <a:r>
              <a:rPr lang="en-US" b="0" i="0" dirty="0">
                <a:solidFill>
                  <a:srgbClr val="333333"/>
                </a:solidFill>
                <a:effectLst/>
                <a:latin typeface="inter-regular"/>
              </a:rPr>
              <a:t>When an object in the class goes out of scope or the execution of the main() function is about to end, a destructor is automatically called into the program to free up the space occupied by the </a:t>
            </a:r>
            <a:r>
              <a:rPr lang="en-US" b="0" i="0" dirty="0" err="1">
                <a:solidFill>
                  <a:srgbClr val="333333"/>
                </a:solidFill>
                <a:effectLst/>
                <a:latin typeface="inter-regular"/>
              </a:rPr>
              <a:t>class'</a:t>
            </a:r>
            <a:r>
              <a:rPr lang="en-US" b="0" i="0" dirty="0">
                <a:solidFill>
                  <a:srgbClr val="333333"/>
                </a:solidFill>
                <a:effectLst/>
                <a:latin typeface="inter-regular"/>
              </a:rPr>
              <a:t> destructor function. </a:t>
            </a:r>
          </a:p>
          <a:p>
            <a:r>
              <a:rPr lang="en-US" b="0" i="0" dirty="0">
                <a:solidFill>
                  <a:srgbClr val="333333"/>
                </a:solidFill>
                <a:effectLst/>
                <a:latin typeface="inter-regular"/>
              </a:rPr>
              <a:t>When a pointer object of the base class is deleted that points to the derived class, only the parent class destructor is called due to the early bind by the compiler. </a:t>
            </a:r>
          </a:p>
          <a:p>
            <a:r>
              <a:rPr lang="en-US" b="0" i="0" dirty="0">
                <a:solidFill>
                  <a:srgbClr val="333333"/>
                </a:solidFill>
                <a:effectLst/>
                <a:latin typeface="inter-regular"/>
              </a:rPr>
              <a:t>In this way, it skips calling the derived </a:t>
            </a:r>
            <a:r>
              <a:rPr lang="en-US" b="0" i="0" dirty="0" err="1">
                <a:solidFill>
                  <a:srgbClr val="333333"/>
                </a:solidFill>
                <a:effectLst/>
                <a:latin typeface="inter-regular"/>
              </a:rPr>
              <a:t>class'</a:t>
            </a:r>
            <a:r>
              <a:rPr lang="en-US" b="0" i="0" dirty="0">
                <a:solidFill>
                  <a:srgbClr val="333333"/>
                </a:solidFill>
                <a:effectLst/>
                <a:latin typeface="inter-regular"/>
              </a:rPr>
              <a:t> destructor, which leads to memory leaks issue in the program. And when we use virtual keyword preceded by the destructor tilde (~) sign inside the base class, it guarantees that first the derived </a:t>
            </a:r>
            <a:r>
              <a:rPr lang="en-US" b="0" i="0" dirty="0" err="1">
                <a:solidFill>
                  <a:srgbClr val="333333"/>
                </a:solidFill>
                <a:effectLst/>
                <a:latin typeface="inter-regular"/>
              </a:rPr>
              <a:t>class'</a:t>
            </a:r>
            <a:r>
              <a:rPr lang="en-US" b="0" i="0" dirty="0">
                <a:solidFill>
                  <a:srgbClr val="333333"/>
                </a:solidFill>
                <a:effectLst/>
                <a:latin typeface="inter-regular"/>
              </a:rPr>
              <a:t> destructor is called. </a:t>
            </a:r>
          </a:p>
          <a:p>
            <a:r>
              <a:rPr lang="en-US" b="0" i="0" dirty="0">
                <a:solidFill>
                  <a:srgbClr val="333333"/>
                </a:solidFill>
                <a:effectLst/>
                <a:latin typeface="inter-regular"/>
              </a:rPr>
              <a:t>Then the base </a:t>
            </a:r>
            <a:r>
              <a:rPr lang="en-US" b="0" i="0" dirty="0" err="1">
                <a:solidFill>
                  <a:srgbClr val="333333"/>
                </a:solidFill>
                <a:effectLst/>
                <a:latin typeface="inter-regular"/>
              </a:rPr>
              <a:t>class'</a:t>
            </a:r>
            <a:r>
              <a:rPr lang="en-US" b="0" i="0" dirty="0">
                <a:solidFill>
                  <a:srgbClr val="333333"/>
                </a:solidFill>
                <a:effectLst/>
                <a:latin typeface="inter-regular"/>
              </a:rPr>
              <a:t> destructor is called to release the space occupied by both destructors in the inheritance class.</a:t>
            </a:r>
            <a:endParaRPr lang="en-US" dirty="0"/>
          </a:p>
        </p:txBody>
      </p:sp>
    </p:spTree>
    <p:extLst>
      <p:ext uri="{BB962C8B-B14F-4D97-AF65-F5344CB8AC3E}">
        <p14:creationId xmlns:p14="http://schemas.microsoft.com/office/powerpoint/2010/main" val="223174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1106</Words>
  <Application>Microsoft Office PowerPoint</Application>
  <PresentationFormat>Widescreen</PresentationFormat>
  <Paragraphs>89</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erdana</vt:lpstr>
      <vt:lpstr>inter-bold</vt:lpstr>
      <vt:lpstr>inter-regular</vt:lpstr>
      <vt:lpstr>sofia-pro</vt:lpstr>
      <vt:lpstr>urw-din</vt:lpstr>
      <vt:lpstr>Office Theme</vt:lpstr>
      <vt:lpstr>WEEK 11</vt:lpstr>
      <vt:lpstr>Virtual Function</vt:lpstr>
      <vt:lpstr>How virtual function works</vt:lpstr>
      <vt:lpstr>PowerPoint Presentation</vt:lpstr>
      <vt:lpstr>Abstract Class</vt:lpstr>
      <vt:lpstr>Why we need Abstract Class?</vt:lpstr>
      <vt:lpstr>PowerPoint Presentation</vt:lpstr>
      <vt:lpstr>Virtual Destructor</vt:lpstr>
      <vt:lpstr>Why we use virtual destructor in C++? </vt:lpstr>
      <vt:lpstr>Generic Programming</vt:lpstr>
      <vt:lpstr>Generic Programming</vt:lpstr>
      <vt:lpstr>Templates in C++</vt:lpstr>
      <vt:lpstr>Templates in C++</vt:lpstr>
      <vt:lpstr>How Templates Works?</vt:lpstr>
      <vt:lpstr>PowerPoint Presentation</vt:lpstr>
      <vt:lpstr>Function Templates  </vt:lpstr>
      <vt:lpstr>Class Templates </vt:lpstr>
      <vt:lpstr>The C++ Standard Template Library (STL) </vt:lpstr>
      <vt:lpstr>The C++ Standard Template Library (STL)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dc:title>
  <dc:creator>Muhammad Naeem Akhtar</dc:creator>
  <cp:lastModifiedBy>Muhammad Naeem Akhtar</cp:lastModifiedBy>
  <cp:revision>2</cp:revision>
  <dcterms:created xsi:type="dcterms:W3CDTF">2023-01-09T04:08:30Z</dcterms:created>
  <dcterms:modified xsi:type="dcterms:W3CDTF">2023-01-09T09:19:34Z</dcterms:modified>
</cp:coreProperties>
</file>