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2" r:id="rId3"/>
    <p:sldId id="265" r:id="rId4"/>
    <p:sldId id="266" r:id="rId5"/>
    <p:sldId id="267" r:id="rId6"/>
    <p:sldId id="268" r:id="rId7"/>
    <p:sldId id="269" r:id="rId8"/>
    <p:sldId id="270" r:id="rId9"/>
    <p:sldId id="273" r:id="rId10"/>
    <p:sldId id="274" r:id="rId11"/>
    <p:sldId id="275" r:id="rId12"/>
    <p:sldId id="276" r:id="rId13"/>
    <p:sldId id="280" r:id="rId14"/>
    <p:sldId id="277" r:id="rId15"/>
    <p:sldId id="281" r:id="rId16"/>
    <p:sldId id="278" r:id="rId17"/>
    <p:sldId id="279"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Naeem Akhtar" userId="441ba647-02a9-4148-9f18-d76dfbeac6ee" providerId="ADAL" clId="{12FB9B55-21B7-4388-814F-C5C66D826D0B}"/>
    <pc:docChg chg="custSel addSld modSld sldOrd">
      <pc:chgData name="Muhammad Naeem Akhtar" userId="441ba647-02a9-4148-9f18-d76dfbeac6ee" providerId="ADAL" clId="{12FB9B55-21B7-4388-814F-C5C66D826D0B}" dt="2023-01-09T05:54:49.946" v="1229" actId="20577"/>
      <pc:docMkLst>
        <pc:docMk/>
      </pc:docMkLst>
      <pc:sldChg chg="modSp add">
        <pc:chgData name="Muhammad Naeem Akhtar" userId="441ba647-02a9-4148-9f18-d76dfbeac6ee" providerId="ADAL" clId="{12FB9B55-21B7-4388-814F-C5C66D826D0B}" dt="2023-01-09T04:08:51.913" v="30" actId="20577"/>
        <pc:sldMkLst>
          <pc:docMk/>
          <pc:sldMk cId="3982651363" sldId="256"/>
        </pc:sldMkLst>
        <pc:spChg chg="mod">
          <ac:chgData name="Muhammad Naeem Akhtar" userId="441ba647-02a9-4148-9f18-d76dfbeac6ee" providerId="ADAL" clId="{12FB9B55-21B7-4388-814F-C5C66D826D0B}" dt="2023-01-09T04:08:44.952" v="9" actId="20577"/>
          <ac:spMkLst>
            <pc:docMk/>
            <pc:sldMk cId="3982651363" sldId="256"/>
            <ac:spMk id="2" creationId="{CBE69A51-37D1-459A-A364-ED229C438197}"/>
          </ac:spMkLst>
        </pc:spChg>
        <pc:spChg chg="mod">
          <ac:chgData name="Muhammad Naeem Akhtar" userId="441ba647-02a9-4148-9f18-d76dfbeac6ee" providerId="ADAL" clId="{12FB9B55-21B7-4388-814F-C5C66D826D0B}" dt="2023-01-09T04:08:51.913" v="30" actId="20577"/>
          <ac:spMkLst>
            <pc:docMk/>
            <pc:sldMk cId="3982651363" sldId="256"/>
            <ac:spMk id="3" creationId="{7BADDA1A-5CC8-48FB-9E74-374624826E93}"/>
          </ac:spMkLst>
        </pc:spChg>
      </pc:sldChg>
      <pc:sldChg chg="modSp add">
        <pc:chgData name="Muhammad Naeem Akhtar" userId="441ba647-02a9-4148-9f18-d76dfbeac6ee" providerId="ADAL" clId="{12FB9B55-21B7-4388-814F-C5C66D826D0B}" dt="2023-01-09T04:18:06.638" v="404" actId="20577"/>
        <pc:sldMkLst>
          <pc:docMk/>
          <pc:sldMk cId="609550311" sldId="257"/>
        </pc:sldMkLst>
        <pc:spChg chg="mod">
          <ac:chgData name="Muhammad Naeem Akhtar" userId="441ba647-02a9-4148-9f18-d76dfbeac6ee" providerId="ADAL" clId="{12FB9B55-21B7-4388-814F-C5C66D826D0B}" dt="2023-01-09T04:09:07.717" v="50" actId="20577"/>
          <ac:spMkLst>
            <pc:docMk/>
            <pc:sldMk cId="609550311" sldId="257"/>
            <ac:spMk id="2" creationId="{3CF3F38E-289B-4930-B5CF-0A6E5CA1DC97}"/>
          </ac:spMkLst>
        </pc:spChg>
        <pc:spChg chg="mod">
          <ac:chgData name="Muhammad Naeem Akhtar" userId="441ba647-02a9-4148-9f18-d76dfbeac6ee" providerId="ADAL" clId="{12FB9B55-21B7-4388-814F-C5C66D826D0B}" dt="2023-01-09T04:18:06.638" v="404" actId="20577"/>
          <ac:spMkLst>
            <pc:docMk/>
            <pc:sldMk cId="609550311" sldId="257"/>
            <ac:spMk id="3" creationId="{52D468CB-32A7-4FBA-B3A6-491DCAE36821}"/>
          </ac:spMkLst>
        </pc:spChg>
      </pc:sldChg>
      <pc:sldChg chg="addSp delSp modSp add">
        <pc:chgData name="Muhammad Naeem Akhtar" userId="441ba647-02a9-4148-9f18-d76dfbeac6ee" providerId="ADAL" clId="{12FB9B55-21B7-4388-814F-C5C66D826D0B}" dt="2023-01-09T04:26:49.929" v="827" actId="20577"/>
        <pc:sldMkLst>
          <pc:docMk/>
          <pc:sldMk cId="202134218" sldId="258"/>
        </pc:sldMkLst>
        <pc:spChg chg="mod">
          <ac:chgData name="Muhammad Naeem Akhtar" userId="441ba647-02a9-4148-9f18-d76dfbeac6ee" providerId="ADAL" clId="{12FB9B55-21B7-4388-814F-C5C66D826D0B}" dt="2023-01-09T04:22:31.726" v="437" actId="20577"/>
          <ac:spMkLst>
            <pc:docMk/>
            <pc:sldMk cId="202134218" sldId="258"/>
            <ac:spMk id="2" creationId="{7F01DD7D-8561-40D2-985A-DC646884E9BD}"/>
          </ac:spMkLst>
        </pc:spChg>
        <pc:spChg chg="mod">
          <ac:chgData name="Muhammad Naeem Akhtar" userId="441ba647-02a9-4148-9f18-d76dfbeac6ee" providerId="ADAL" clId="{12FB9B55-21B7-4388-814F-C5C66D826D0B}" dt="2023-01-09T04:26:49.929" v="827" actId="20577"/>
          <ac:spMkLst>
            <pc:docMk/>
            <pc:sldMk cId="202134218" sldId="258"/>
            <ac:spMk id="3" creationId="{8CEA348B-AC2E-4CA5-8B9D-31C4D6F6F2BF}"/>
          </ac:spMkLst>
        </pc:spChg>
        <pc:picChg chg="add del mod">
          <ac:chgData name="Muhammad Naeem Akhtar" userId="441ba647-02a9-4148-9f18-d76dfbeac6ee" providerId="ADAL" clId="{12FB9B55-21B7-4388-814F-C5C66D826D0B}" dt="2023-01-09T04:26:23.553" v="771"/>
          <ac:picMkLst>
            <pc:docMk/>
            <pc:sldMk cId="202134218" sldId="258"/>
            <ac:picMk id="4" creationId="{627CA8C3-72AA-40C9-A9CF-2E05474FA45D}"/>
          </ac:picMkLst>
        </pc:picChg>
      </pc:sldChg>
      <pc:sldChg chg="addSp delSp modSp add">
        <pc:chgData name="Muhammad Naeem Akhtar" userId="441ba647-02a9-4148-9f18-d76dfbeac6ee" providerId="ADAL" clId="{12FB9B55-21B7-4388-814F-C5C66D826D0B}" dt="2023-01-09T04:26:36.358" v="778" actId="14100"/>
        <pc:sldMkLst>
          <pc:docMk/>
          <pc:sldMk cId="86475839" sldId="259"/>
        </pc:sldMkLst>
        <pc:spChg chg="del mod">
          <ac:chgData name="Muhammad Naeem Akhtar" userId="441ba647-02a9-4148-9f18-d76dfbeac6ee" providerId="ADAL" clId="{12FB9B55-21B7-4388-814F-C5C66D826D0B}" dt="2023-01-09T04:26:28.918" v="774"/>
          <ac:spMkLst>
            <pc:docMk/>
            <pc:sldMk cId="86475839" sldId="259"/>
            <ac:spMk id="3" creationId="{C2C74311-0B67-4551-8703-14BDD79FFF37}"/>
          </ac:spMkLst>
        </pc:spChg>
        <pc:picChg chg="add mod">
          <ac:chgData name="Muhammad Naeem Akhtar" userId="441ba647-02a9-4148-9f18-d76dfbeac6ee" providerId="ADAL" clId="{12FB9B55-21B7-4388-814F-C5C66D826D0B}" dt="2023-01-09T04:26:36.358" v="778" actId="14100"/>
          <ac:picMkLst>
            <pc:docMk/>
            <pc:sldMk cId="86475839" sldId="259"/>
            <ac:picMk id="4" creationId="{776F506B-495A-4525-BA03-19AED1EC971A}"/>
          </ac:picMkLst>
        </pc:picChg>
      </pc:sldChg>
      <pc:sldChg chg="modSp add ord">
        <pc:chgData name="Muhammad Naeem Akhtar" userId="441ba647-02a9-4148-9f18-d76dfbeac6ee" providerId="ADAL" clId="{12FB9B55-21B7-4388-814F-C5C66D826D0B}" dt="2023-01-09T04:58:50.958" v="1091" actId="20577"/>
        <pc:sldMkLst>
          <pc:docMk/>
          <pc:sldMk cId="1234693120" sldId="260"/>
        </pc:sldMkLst>
        <pc:spChg chg="mod">
          <ac:chgData name="Muhammad Naeem Akhtar" userId="441ba647-02a9-4148-9f18-d76dfbeac6ee" providerId="ADAL" clId="{12FB9B55-21B7-4388-814F-C5C66D826D0B}" dt="2023-01-09T04:28:32.310" v="846" actId="20577"/>
          <ac:spMkLst>
            <pc:docMk/>
            <pc:sldMk cId="1234693120" sldId="260"/>
            <ac:spMk id="2" creationId="{74ECF703-A308-4205-BDE7-61A7E42637F2}"/>
          </ac:spMkLst>
        </pc:spChg>
        <pc:spChg chg="mod">
          <ac:chgData name="Muhammad Naeem Akhtar" userId="441ba647-02a9-4148-9f18-d76dfbeac6ee" providerId="ADAL" clId="{12FB9B55-21B7-4388-814F-C5C66D826D0B}" dt="2023-01-09T04:58:50.958" v="1091" actId="20577"/>
          <ac:spMkLst>
            <pc:docMk/>
            <pc:sldMk cId="1234693120" sldId="260"/>
            <ac:spMk id="3" creationId="{C92FB9A0-EB5E-44B0-A9B0-53EB53B6593E}"/>
          </ac:spMkLst>
        </pc:spChg>
      </pc:sldChg>
      <pc:sldChg chg="addSp delSp modSp add modNotesTx">
        <pc:chgData name="Muhammad Naeem Akhtar" userId="441ba647-02a9-4148-9f18-d76dfbeac6ee" providerId="ADAL" clId="{12FB9B55-21B7-4388-814F-C5C66D826D0B}" dt="2023-01-09T05:47:42.055" v="1199" actId="14100"/>
        <pc:sldMkLst>
          <pc:docMk/>
          <pc:sldMk cId="1273580825" sldId="261"/>
        </pc:sldMkLst>
        <pc:spChg chg="mod">
          <ac:chgData name="Muhammad Naeem Akhtar" userId="441ba647-02a9-4148-9f18-d76dfbeac6ee" providerId="ADAL" clId="{12FB9B55-21B7-4388-814F-C5C66D826D0B}" dt="2023-01-09T05:28:59.634" v="1119" actId="20577"/>
          <ac:spMkLst>
            <pc:docMk/>
            <pc:sldMk cId="1273580825" sldId="261"/>
            <ac:spMk id="2" creationId="{16A79494-C48C-4386-B6A6-A33DEB00251C}"/>
          </ac:spMkLst>
        </pc:spChg>
        <pc:spChg chg="del mod">
          <ac:chgData name="Muhammad Naeem Akhtar" userId="441ba647-02a9-4148-9f18-d76dfbeac6ee" providerId="ADAL" clId="{12FB9B55-21B7-4388-814F-C5C66D826D0B}" dt="2023-01-09T05:45:02.362" v="1150"/>
          <ac:spMkLst>
            <pc:docMk/>
            <pc:sldMk cId="1273580825" sldId="261"/>
            <ac:spMk id="3" creationId="{4456DCAB-9BA1-4332-AE48-1FC09E5E5668}"/>
          </ac:spMkLst>
        </pc:spChg>
        <pc:picChg chg="add mod">
          <ac:chgData name="Muhammad Naeem Akhtar" userId="441ba647-02a9-4148-9f18-d76dfbeac6ee" providerId="ADAL" clId="{12FB9B55-21B7-4388-814F-C5C66D826D0B}" dt="2023-01-09T05:45:16.036" v="1153" actId="14100"/>
          <ac:picMkLst>
            <pc:docMk/>
            <pc:sldMk cId="1273580825" sldId="261"/>
            <ac:picMk id="4" creationId="{2A17BAB6-F8F3-4171-8FF2-0D633883E394}"/>
          </ac:picMkLst>
        </pc:picChg>
        <pc:picChg chg="add mod">
          <ac:chgData name="Muhammad Naeem Akhtar" userId="441ba647-02a9-4148-9f18-d76dfbeac6ee" providerId="ADAL" clId="{12FB9B55-21B7-4388-814F-C5C66D826D0B}" dt="2023-01-09T05:47:35.084" v="1197" actId="1076"/>
          <ac:picMkLst>
            <pc:docMk/>
            <pc:sldMk cId="1273580825" sldId="261"/>
            <ac:picMk id="5" creationId="{DF69F7EB-2D1D-44F8-8237-46BE92CD3FD6}"/>
          </ac:picMkLst>
        </pc:picChg>
        <pc:picChg chg="add mod">
          <ac:chgData name="Muhammad Naeem Akhtar" userId="441ba647-02a9-4148-9f18-d76dfbeac6ee" providerId="ADAL" clId="{12FB9B55-21B7-4388-814F-C5C66D826D0B}" dt="2023-01-09T05:47:42.055" v="1199" actId="14100"/>
          <ac:picMkLst>
            <pc:docMk/>
            <pc:sldMk cId="1273580825" sldId="261"/>
            <ac:picMk id="6" creationId="{F19D764E-A755-4C41-AEA6-449418144F1D}"/>
          </ac:picMkLst>
        </pc:picChg>
      </pc:sldChg>
      <pc:sldChg chg="addSp delSp modSp add">
        <pc:chgData name="Muhammad Naeem Akhtar" userId="441ba647-02a9-4148-9f18-d76dfbeac6ee" providerId="ADAL" clId="{12FB9B55-21B7-4388-814F-C5C66D826D0B}" dt="2023-01-09T05:54:07.993" v="1209" actId="14100"/>
        <pc:sldMkLst>
          <pc:docMk/>
          <pc:sldMk cId="57343807" sldId="262"/>
        </pc:sldMkLst>
        <pc:spChg chg="del">
          <ac:chgData name="Muhammad Naeem Akhtar" userId="441ba647-02a9-4148-9f18-d76dfbeac6ee" providerId="ADAL" clId="{12FB9B55-21B7-4388-814F-C5C66D826D0B}" dt="2023-01-09T05:53:54.751" v="1205" actId="478"/>
          <ac:spMkLst>
            <pc:docMk/>
            <pc:sldMk cId="57343807" sldId="262"/>
            <ac:spMk id="2" creationId="{A9681E99-8FD0-49A0-A89A-026AE3010D7C}"/>
          </ac:spMkLst>
        </pc:spChg>
        <pc:spChg chg="del mod">
          <ac:chgData name="Muhammad Naeem Akhtar" userId="441ba647-02a9-4148-9f18-d76dfbeac6ee" providerId="ADAL" clId="{12FB9B55-21B7-4388-814F-C5C66D826D0B}" dt="2023-01-09T05:53:45.725" v="1202"/>
          <ac:spMkLst>
            <pc:docMk/>
            <pc:sldMk cId="57343807" sldId="262"/>
            <ac:spMk id="3" creationId="{1BFFEE22-8EBF-41BD-BD1B-64BADC174239}"/>
          </ac:spMkLst>
        </pc:spChg>
        <pc:picChg chg="add mod">
          <ac:chgData name="Muhammad Naeem Akhtar" userId="441ba647-02a9-4148-9f18-d76dfbeac6ee" providerId="ADAL" clId="{12FB9B55-21B7-4388-814F-C5C66D826D0B}" dt="2023-01-09T05:54:07.993" v="1209" actId="14100"/>
          <ac:picMkLst>
            <pc:docMk/>
            <pc:sldMk cId="57343807" sldId="262"/>
            <ac:picMk id="4" creationId="{2970BE32-4D58-463E-AED2-ED94E3753F70}"/>
          </ac:picMkLst>
        </pc:picChg>
      </pc:sldChg>
      <pc:sldChg chg="modSp add">
        <pc:chgData name="Muhammad Naeem Akhtar" userId="441ba647-02a9-4148-9f18-d76dfbeac6ee" providerId="ADAL" clId="{12FB9B55-21B7-4388-814F-C5C66D826D0B}" dt="2023-01-09T05:54:49.946" v="1229" actId="20577"/>
        <pc:sldMkLst>
          <pc:docMk/>
          <pc:sldMk cId="221766672" sldId="263"/>
        </pc:sldMkLst>
        <pc:spChg chg="mod">
          <ac:chgData name="Muhammad Naeem Akhtar" userId="441ba647-02a9-4148-9f18-d76dfbeac6ee" providerId="ADAL" clId="{12FB9B55-21B7-4388-814F-C5C66D826D0B}" dt="2023-01-09T05:54:49.946" v="1229" actId="20577"/>
          <ac:spMkLst>
            <pc:docMk/>
            <pc:sldMk cId="221766672" sldId="263"/>
            <ac:spMk id="2" creationId="{C3A2FCC8-942C-41AA-8FD1-79717DA7825C}"/>
          </ac:spMkLst>
        </pc:spChg>
      </pc:sldChg>
    </pc:docChg>
  </pc:docChgLst>
  <pc:docChgLst>
    <pc:chgData name="Muhammad Naeem Akhtar" userId="441ba647-02a9-4148-9f18-d76dfbeac6ee" providerId="ADAL" clId="{660EB860-3A70-4C01-B3F9-16733BB67517}"/>
    <pc:docChg chg="undo custSel addSld modSld">
      <pc:chgData name="Muhammad Naeem Akhtar" userId="441ba647-02a9-4148-9f18-d76dfbeac6ee" providerId="ADAL" clId="{660EB860-3A70-4C01-B3F9-16733BB67517}" dt="2023-01-09T09:19:32.192" v="341" actId="14100"/>
      <pc:docMkLst>
        <pc:docMk/>
      </pc:docMkLst>
      <pc:sldChg chg="addSp modSp mod">
        <pc:chgData name="Muhammad Naeem Akhtar" userId="441ba647-02a9-4148-9f18-d76dfbeac6ee" providerId="ADAL" clId="{660EB860-3A70-4C01-B3F9-16733BB67517}" dt="2023-01-09T09:19:32.192" v="341" actId="14100"/>
        <pc:sldMkLst>
          <pc:docMk/>
          <pc:sldMk cId="1273580825" sldId="261"/>
        </pc:sldMkLst>
        <pc:picChg chg="add mod">
          <ac:chgData name="Muhammad Naeem Akhtar" userId="441ba647-02a9-4148-9f18-d76dfbeac6ee" providerId="ADAL" clId="{660EB860-3A70-4C01-B3F9-16733BB67517}" dt="2023-01-09T09:19:32.192" v="341" actId="14100"/>
          <ac:picMkLst>
            <pc:docMk/>
            <pc:sldMk cId="1273580825" sldId="261"/>
            <ac:picMk id="3" creationId="{FE008A2E-294F-911B-B214-FF192EF42A45}"/>
          </ac:picMkLst>
        </pc:picChg>
      </pc:sldChg>
      <pc:sldChg chg="addSp delSp modSp mod">
        <pc:chgData name="Muhammad Naeem Akhtar" userId="441ba647-02a9-4148-9f18-d76dfbeac6ee" providerId="ADAL" clId="{660EB860-3A70-4C01-B3F9-16733BB67517}" dt="2023-01-09T09:19:11.133" v="336" actId="21"/>
        <pc:sldMkLst>
          <pc:docMk/>
          <pc:sldMk cId="57343807" sldId="262"/>
        </pc:sldMkLst>
        <pc:spChg chg="add del mod">
          <ac:chgData name="Muhammad Naeem Akhtar" userId="441ba647-02a9-4148-9f18-d76dfbeac6ee" providerId="ADAL" clId="{660EB860-3A70-4C01-B3F9-16733BB67517}" dt="2023-01-09T09:19:11.133" v="336" actId="21"/>
          <ac:spMkLst>
            <pc:docMk/>
            <pc:sldMk cId="57343807" sldId="262"/>
            <ac:spMk id="3" creationId="{29FB4CFF-A8B6-6F87-0D87-6B0970C72FB6}"/>
          </ac:spMkLst>
        </pc:spChg>
        <pc:picChg chg="add del">
          <ac:chgData name="Muhammad Naeem Akhtar" userId="441ba647-02a9-4148-9f18-d76dfbeac6ee" providerId="ADAL" clId="{660EB860-3A70-4C01-B3F9-16733BB67517}" dt="2023-01-09T09:19:11.133" v="336" actId="21"/>
          <ac:picMkLst>
            <pc:docMk/>
            <pc:sldMk cId="57343807" sldId="262"/>
            <ac:picMk id="4" creationId="{2970BE32-4D58-463E-AED2-ED94E3753F70}"/>
          </ac:picMkLst>
        </pc:picChg>
      </pc:sldChg>
      <pc:sldChg chg="modSp mod">
        <pc:chgData name="Muhammad Naeem Akhtar" userId="441ba647-02a9-4148-9f18-d76dfbeac6ee" providerId="ADAL" clId="{660EB860-3A70-4C01-B3F9-16733BB67517}" dt="2023-01-09T07:33:56.384" v="39" actId="27636"/>
        <pc:sldMkLst>
          <pc:docMk/>
          <pc:sldMk cId="221766672" sldId="263"/>
        </pc:sldMkLst>
        <pc:spChg chg="mod">
          <ac:chgData name="Muhammad Naeem Akhtar" userId="441ba647-02a9-4148-9f18-d76dfbeac6ee" providerId="ADAL" clId="{660EB860-3A70-4C01-B3F9-16733BB67517}" dt="2023-01-09T07:33:56.384" v="39" actId="27636"/>
          <ac:spMkLst>
            <pc:docMk/>
            <pc:sldMk cId="221766672" sldId="263"/>
            <ac:spMk id="3" creationId="{987F1DA0-1452-45D2-86F1-D7CF0B1D03C5}"/>
          </ac:spMkLst>
        </pc:spChg>
      </pc:sldChg>
      <pc:sldChg chg="modSp new mod">
        <pc:chgData name="Muhammad Naeem Akhtar" userId="441ba647-02a9-4148-9f18-d76dfbeac6ee" providerId="ADAL" clId="{660EB860-3A70-4C01-B3F9-16733BB67517}" dt="2023-01-09T07:34:27.598" v="48" actId="20577"/>
        <pc:sldMkLst>
          <pc:docMk/>
          <pc:sldMk cId="223174353" sldId="264"/>
        </pc:sldMkLst>
        <pc:spChg chg="mod">
          <ac:chgData name="Muhammad Naeem Akhtar" userId="441ba647-02a9-4148-9f18-d76dfbeac6ee" providerId="ADAL" clId="{660EB860-3A70-4C01-B3F9-16733BB67517}" dt="2023-01-09T07:34:12.464" v="42"/>
          <ac:spMkLst>
            <pc:docMk/>
            <pc:sldMk cId="223174353" sldId="264"/>
            <ac:spMk id="2" creationId="{43F57315-D163-88F7-8394-4231228D3D00}"/>
          </ac:spMkLst>
        </pc:spChg>
        <pc:spChg chg="mod">
          <ac:chgData name="Muhammad Naeem Akhtar" userId="441ba647-02a9-4148-9f18-d76dfbeac6ee" providerId="ADAL" clId="{660EB860-3A70-4C01-B3F9-16733BB67517}" dt="2023-01-09T07:34:27.598" v="48" actId="20577"/>
          <ac:spMkLst>
            <pc:docMk/>
            <pc:sldMk cId="223174353" sldId="264"/>
            <ac:spMk id="3" creationId="{044A595A-FB6C-BAC0-6F17-BB8CEB41AAA7}"/>
          </ac:spMkLst>
        </pc:spChg>
      </pc:sldChg>
      <pc:sldChg chg="modSp new mod">
        <pc:chgData name="Muhammad Naeem Akhtar" userId="441ba647-02a9-4148-9f18-d76dfbeac6ee" providerId="ADAL" clId="{660EB860-3A70-4C01-B3F9-16733BB67517}" dt="2023-01-09T08:13:38.111" v="76" actId="20577"/>
        <pc:sldMkLst>
          <pc:docMk/>
          <pc:sldMk cId="1484460309" sldId="265"/>
        </pc:sldMkLst>
        <pc:spChg chg="mod">
          <ac:chgData name="Muhammad Naeem Akhtar" userId="441ba647-02a9-4148-9f18-d76dfbeac6ee" providerId="ADAL" clId="{660EB860-3A70-4C01-B3F9-16733BB67517}" dt="2023-01-09T08:12:29.003" v="68" actId="20577"/>
          <ac:spMkLst>
            <pc:docMk/>
            <pc:sldMk cId="1484460309" sldId="265"/>
            <ac:spMk id="2" creationId="{A25F697A-2FB4-6AD5-10DC-30169CE0624B}"/>
          </ac:spMkLst>
        </pc:spChg>
        <pc:spChg chg="mod">
          <ac:chgData name="Muhammad Naeem Akhtar" userId="441ba647-02a9-4148-9f18-d76dfbeac6ee" providerId="ADAL" clId="{660EB860-3A70-4C01-B3F9-16733BB67517}" dt="2023-01-09T08:13:38.111" v="76" actId="20577"/>
          <ac:spMkLst>
            <pc:docMk/>
            <pc:sldMk cId="1484460309" sldId="265"/>
            <ac:spMk id="3" creationId="{A71F6D13-DCD4-1C6C-628B-D5518A860870}"/>
          </ac:spMkLst>
        </pc:spChg>
      </pc:sldChg>
      <pc:sldChg chg="add">
        <pc:chgData name="Muhammad Naeem Akhtar" userId="441ba647-02a9-4148-9f18-d76dfbeac6ee" providerId="ADAL" clId="{660EB860-3A70-4C01-B3F9-16733BB67517}" dt="2023-01-09T08:14:28.003" v="77" actId="2890"/>
        <pc:sldMkLst>
          <pc:docMk/>
          <pc:sldMk cId="1128024971" sldId="266"/>
        </pc:sldMkLst>
      </pc:sldChg>
      <pc:sldChg chg="modSp new mod">
        <pc:chgData name="Muhammad Naeem Akhtar" userId="441ba647-02a9-4148-9f18-d76dfbeac6ee" providerId="ADAL" clId="{660EB860-3A70-4C01-B3F9-16733BB67517}" dt="2023-01-09T08:24:15.138" v="112" actId="21"/>
        <pc:sldMkLst>
          <pc:docMk/>
          <pc:sldMk cId="1763174107" sldId="267"/>
        </pc:sldMkLst>
        <pc:spChg chg="mod">
          <ac:chgData name="Muhammad Naeem Akhtar" userId="441ba647-02a9-4148-9f18-d76dfbeac6ee" providerId="ADAL" clId="{660EB860-3A70-4C01-B3F9-16733BB67517}" dt="2023-01-09T08:18:42.417" v="100" actId="20577"/>
          <ac:spMkLst>
            <pc:docMk/>
            <pc:sldMk cId="1763174107" sldId="267"/>
            <ac:spMk id="2" creationId="{D643E101-13A0-7051-4EAF-4644DA160F64}"/>
          </ac:spMkLst>
        </pc:spChg>
        <pc:spChg chg="mod">
          <ac:chgData name="Muhammad Naeem Akhtar" userId="441ba647-02a9-4148-9f18-d76dfbeac6ee" providerId="ADAL" clId="{660EB860-3A70-4C01-B3F9-16733BB67517}" dt="2023-01-09T08:24:15.138" v="112" actId="21"/>
          <ac:spMkLst>
            <pc:docMk/>
            <pc:sldMk cId="1763174107" sldId="267"/>
            <ac:spMk id="3" creationId="{6E9291C0-6154-F2BE-83BD-F1FBEAB2C99A}"/>
          </ac:spMkLst>
        </pc:spChg>
      </pc:sldChg>
      <pc:sldChg chg="addSp delSp modSp new mod">
        <pc:chgData name="Muhammad Naeem Akhtar" userId="441ba647-02a9-4148-9f18-d76dfbeac6ee" providerId="ADAL" clId="{660EB860-3A70-4C01-B3F9-16733BB67517}" dt="2023-01-09T08:20:02.489" v="109" actId="14100"/>
        <pc:sldMkLst>
          <pc:docMk/>
          <pc:sldMk cId="1121291519" sldId="268"/>
        </pc:sldMkLst>
        <pc:spChg chg="del">
          <ac:chgData name="Muhammad Naeem Akhtar" userId="441ba647-02a9-4148-9f18-d76dfbeac6ee" providerId="ADAL" clId="{660EB860-3A70-4C01-B3F9-16733BB67517}" dt="2023-01-09T08:19:59.270" v="108" actId="478"/>
          <ac:spMkLst>
            <pc:docMk/>
            <pc:sldMk cId="1121291519" sldId="268"/>
            <ac:spMk id="2" creationId="{ACAB0B89-4DC7-A668-FADE-91A10C7D1857}"/>
          </ac:spMkLst>
        </pc:spChg>
        <pc:spChg chg="del mod">
          <ac:chgData name="Muhammad Naeem Akhtar" userId="441ba647-02a9-4148-9f18-d76dfbeac6ee" providerId="ADAL" clId="{660EB860-3A70-4C01-B3F9-16733BB67517}" dt="2023-01-09T08:19:51.777" v="106"/>
          <ac:spMkLst>
            <pc:docMk/>
            <pc:sldMk cId="1121291519" sldId="268"/>
            <ac:spMk id="3" creationId="{072C2023-E46B-74CE-A37B-73A64DE25781}"/>
          </ac:spMkLst>
        </pc:spChg>
        <pc:picChg chg="add mod">
          <ac:chgData name="Muhammad Naeem Akhtar" userId="441ba647-02a9-4148-9f18-d76dfbeac6ee" providerId="ADAL" clId="{660EB860-3A70-4C01-B3F9-16733BB67517}" dt="2023-01-09T08:20:02.489" v="109" actId="14100"/>
          <ac:picMkLst>
            <pc:docMk/>
            <pc:sldMk cId="1121291519" sldId="268"/>
            <ac:picMk id="1026" creationId="{7FB673CA-9EBB-7E10-B45E-17A3096511C7}"/>
          </ac:picMkLst>
        </pc:picChg>
      </pc:sldChg>
      <pc:sldChg chg="modSp new mod">
        <pc:chgData name="Muhammad Naeem Akhtar" userId="441ba647-02a9-4148-9f18-d76dfbeac6ee" providerId="ADAL" clId="{660EB860-3A70-4C01-B3F9-16733BB67517}" dt="2023-01-09T08:27:58.581" v="174" actId="20577"/>
        <pc:sldMkLst>
          <pc:docMk/>
          <pc:sldMk cId="2432308108" sldId="269"/>
        </pc:sldMkLst>
        <pc:spChg chg="mod">
          <ac:chgData name="Muhammad Naeem Akhtar" userId="441ba647-02a9-4148-9f18-d76dfbeac6ee" providerId="ADAL" clId="{660EB860-3A70-4C01-B3F9-16733BB67517}" dt="2023-01-09T08:24:24.770" v="118" actId="27636"/>
          <ac:spMkLst>
            <pc:docMk/>
            <pc:sldMk cId="2432308108" sldId="269"/>
            <ac:spMk id="2" creationId="{56CE47BE-AEEF-D65E-7738-3F0501685F9C}"/>
          </ac:spMkLst>
        </pc:spChg>
        <pc:spChg chg="mod">
          <ac:chgData name="Muhammad Naeem Akhtar" userId="441ba647-02a9-4148-9f18-d76dfbeac6ee" providerId="ADAL" clId="{660EB860-3A70-4C01-B3F9-16733BB67517}" dt="2023-01-09T08:27:58.581" v="174" actId="20577"/>
          <ac:spMkLst>
            <pc:docMk/>
            <pc:sldMk cId="2432308108" sldId="269"/>
            <ac:spMk id="3" creationId="{76372206-184A-05B1-DC33-463DFB6DA346}"/>
          </ac:spMkLst>
        </pc:spChg>
      </pc:sldChg>
      <pc:sldChg chg="modSp new mod">
        <pc:chgData name="Muhammad Naeem Akhtar" userId="441ba647-02a9-4148-9f18-d76dfbeac6ee" providerId="ADAL" clId="{660EB860-3A70-4C01-B3F9-16733BB67517}" dt="2023-01-09T08:51:41.595" v="292" actId="20577"/>
        <pc:sldMkLst>
          <pc:docMk/>
          <pc:sldMk cId="59054030" sldId="270"/>
        </pc:sldMkLst>
        <pc:spChg chg="mod">
          <ac:chgData name="Muhammad Naeem Akhtar" userId="441ba647-02a9-4148-9f18-d76dfbeac6ee" providerId="ADAL" clId="{660EB860-3A70-4C01-B3F9-16733BB67517}" dt="2023-01-09T08:28:57.350" v="179"/>
          <ac:spMkLst>
            <pc:docMk/>
            <pc:sldMk cId="59054030" sldId="270"/>
            <ac:spMk id="2" creationId="{B9320932-C492-2457-4DFD-0CF7494028E1}"/>
          </ac:spMkLst>
        </pc:spChg>
        <pc:spChg chg="mod">
          <ac:chgData name="Muhammad Naeem Akhtar" userId="441ba647-02a9-4148-9f18-d76dfbeac6ee" providerId="ADAL" clId="{660EB860-3A70-4C01-B3F9-16733BB67517}" dt="2023-01-09T08:51:41.595" v="292" actId="20577"/>
          <ac:spMkLst>
            <pc:docMk/>
            <pc:sldMk cId="59054030" sldId="270"/>
            <ac:spMk id="3" creationId="{37DEA640-C5A3-C883-538D-5E131B2FC1EB}"/>
          </ac:spMkLst>
        </pc:spChg>
      </pc:sldChg>
      <pc:sldChg chg="modSp new mod">
        <pc:chgData name="Muhammad Naeem Akhtar" userId="441ba647-02a9-4148-9f18-d76dfbeac6ee" providerId="ADAL" clId="{660EB860-3A70-4C01-B3F9-16733BB67517}" dt="2023-01-09T08:38:09.045" v="214" actId="20577"/>
        <pc:sldMkLst>
          <pc:docMk/>
          <pc:sldMk cId="719735685" sldId="271"/>
        </pc:sldMkLst>
        <pc:spChg chg="mod">
          <ac:chgData name="Muhammad Naeem Akhtar" userId="441ba647-02a9-4148-9f18-d76dfbeac6ee" providerId="ADAL" clId="{660EB860-3A70-4C01-B3F9-16733BB67517}" dt="2023-01-09T08:36:59.776" v="206"/>
          <ac:spMkLst>
            <pc:docMk/>
            <pc:sldMk cId="719735685" sldId="271"/>
            <ac:spMk id="2" creationId="{3F37314A-ABB0-7AA3-04B7-A801A1D01F61}"/>
          </ac:spMkLst>
        </pc:spChg>
        <pc:spChg chg="mod">
          <ac:chgData name="Muhammad Naeem Akhtar" userId="441ba647-02a9-4148-9f18-d76dfbeac6ee" providerId="ADAL" clId="{660EB860-3A70-4C01-B3F9-16733BB67517}" dt="2023-01-09T08:38:09.045" v="214" actId="20577"/>
          <ac:spMkLst>
            <pc:docMk/>
            <pc:sldMk cId="719735685" sldId="271"/>
            <ac:spMk id="3" creationId="{6806E1ED-B464-11DF-1750-9C2892C4181C}"/>
          </ac:spMkLst>
        </pc:spChg>
      </pc:sldChg>
      <pc:sldChg chg="modSp new mod">
        <pc:chgData name="Muhammad Naeem Akhtar" userId="441ba647-02a9-4148-9f18-d76dfbeac6ee" providerId="ADAL" clId="{660EB860-3A70-4C01-B3F9-16733BB67517}" dt="2023-01-09T08:39:50.182" v="276" actId="20577"/>
        <pc:sldMkLst>
          <pc:docMk/>
          <pc:sldMk cId="419340169" sldId="272"/>
        </pc:sldMkLst>
        <pc:spChg chg="mod">
          <ac:chgData name="Muhammad Naeem Akhtar" userId="441ba647-02a9-4148-9f18-d76dfbeac6ee" providerId="ADAL" clId="{660EB860-3A70-4C01-B3F9-16733BB67517}" dt="2023-01-09T08:38:40.048" v="228"/>
          <ac:spMkLst>
            <pc:docMk/>
            <pc:sldMk cId="419340169" sldId="272"/>
            <ac:spMk id="2" creationId="{32C828D4-7FD6-6D52-4024-DC2F7C3D2231}"/>
          </ac:spMkLst>
        </pc:spChg>
        <pc:spChg chg="mod">
          <ac:chgData name="Muhammad Naeem Akhtar" userId="441ba647-02a9-4148-9f18-d76dfbeac6ee" providerId="ADAL" clId="{660EB860-3A70-4C01-B3F9-16733BB67517}" dt="2023-01-09T08:39:50.182" v="276" actId="20577"/>
          <ac:spMkLst>
            <pc:docMk/>
            <pc:sldMk cId="419340169" sldId="272"/>
            <ac:spMk id="3" creationId="{C6F56158-BF0B-A120-BBB4-C2E6AC8208A0}"/>
          </ac:spMkLst>
        </pc:spChg>
      </pc:sldChg>
      <pc:sldChg chg="modSp new mod">
        <pc:chgData name="Muhammad Naeem Akhtar" userId="441ba647-02a9-4148-9f18-d76dfbeac6ee" providerId="ADAL" clId="{660EB860-3A70-4C01-B3F9-16733BB67517}" dt="2023-01-09T08:54:55.405" v="302" actId="20577"/>
        <pc:sldMkLst>
          <pc:docMk/>
          <pc:sldMk cId="2077541613" sldId="273"/>
        </pc:sldMkLst>
        <pc:spChg chg="mod">
          <ac:chgData name="Muhammad Naeem Akhtar" userId="441ba647-02a9-4148-9f18-d76dfbeac6ee" providerId="ADAL" clId="{660EB860-3A70-4C01-B3F9-16733BB67517}" dt="2023-01-09T08:54:13.859" v="295"/>
          <ac:spMkLst>
            <pc:docMk/>
            <pc:sldMk cId="2077541613" sldId="273"/>
            <ac:spMk id="2" creationId="{972DE8AA-5348-E956-17DC-D56994ED95FE}"/>
          </ac:spMkLst>
        </pc:spChg>
        <pc:spChg chg="mod">
          <ac:chgData name="Muhammad Naeem Akhtar" userId="441ba647-02a9-4148-9f18-d76dfbeac6ee" providerId="ADAL" clId="{660EB860-3A70-4C01-B3F9-16733BB67517}" dt="2023-01-09T08:54:55.405" v="302" actId="20577"/>
          <ac:spMkLst>
            <pc:docMk/>
            <pc:sldMk cId="2077541613" sldId="273"/>
            <ac:spMk id="3" creationId="{5B23ABBA-A760-7315-CF22-19641D8B1A10}"/>
          </ac:spMkLst>
        </pc:spChg>
      </pc:sldChg>
      <pc:sldChg chg="modSp add mod">
        <pc:chgData name="Muhammad Naeem Akhtar" userId="441ba647-02a9-4148-9f18-d76dfbeac6ee" providerId="ADAL" clId="{660EB860-3A70-4C01-B3F9-16733BB67517}" dt="2023-01-09T09:08:59.266" v="334" actId="20577"/>
        <pc:sldMkLst>
          <pc:docMk/>
          <pc:sldMk cId="1621794325" sldId="274"/>
        </pc:sldMkLst>
        <pc:spChg chg="mod">
          <ac:chgData name="Muhammad Naeem Akhtar" userId="441ba647-02a9-4148-9f18-d76dfbeac6ee" providerId="ADAL" clId="{660EB860-3A70-4C01-B3F9-16733BB67517}" dt="2023-01-09T09:08:59.266" v="334" actId="20577"/>
          <ac:spMkLst>
            <pc:docMk/>
            <pc:sldMk cId="1621794325" sldId="274"/>
            <ac:spMk id="3" creationId="{5B23ABBA-A760-7315-CF22-19641D8B1A10}"/>
          </ac:spMkLst>
        </pc:spChg>
      </pc:sldChg>
    </pc:docChg>
  </pc:docChgLst>
  <pc:docChgLst>
    <pc:chgData name="Muhammad Naeem Akhtar" userId="441ba647-02a9-4148-9f18-d76dfbeac6ee" providerId="ADAL" clId="{21244244-1B6E-491E-A1B7-A3B97E5DB94B}"/>
    <pc:docChg chg="undo redo custSel addSld delSld modSld">
      <pc:chgData name="Muhammad Naeem Akhtar" userId="441ba647-02a9-4148-9f18-d76dfbeac6ee" providerId="ADAL" clId="{21244244-1B6E-491E-A1B7-A3B97E5DB94B}" dt="2023-01-23T04:20:50.894" v="683" actId="5793"/>
      <pc:docMkLst>
        <pc:docMk/>
      </pc:docMkLst>
      <pc:sldChg chg="modSp mod">
        <pc:chgData name="Muhammad Naeem Akhtar" userId="441ba647-02a9-4148-9f18-d76dfbeac6ee" providerId="ADAL" clId="{21244244-1B6E-491E-A1B7-A3B97E5DB94B}" dt="2023-01-23T03:24:07.756" v="2" actId="20577"/>
        <pc:sldMkLst>
          <pc:docMk/>
          <pc:sldMk cId="3982651363" sldId="256"/>
        </pc:sldMkLst>
        <pc:spChg chg="mod">
          <ac:chgData name="Muhammad Naeem Akhtar" userId="441ba647-02a9-4148-9f18-d76dfbeac6ee" providerId="ADAL" clId="{21244244-1B6E-491E-A1B7-A3B97E5DB94B}" dt="2023-01-23T03:24:07.756" v="2" actId="20577"/>
          <ac:spMkLst>
            <pc:docMk/>
            <pc:sldMk cId="3982651363" sldId="256"/>
            <ac:spMk id="2" creationId="{CBE69A51-37D1-459A-A364-ED229C438197}"/>
          </ac:spMkLst>
        </pc:spChg>
      </pc:sldChg>
      <pc:sldChg chg="del">
        <pc:chgData name="Muhammad Naeem Akhtar" userId="441ba647-02a9-4148-9f18-d76dfbeac6ee" providerId="ADAL" clId="{21244244-1B6E-491E-A1B7-A3B97E5DB94B}" dt="2023-01-20T09:24:47.004" v="0" actId="47"/>
        <pc:sldMkLst>
          <pc:docMk/>
          <pc:sldMk cId="609550311" sldId="257"/>
        </pc:sldMkLst>
      </pc:sldChg>
      <pc:sldChg chg="del">
        <pc:chgData name="Muhammad Naeem Akhtar" userId="441ba647-02a9-4148-9f18-d76dfbeac6ee" providerId="ADAL" clId="{21244244-1B6E-491E-A1B7-A3B97E5DB94B}" dt="2023-01-20T09:24:47.004" v="0" actId="47"/>
        <pc:sldMkLst>
          <pc:docMk/>
          <pc:sldMk cId="202134218" sldId="258"/>
        </pc:sldMkLst>
      </pc:sldChg>
      <pc:sldChg chg="del">
        <pc:chgData name="Muhammad Naeem Akhtar" userId="441ba647-02a9-4148-9f18-d76dfbeac6ee" providerId="ADAL" clId="{21244244-1B6E-491E-A1B7-A3B97E5DB94B}" dt="2023-01-20T09:24:47.004" v="0" actId="47"/>
        <pc:sldMkLst>
          <pc:docMk/>
          <pc:sldMk cId="86475839" sldId="259"/>
        </pc:sldMkLst>
      </pc:sldChg>
      <pc:sldChg chg="del">
        <pc:chgData name="Muhammad Naeem Akhtar" userId="441ba647-02a9-4148-9f18-d76dfbeac6ee" providerId="ADAL" clId="{21244244-1B6E-491E-A1B7-A3B97E5DB94B}" dt="2023-01-20T09:24:47.004" v="0" actId="47"/>
        <pc:sldMkLst>
          <pc:docMk/>
          <pc:sldMk cId="1234693120" sldId="260"/>
        </pc:sldMkLst>
      </pc:sldChg>
      <pc:sldChg chg="del">
        <pc:chgData name="Muhammad Naeem Akhtar" userId="441ba647-02a9-4148-9f18-d76dfbeac6ee" providerId="ADAL" clId="{21244244-1B6E-491E-A1B7-A3B97E5DB94B}" dt="2023-01-20T09:24:47.004" v="0" actId="47"/>
        <pc:sldMkLst>
          <pc:docMk/>
          <pc:sldMk cId="1273580825" sldId="261"/>
        </pc:sldMkLst>
      </pc:sldChg>
      <pc:sldChg chg="del">
        <pc:chgData name="Muhammad Naeem Akhtar" userId="441ba647-02a9-4148-9f18-d76dfbeac6ee" providerId="ADAL" clId="{21244244-1B6E-491E-A1B7-A3B97E5DB94B}" dt="2023-01-20T09:24:47.004" v="0" actId="47"/>
        <pc:sldMkLst>
          <pc:docMk/>
          <pc:sldMk cId="57343807" sldId="262"/>
        </pc:sldMkLst>
      </pc:sldChg>
      <pc:sldChg chg="del">
        <pc:chgData name="Muhammad Naeem Akhtar" userId="441ba647-02a9-4148-9f18-d76dfbeac6ee" providerId="ADAL" clId="{21244244-1B6E-491E-A1B7-A3B97E5DB94B}" dt="2023-01-20T09:24:47.004" v="0" actId="47"/>
        <pc:sldMkLst>
          <pc:docMk/>
          <pc:sldMk cId="221766672" sldId="263"/>
        </pc:sldMkLst>
      </pc:sldChg>
      <pc:sldChg chg="del">
        <pc:chgData name="Muhammad Naeem Akhtar" userId="441ba647-02a9-4148-9f18-d76dfbeac6ee" providerId="ADAL" clId="{21244244-1B6E-491E-A1B7-A3B97E5DB94B}" dt="2023-01-20T09:24:47.004" v="0" actId="47"/>
        <pc:sldMkLst>
          <pc:docMk/>
          <pc:sldMk cId="223174353" sldId="264"/>
        </pc:sldMkLst>
      </pc:sldChg>
      <pc:sldChg chg="del">
        <pc:chgData name="Muhammad Naeem Akhtar" userId="441ba647-02a9-4148-9f18-d76dfbeac6ee" providerId="ADAL" clId="{21244244-1B6E-491E-A1B7-A3B97E5DB94B}" dt="2023-01-20T09:24:47.004" v="0" actId="47"/>
        <pc:sldMkLst>
          <pc:docMk/>
          <pc:sldMk cId="719735685" sldId="271"/>
        </pc:sldMkLst>
      </pc:sldChg>
      <pc:sldChg chg="modSp mod">
        <pc:chgData name="Muhammad Naeem Akhtar" userId="441ba647-02a9-4148-9f18-d76dfbeac6ee" providerId="ADAL" clId="{21244244-1B6E-491E-A1B7-A3B97E5DB94B}" dt="2023-01-23T03:24:28.225" v="30" actId="5793"/>
        <pc:sldMkLst>
          <pc:docMk/>
          <pc:sldMk cId="1621794325" sldId="274"/>
        </pc:sldMkLst>
        <pc:spChg chg="mod">
          <ac:chgData name="Muhammad Naeem Akhtar" userId="441ba647-02a9-4148-9f18-d76dfbeac6ee" providerId="ADAL" clId="{21244244-1B6E-491E-A1B7-A3B97E5DB94B}" dt="2023-01-23T03:24:28.225" v="30" actId="5793"/>
          <ac:spMkLst>
            <pc:docMk/>
            <pc:sldMk cId="1621794325" sldId="274"/>
            <ac:spMk id="3" creationId="{5B23ABBA-A760-7315-CF22-19641D8B1A10}"/>
          </ac:spMkLst>
        </pc:spChg>
      </pc:sldChg>
      <pc:sldChg chg="modSp new mod">
        <pc:chgData name="Muhammad Naeem Akhtar" userId="441ba647-02a9-4148-9f18-d76dfbeac6ee" providerId="ADAL" clId="{21244244-1B6E-491E-A1B7-A3B97E5DB94B}" dt="2023-01-23T03:29:53.003" v="54" actId="115"/>
        <pc:sldMkLst>
          <pc:docMk/>
          <pc:sldMk cId="1224731535" sldId="275"/>
        </pc:sldMkLst>
        <pc:spChg chg="mod">
          <ac:chgData name="Muhammad Naeem Akhtar" userId="441ba647-02a9-4148-9f18-d76dfbeac6ee" providerId="ADAL" clId="{21244244-1B6E-491E-A1B7-A3B97E5DB94B}" dt="2023-01-23T03:25:41.566" v="47"/>
          <ac:spMkLst>
            <pc:docMk/>
            <pc:sldMk cId="1224731535" sldId="275"/>
            <ac:spMk id="2" creationId="{898280A4-649C-CA60-DE92-152DFDCA4645}"/>
          </ac:spMkLst>
        </pc:spChg>
        <pc:spChg chg="mod">
          <ac:chgData name="Muhammad Naeem Akhtar" userId="441ba647-02a9-4148-9f18-d76dfbeac6ee" providerId="ADAL" clId="{21244244-1B6E-491E-A1B7-A3B97E5DB94B}" dt="2023-01-23T03:29:53.003" v="54" actId="115"/>
          <ac:spMkLst>
            <pc:docMk/>
            <pc:sldMk cId="1224731535" sldId="275"/>
            <ac:spMk id="3" creationId="{8044F92B-B49C-D011-E579-94B7DE978257}"/>
          </ac:spMkLst>
        </pc:spChg>
      </pc:sldChg>
      <pc:sldChg chg="modSp new mod">
        <pc:chgData name="Muhammad Naeem Akhtar" userId="441ba647-02a9-4148-9f18-d76dfbeac6ee" providerId="ADAL" clId="{21244244-1B6E-491E-A1B7-A3B97E5DB94B}" dt="2023-01-23T03:32:15.324" v="84" actId="5793"/>
        <pc:sldMkLst>
          <pc:docMk/>
          <pc:sldMk cId="177108109" sldId="276"/>
        </pc:sldMkLst>
        <pc:spChg chg="mod">
          <ac:chgData name="Muhammad Naeem Akhtar" userId="441ba647-02a9-4148-9f18-d76dfbeac6ee" providerId="ADAL" clId="{21244244-1B6E-491E-A1B7-A3B97E5DB94B}" dt="2023-01-23T03:30:03.827" v="62" actId="20577"/>
          <ac:spMkLst>
            <pc:docMk/>
            <pc:sldMk cId="177108109" sldId="276"/>
            <ac:spMk id="2" creationId="{1FF48770-4820-872E-E8CB-9DBC0A0573A0}"/>
          </ac:spMkLst>
        </pc:spChg>
        <pc:spChg chg="mod">
          <ac:chgData name="Muhammad Naeem Akhtar" userId="441ba647-02a9-4148-9f18-d76dfbeac6ee" providerId="ADAL" clId="{21244244-1B6E-491E-A1B7-A3B97E5DB94B}" dt="2023-01-23T03:32:15.324" v="84" actId="5793"/>
          <ac:spMkLst>
            <pc:docMk/>
            <pc:sldMk cId="177108109" sldId="276"/>
            <ac:spMk id="3" creationId="{73801227-553F-9487-5DC7-BF460F7399C1}"/>
          </ac:spMkLst>
        </pc:spChg>
      </pc:sldChg>
      <pc:sldChg chg="modSp new mod">
        <pc:chgData name="Muhammad Naeem Akhtar" userId="441ba647-02a9-4148-9f18-d76dfbeac6ee" providerId="ADAL" clId="{21244244-1B6E-491E-A1B7-A3B97E5DB94B}" dt="2023-01-23T03:44:40.115" v="240" actId="20577"/>
        <pc:sldMkLst>
          <pc:docMk/>
          <pc:sldMk cId="549809619" sldId="277"/>
        </pc:sldMkLst>
        <pc:spChg chg="mod">
          <ac:chgData name="Muhammad Naeem Akhtar" userId="441ba647-02a9-4148-9f18-d76dfbeac6ee" providerId="ADAL" clId="{21244244-1B6E-491E-A1B7-A3B97E5DB94B}" dt="2023-01-23T03:43:56.876" v="230"/>
          <ac:spMkLst>
            <pc:docMk/>
            <pc:sldMk cId="549809619" sldId="277"/>
            <ac:spMk id="2" creationId="{733FFD56-A00A-A65F-03C1-23147A38E9AD}"/>
          </ac:spMkLst>
        </pc:spChg>
        <pc:spChg chg="mod">
          <ac:chgData name="Muhammad Naeem Akhtar" userId="441ba647-02a9-4148-9f18-d76dfbeac6ee" providerId="ADAL" clId="{21244244-1B6E-491E-A1B7-A3B97E5DB94B}" dt="2023-01-23T03:44:40.115" v="240" actId="20577"/>
          <ac:spMkLst>
            <pc:docMk/>
            <pc:sldMk cId="549809619" sldId="277"/>
            <ac:spMk id="3" creationId="{B8D35409-A2D2-6224-B12D-9CBB67C109F6}"/>
          </ac:spMkLst>
        </pc:spChg>
      </pc:sldChg>
      <pc:sldChg chg="modSp new mod modNotesTx">
        <pc:chgData name="Muhammad Naeem Akhtar" userId="441ba647-02a9-4148-9f18-d76dfbeac6ee" providerId="ADAL" clId="{21244244-1B6E-491E-A1B7-A3B97E5DB94B}" dt="2023-01-23T03:50:13.820" v="351"/>
        <pc:sldMkLst>
          <pc:docMk/>
          <pc:sldMk cId="3662471825" sldId="278"/>
        </pc:sldMkLst>
        <pc:spChg chg="mod">
          <ac:chgData name="Muhammad Naeem Akhtar" userId="441ba647-02a9-4148-9f18-d76dfbeac6ee" providerId="ADAL" clId="{21244244-1B6E-491E-A1B7-A3B97E5DB94B}" dt="2023-01-23T03:49:27.931" v="345" actId="20577"/>
          <ac:spMkLst>
            <pc:docMk/>
            <pc:sldMk cId="3662471825" sldId="278"/>
            <ac:spMk id="2" creationId="{B5E20CDB-2B0B-05D8-446E-66CA3958534A}"/>
          </ac:spMkLst>
        </pc:spChg>
        <pc:spChg chg="mod">
          <ac:chgData name="Muhammad Naeem Akhtar" userId="441ba647-02a9-4148-9f18-d76dfbeac6ee" providerId="ADAL" clId="{21244244-1B6E-491E-A1B7-A3B97E5DB94B}" dt="2023-01-23T03:49:37.619" v="348" actId="5793"/>
          <ac:spMkLst>
            <pc:docMk/>
            <pc:sldMk cId="3662471825" sldId="278"/>
            <ac:spMk id="3" creationId="{96048702-B4B5-FF3F-4EE4-E7A0017B03D3}"/>
          </ac:spMkLst>
        </pc:spChg>
      </pc:sldChg>
      <pc:sldChg chg="modSp new mod modNotesTx">
        <pc:chgData name="Muhammad Naeem Akhtar" userId="441ba647-02a9-4148-9f18-d76dfbeac6ee" providerId="ADAL" clId="{21244244-1B6E-491E-A1B7-A3B97E5DB94B}" dt="2023-01-23T03:52:50.956" v="453" actId="20577"/>
        <pc:sldMkLst>
          <pc:docMk/>
          <pc:sldMk cId="1772075659" sldId="279"/>
        </pc:sldMkLst>
        <pc:spChg chg="mod">
          <ac:chgData name="Muhammad Naeem Akhtar" userId="441ba647-02a9-4148-9f18-d76dfbeac6ee" providerId="ADAL" clId="{21244244-1B6E-491E-A1B7-A3B97E5DB94B}" dt="2023-01-23T03:49:51.615" v="350"/>
          <ac:spMkLst>
            <pc:docMk/>
            <pc:sldMk cId="1772075659" sldId="279"/>
            <ac:spMk id="2" creationId="{147D363C-E6CF-E6A8-23FE-29BC3EE667C9}"/>
          </ac:spMkLst>
        </pc:spChg>
        <pc:spChg chg="mod">
          <ac:chgData name="Muhammad Naeem Akhtar" userId="441ba647-02a9-4148-9f18-d76dfbeac6ee" providerId="ADAL" clId="{21244244-1B6E-491E-A1B7-A3B97E5DB94B}" dt="2023-01-23T03:52:50.956" v="453" actId="20577"/>
          <ac:spMkLst>
            <pc:docMk/>
            <pc:sldMk cId="1772075659" sldId="279"/>
            <ac:spMk id="3" creationId="{18D8FE72-47CD-835A-A00A-9F8B6724CA6F}"/>
          </ac:spMkLst>
        </pc:spChg>
      </pc:sldChg>
      <pc:sldChg chg="addSp delSp modSp add mod modNotesTx">
        <pc:chgData name="Muhammad Naeem Akhtar" userId="441ba647-02a9-4148-9f18-d76dfbeac6ee" providerId="ADAL" clId="{21244244-1B6E-491E-A1B7-A3B97E5DB94B}" dt="2023-01-23T03:35:01.281" v="228" actId="20577"/>
        <pc:sldMkLst>
          <pc:docMk/>
          <pc:sldMk cId="1562516585" sldId="280"/>
        </pc:sldMkLst>
        <pc:spChg chg="add del mod">
          <ac:chgData name="Muhammad Naeem Akhtar" userId="441ba647-02a9-4148-9f18-d76dfbeac6ee" providerId="ADAL" clId="{21244244-1B6E-491E-A1B7-A3B97E5DB94B}" dt="2023-01-23T03:35:01.281" v="228" actId="20577"/>
          <ac:spMkLst>
            <pc:docMk/>
            <pc:sldMk cId="1562516585" sldId="280"/>
            <ac:spMk id="3" creationId="{73801227-553F-9487-5DC7-BF460F7399C1}"/>
          </ac:spMkLst>
        </pc:spChg>
        <pc:spChg chg="add del mod">
          <ac:chgData name="Muhammad Naeem Akhtar" userId="441ba647-02a9-4148-9f18-d76dfbeac6ee" providerId="ADAL" clId="{21244244-1B6E-491E-A1B7-A3B97E5DB94B}" dt="2023-01-23T03:33:16.900" v="108"/>
          <ac:spMkLst>
            <pc:docMk/>
            <pc:sldMk cId="1562516585" sldId="280"/>
            <ac:spMk id="4" creationId="{F0D8DDCC-5C55-7C83-226F-7B65985FA2CD}"/>
          </ac:spMkLst>
        </pc:spChg>
      </pc:sldChg>
      <pc:sldChg chg="addSp delSp modSp add mod">
        <pc:chgData name="Muhammad Naeem Akhtar" userId="441ba647-02a9-4148-9f18-d76dfbeac6ee" providerId="ADAL" clId="{21244244-1B6E-491E-A1B7-A3B97E5DB94B}" dt="2023-01-23T03:45:55.716" v="309" actId="20577"/>
        <pc:sldMkLst>
          <pc:docMk/>
          <pc:sldMk cId="2752687930" sldId="281"/>
        </pc:sldMkLst>
        <pc:spChg chg="add del mod">
          <ac:chgData name="Muhammad Naeem Akhtar" userId="441ba647-02a9-4148-9f18-d76dfbeac6ee" providerId="ADAL" clId="{21244244-1B6E-491E-A1B7-A3B97E5DB94B}" dt="2023-01-23T03:45:55.716" v="309" actId="20577"/>
          <ac:spMkLst>
            <pc:docMk/>
            <pc:sldMk cId="2752687930" sldId="281"/>
            <ac:spMk id="3" creationId="{B8D35409-A2D2-6224-B12D-9CBB67C109F6}"/>
          </ac:spMkLst>
        </pc:spChg>
        <pc:spChg chg="add del mod">
          <ac:chgData name="Muhammad Naeem Akhtar" userId="441ba647-02a9-4148-9f18-d76dfbeac6ee" providerId="ADAL" clId="{21244244-1B6E-491E-A1B7-A3B97E5DB94B}" dt="2023-01-23T03:45:17.195" v="245"/>
          <ac:spMkLst>
            <pc:docMk/>
            <pc:sldMk cId="2752687930" sldId="281"/>
            <ac:spMk id="4" creationId="{2365344C-02A7-9F3E-D3E0-521D63437DDE}"/>
          </ac:spMkLst>
        </pc:spChg>
      </pc:sldChg>
      <pc:sldChg chg="modSp new mod modNotesTx">
        <pc:chgData name="Muhammad Naeem Akhtar" userId="441ba647-02a9-4148-9f18-d76dfbeac6ee" providerId="ADAL" clId="{21244244-1B6E-491E-A1B7-A3B97E5DB94B}" dt="2023-01-23T03:54:24.922" v="472"/>
        <pc:sldMkLst>
          <pc:docMk/>
          <pc:sldMk cId="183583726" sldId="282"/>
        </pc:sldMkLst>
        <pc:spChg chg="mod">
          <ac:chgData name="Muhammad Naeem Akhtar" userId="441ba647-02a9-4148-9f18-d76dfbeac6ee" providerId="ADAL" clId="{21244244-1B6E-491E-A1B7-A3B97E5DB94B}" dt="2023-01-23T03:53:06.033" v="467" actId="20577"/>
          <ac:spMkLst>
            <pc:docMk/>
            <pc:sldMk cId="183583726" sldId="282"/>
            <ac:spMk id="2" creationId="{B740ADF8-1770-EDD1-2E5C-FA62F3872F3D}"/>
          </ac:spMkLst>
        </pc:spChg>
        <pc:spChg chg="mod">
          <ac:chgData name="Muhammad Naeem Akhtar" userId="441ba647-02a9-4148-9f18-d76dfbeac6ee" providerId="ADAL" clId="{21244244-1B6E-491E-A1B7-A3B97E5DB94B}" dt="2023-01-23T03:54:23" v="471" actId="27636"/>
          <ac:spMkLst>
            <pc:docMk/>
            <pc:sldMk cId="183583726" sldId="282"/>
            <ac:spMk id="3" creationId="{8FE91A31-106C-5245-CCD7-2A452AE15DAC}"/>
          </ac:spMkLst>
        </pc:spChg>
      </pc:sldChg>
      <pc:sldChg chg="modSp add mod modNotesTx">
        <pc:chgData name="Muhammad Naeem Akhtar" userId="441ba647-02a9-4148-9f18-d76dfbeac6ee" providerId="ADAL" clId="{21244244-1B6E-491E-A1B7-A3B97E5DB94B}" dt="2023-01-23T03:57:59.157" v="514"/>
        <pc:sldMkLst>
          <pc:docMk/>
          <pc:sldMk cId="2210865393" sldId="283"/>
        </pc:sldMkLst>
        <pc:spChg chg="mod">
          <ac:chgData name="Muhammad Naeem Akhtar" userId="441ba647-02a9-4148-9f18-d76dfbeac6ee" providerId="ADAL" clId="{21244244-1B6E-491E-A1B7-A3B97E5DB94B}" dt="2023-01-23T03:55:41.868" v="512" actId="20577"/>
          <ac:spMkLst>
            <pc:docMk/>
            <pc:sldMk cId="2210865393" sldId="283"/>
            <ac:spMk id="3" creationId="{8FE91A31-106C-5245-CCD7-2A452AE15DAC}"/>
          </ac:spMkLst>
        </pc:spChg>
      </pc:sldChg>
      <pc:sldChg chg="modSp new mod modNotesTx">
        <pc:chgData name="Muhammad Naeem Akhtar" userId="441ba647-02a9-4148-9f18-d76dfbeac6ee" providerId="ADAL" clId="{21244244-1B6E-491E-A1B7-A3B97E5DB94B}" dt="2023-01-23T03:59:13.277" v="555" actId="115"/>
        <pc:sldMkLst>
          <pc:docMk/>
          <pc:sldMk cId="3940345988" sldId="284"/>
        </pc:sldMkLst>
        <pc:spChg chg="mod">
          <ac:chgData name="Muhammad Naeem Akhtar" userId="441ba647-02a9-4148-9f18-d76dfbeac6ee" providerId="ADAL" clId="{21244244-1B6E-491E-A1B7-A3B97E5DB94B}" dt="2023-01-23T03:58:24.562" v="523" actId="122"/>
          <ac:spMkLst>
            <pc:docMk/>
            <pc:sldMk cId="3940345988" sldId="284"/>
            <ac:spMk id="2" creationId="{C87474A5-DD30-E201-6976-BEA87A8C0BAB}"/>
          </ac:spMkLst>
        </pc:spChg>
        <pc:spChg chg="mod">
          <ac:chgData name="Muhammad Naeem Akhtar" userId="441ba647-02a9-4148-9f18-d76dfbeac6ee" providerId="ADAL" clId="{21244244-1B6E-491E-A1B7-A3B97E5DB94B}" dt="2023-01-23T03:59:13.277" v="555" actId="115"/>
          <ac:spMkLst>
            <pc:docMk/>
            <pc:sldMk cId="3940345988" sldId="284"/>
            <ac:spMk id="3" creationId="{8624485D-AA97-4AB1-55DE-D4368A14224D}"/>
          </ac:spMkLst>
        </pc:spChg>
      </pc:sldChg>
      <pc:sldChg chg="addSp delSp modSp new mod">
        <pc:chgData name="Muhammad Naeem Akhtar" userId="441ba647-02a9-4148-9f18-d76dfbeac6ee" providerId="ADAL" clId="{21244244-1B6E-491E-A1B7-A3B97E5DB94B}" dt="2023-01-23T04:12:09.772" v="568" actId="1076"/>
        <pc:sldMkLst>
          <pc:docMk/>
          <pc:sldMk cId="740282413" sldId="285"/>
        </pc:sldMkLst>
        <pc:spChg chg="mod">
          <ac:chgData name="Muhammad Naeem Akhtar" userId="441ba647-02a9-4148-9f18-d76dfbeac6ee" providerId="ADAL" clId="{21244244-1B6E-491E-A1B7-A3B97E5DB94B}" dt="2023-01-23T04:01:19.937" v="566"/>
          <ac:spMkLst>
            <pc:docMk/>
            <pc:sldMk cId="740282413" sldId="285"/>
            <ac:spMk id="2" creationId="{F1CCC91F-8AF0-BF49-7997-972C2B68139D}"/>
          </ac:spMkLst>
        </pc:spChg>
        <pc:spChg chg="add del">
          <ac:chgData name="Muhammad Naeem Akhtar" userId="441ba647-02a9-4148-9f18-d76dfbeac6ee" providerId="ADAL" clId="{21244244-1B6E-491E-A1B7-A3B97E5DB94B}" dt="2023-01-23T04:00:58.484" v="560"/>
          <ac:spMkLst>
            <pc:docMk/>
            <pc:sldMk cId="740282413" sldId="285"/>
            <ac:spMk id="3" creationId="{522BF052-677D-EB58-1C42-46065051172C}"/>
          </ac:spMkLst>
        </pc:spChg>
        <pc:spChg chg="add del mod">
          <ac:chgData name="Muhammad Naeem Akhtar" userId="441ba647-02a9-4148-9f18-d76dfbeac6ee" providerId="ADAL" clId="{21244244-1B6E-491E-A1B7-A3B97E5DB94B}" dt="2023-01-23T04:01:15.751" v="565" actId="478"/>
          <ac:spMkLst>
            <pc:docMk/>
            <pc:sldMk cId="740282413" sldId="285"/>
            <ac:spMk id="6" creationId="{A212C4B9-C51B-C870-DAAB-5FF9C950C7FA}"/>
          </ac:spMkLst>
        </pc:spChg>
        <pc:graphicFrameChg chg="add del mod modGraphic">
          <ac:chgData name="Muhammad Naeem Akhtar" userId="441ba647-02a9-4148-9f18-d76dfbeac6ee" providerId="ADAL" clId="{21244244-1B6E-491E-A1B7-A3B97E5DB94B}" dt="2023-01-23T04:01:12.189" v="564" actId="478"/>
          <ac:graphicFrameMkLst>
            <pc:docMk/>
            <pc:sldMk cId="740282413" sldId="285"/>
            <ac:graphicFrameMk id="4" creationId="{374E1F28-241B-5CC3-9FFA-4A01FA7ABA2C}"/>
          </ac:graphicFrameMkLst>
        </pc:graphicFrameChg>
        <pc:picChg chg="add mod">
          <ac:chgData name="Muhammad Naeem Akhtar" userId="441ba647-02a9-4148-9f18-d76dfbeac6ee" providerId="ADAL" clId="{21244244-1B6E-491E-A1B7-A3B97E5DB94B}" dt="2023-01-23T04:12:09.772" v="568" actId="1076"/>
          <ac:picMkLst>
            <pc:docMk/>
            <pc:sldMk cId="740282413" sldId="285"/>
            <ac:picMk id="8" creationId="{F6B8A83C-26A5-F96C-37EC-F8F02E972EEA}"/>
          </ac:picMkLst>
        </pc:picChg>
      </pc:sldChg>
      <pc:sldChg chg="modSp new mod">
        <pc:chgData name="Muhammad Naeem Akhtar" userId="441ba647-02a9-4148-9f18-d76dfbeac6ee" providerId="ADAL" clId="{21244244-1B6E-491E-A1B7-A3B97E5DB94B}" dt="2023-01-23T04:15:48.976" v="608" actId="20577"/>
        <pc:sldMkLst>
          <pc:docMk/>
          <pc:sldMk cId="4225815008" sldId="286"/>
        </pc:sldMkLst>
        <pc:spChg chg="mod">
          <ac:chgData name="Muhammad Naeem Akhtar" userId="441ba647-02a9-4148-9f18-d76dfbeac6ee" providerId="ADAL" clId="{21244244-1B6E-491E-A1B7-A3B97E5DB94B}" dt="2023-01-23T04:12:50.095" v="571"/>
          <ac:spMkLst>
            <pc:docMk/>
            <pc:sldMk cId="4225815008" sldId="286"/>
            <ac:spMk id="2" creationId="{CB282228-AB27-61BB-145F-C31E82B0FFFA}"/>
          </ac:spMkLst>
        </pc:spChg>
        <pc:spChg chg="mod">
          <ac:chgData name="Muhammad Naeem Akhtar" userId="441ba647-02a9-4148-9f18-d76dfbeac6ee" providerId="ADAL" clId="{21244244-1B6E-491E-A1B7-A3B97E5DB94B}" dt="2023-01-23T04:15:48.976" v="608" actId="20577"/>
          <ac:spMkLst>
            <pc:docMk/>
            <pc:sldMk cId="4225815008" sldId="286"/>
            <ac:spMk id="3" creationId="{F9E3F6BE-C2A5-25ED-D1F4-2196D09F1D6E}"/>
          </ac:spMkLst>
        </pc:spChg>
      </pc:sldChg>
      <pc:sldChg chg="modSp new mod">
        <pc:chgData name="Muhammad Naeem Akhtar" userId="441ba647-02a9-4148-9f18-d76dfbeac6ee" providerId="ADAL" clId="{21244244-1B6E-491E-A1B7-A3B97E5DB94B}" dt="2023-01-23T04:20:50.894" v="683" actId="5793"/>
        <pc:sldMkLst>
          <pc:docMk/>
          <pc:sldMk cId="4156046648" sldId="287"/>
        </pc:sldMkLst>
        <pc:spChg chg="mod">
          <ac:chgData name="Muhammad Naeem Akhtar" userId="441ba647-02a9-4148-9f18-d76dfbeac6ee" providerId="ADAL" clId="{21244244-1B6E-491E-A1B7-A3B97E5DB94B}" dt="2023-01-23T04:16:48.709" v="613"/>
          <ac:spMkLst>
            <pc:docMk/>
            <pc:sldMk cId="4156046648" sldId="287"/>
            <ac:spMk id="2" creationId="{8615C17E-1758-A979-7EE9-E8B7D2272DF9}"/>
          </ac:spMkLst>
        </pc:spChg>
        <pc:spChg chg="mod">
          <ac:chgData name="Muhammad Naeem Akhtar" userId="441ba647-02a9-4148-9f18-d76dfbeac6ee" providerId="ADAL" clId="{21244244-1B6E-491E-A1B7-A3B97E5DB94B}" dt="2023-01-23T04:20:50.894" v="683" actId="5793"/>
          <ac:spMkLst>
            <pc:docMk/>
            <pc:sldMk cId="4156046648" sldId="287"/>
            <ac:spMk id="3" creationId="{5169DC86-946E-32F3-30CF-272B3DD585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B976C-33EE-4FE2-A43A-7B18C8BCE873}" type="datetimeFigureOut">
              <a:rPr lang="en-US" smtClean="0"/>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63A7B-3AF1-433F-BF4B-FFB8F8720825}" type="slidenum">
              <a:rPr lang="en-US" smtClean="0"/>
              <a:t>‹#›</a:t>
            </a:fld>
            <a:endParaRPr lang="en-US"/>
          </a:p>
        </p:txBody>
      </p:sp>
    </p:spTree>
    <p:extLst>
      <p:ext uri="{BB962C8B-B14F-4D97-AF65-F5344CB8AC3E}">
        <p14:creationId xmlns:p14="http://schemas.microsoft.com/office/powerpoint/2010/main" val="69130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geeksforgeeks.org/queue-cpp-stl/" TargetMode="External"/><Relationship Id="rId13" Type="http://schemas.openxmlformats.org/officeDocument/2006/relationships/hyperlink" Target="https://www.geeksforgeeks.org/map-associative-containers-the-c-standard-template-library-stl/" TargetMode="External"/><Relationship Id="rId18" Type="http://schemas.openxmlformats.org/officeDocument/2006/relationships/hyperlink" Target="https://www.geeksforgeeks.org/unordered_multimap-and-its-application/" TargetMode="External"/><Relationship Id="rId3" Type="http://schemas.openxmlformats.org/officeDocument/2006/relationships/hyperlink" Target="https://www.geeksforgeeks.org/vector-in-cpp-stl/" TargetMode="External"/><Relationship Id="rId7" Type="http://schemas.openxmlformats.org/officeDocument/2006/relationships/hyperlink" Target="https://www.geeksforgeeks.org/forward-list-c-set-1-introduction-important-functions/" TargetMode="External"/><Relationship Id="rId12" Type="http://schemas.openxmlformats.org/officeDocument/2006/relationships/hyperlink" Target="https://www.geeksforgeeks.org/multiset-in-cpp-stl/" TargetMode="External"/><Relationship Id="rId17" Type="http://schemas.openxmlformats.org/officeDocument/2006/relationships/hyperlink" Target="https://www.geeksforgeeks.org/unordered_map-in-cpp-stl/" TargetMode="External"/><Relationship Id="rId2" Type="http://schemas.openxmlformats.org/officeDocument/2006/relationships/slide" Target="../slides/slide17.xml"/><Relationship Id="rId16" Type="http://schemas.openxmlformats.org/officeDocument/2006/relationships/hyperlink" Target="https://www.geeksforgeeks.org/unordered_multiset-and-its-uses/" TargetMode="External"/><Relationship Id="rId1" Type="http://schemas.openxmlformats.org/officeDocument/2006/relationships/notesMaster" Target="../notesMasters/notesMaster1.xml"/><Relationship Id="rId6" Type="http://schemas.openxmlformats.org/officeDocument/2006/relationships/hyperlink" Target="https://www.geeksforgeeks.org/array-class-c/" TargetMode="External"/><Relationship Id="rId11" Type="http://schemas.openxmlformats.org/officeDocument/2006/relationships/hyperlink" Target="https://www.geeksforgeeks.org/set-in-cpp-stl/" TargetMode="External"/><Relationship Id="rId5" Type="http://schemas.openxmlformats.org/officeDocument/2006/relationships/hyperlink" Target="https://www.geeksforgeeks.org/deque-cpp-stl/" TargetMode="External"/><Relationship Id="rId15" Type="http://schemas.openxmlformats.org/officeDocument/2006/relationships/hyperlink" Target="https://www.geeksforgeeks.org/unordered_set-in-cpp-stl/" TargetMode="External"/><Relationship Id="rId10" Type="http://schemas.openxmlformats.org/officeDocument/2006/relationships/hyperlink" Target="https://www.geeksforgeeks.org/stack-in-cpp-stl/" TargetMode="External"/><Relationship Id="rId4" Type="http://schemas.openxmlformats.org/officeDocument/2006/relationships/hyperlink" Target="https://www.geeksforgeeks.org/list-cpp-stl/" TargetMode="External"/><Relationship Id="rId9" Type="http://schemas.openxmlformats.org/officeDocument/2006/relationships/hyperlink" Target="https://www.geeksforgeeks.org/priority-queue-in-cpp-stl/" TargetMode="External"/><Relationship Id="rId14" Type="http://schemas.openxmlformats.org/officeDocument/2006/relationships/hyperlink" Target="https://www.geeksforgeeks.org/multimap-associative-containers-the-c-standard-template-library-st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vector-in-cpp-stl/"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geeksforgeeks.org/list-cpp-stl/" TargetMode="External"/><Relationship Id="rId4" Type="http://schemas.openxmlformats.org/officeDocument/2006/relationships/hyperlink" Target="https://www.geeksforgeeks.org/deque-cpp-st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deque-cpp-st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geeksforgeeks.org/list-cpp-st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663A7B-3AF1-433F-BF4B-FFB8F8720825}" type="slidenum">
              <a:rPr lang="en-US" smtClean="0"/>
              <a:t>13</a:t>
            </a:fld>
            <a:endParaRPr lang="en-US"/>
          </a:p>
        </p:txBody>
      </p:sp>
    </p:spTree>
    <p:extLst>
      <p:ext uri="{BB962C8B-B14F-4D97-AF65-F5344CB8AC3E}">
        <p14:creationId xmlns:p14="http://schemas.microsoft.com/office/powerpoint/2010/main" val="310234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https://www.geeksforgeeks.org/c-magicians-stl-algorithms/</a:t>
            </a:r>
          </a:p>
        </p:txBody>
      </p:sp>
      <p:sp>
        <p:nvSpPr>
          <p:cNvPr id="4" name="Slide Number Placeholder 3"/>
          <p:cNvSpPr>
            <a:spLocks noGrp="1"/>
          </p:cNvSpPr>
          <p:nvPr>
            <p:ph type="sldNum" sz="quarter" idx="5"/>
          </p:nvPr>
        </p:nvSpPr>
        <p:spPr/>
        <p:txBody>
          <a:bodyPr/>
          <a:lstStyle/>
          <a:p>
            <a:fld id="{5E663A7B-3AF1-433F-BF4B-FFB8F8720825}" type="slidenum">
              <a:rPr lang="en-US" smtClean="0"/>
              <a:t>16</a:t>
            </a:fld>
            <a:endParaRPr lang="en-US"/>
          </a:p>
        </p:txBody>
      </p:sp>
    </p:spTree>
    <p:extLst>
      <p:ext uri="{BB962C8B-B14F-4D97-AF65-F5344CB8AC3E}">
        <p14:creationId xmlns:p14="http://schemas.microsoft.com/office/powerpoint/2010/main" val="51409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Sequence Containers: implement data structures that can be accessed in a sequential manner.</a:t>
            </a:r>
          </a:p>
          <a:p>
            <a:pPr marL="742950" lvl="1" indent="-285750" algn="l" fontAlgn="base">
              <a:buFont typeface="Arial" panose="020B0604020202020204" pitchFamily="34" charset="0"/>
              <a:buChar char="•"/>
            </a:pPr>
            <a:r>
              <a:rPr lang="en-US" b="0" i="0" u="sng" dirty="0">
                <a:solidFill>
                  <a:srgbClr val="273239"/>
                </a:solidFill>
                <a:effectLst/>
                <a:latin typeface="urw-din"/>
                <a:hlinkClick r:id="rId3"/>
              </a:rPr>
              <a:t>vector</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b="0" i="0" u="sng" dirty="0">
                <a:solidFill>
                  <a:srgbClr val="273239"/>
                </a:solidFill>
                <a:effectLst/>
                <a:latin typeface="urw-din"/>
                <a:hlinkClick r:id="rId4"/>
              </a:rPr>
              <a:t>list</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b="0" i="0" u="sng" dirty="0">
                <a:solidFill>
                  <a:srgbClr val="273239"/>
                </a:solidFill>
                <a:effectLst/>
                <a:latin typeface="urw-din"/>
                <a:hlinkClick r:id="rId5"/>
              </a:rPr>
              <a:t>deque</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b="0" i="0" u="sng" dirty="0">
                <a:solidFill>
                  <a:srgbClr val="273239"/>
                </a:solidFill>
                <a:effectLst/>
                <a:latin typeface="urw-din"/>
                <a:hlinkClick r:id="rId6"/>
              </a:rPr>
              <a:t>arrays</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b="0" i="0" u="sng" dirty="0" err="1">
                <a:solidFill>
                  <a:srgbClr val="273239"/>
                </a:solidFill>
                <a:effectLst/>
                <a:latin typeface="urw-din"/>
                <a:hlinkClick r:id="rId7"/>
              </a:rPr>
              <a:t>forward_list</a:t>
            </a:r>
            <a:r>
              <a:rPr lang="en-US" b="0" i="0" dirty="0">
                <a:solidFill>
                  <a:srgbClr val="273239"/>
                </a:solidFill>
                <a:effectLst/>
                <a:latin typeface="urw-din"/>
              </a:rPr>
              <a:t>( Introduced in C++11)</a:t>
            </a:r>
          </a:p>
          <a:p>
            <a:pPr algn="l" fontAlgn="base">
              <a:buFont typeface="Arial" panose="020B0604020202020204" pitchFamily="34" charset="0"/>
              <a:buChar char="•"/>
            </a:pPr>
            <a:r>
              <a:rPr lang="en-US" b="0" i="0" dirty="0">
                <a:solidFill>
                  <a:srgbClr val="273239"/>
                </a:solidFill>
                <a:effectLst/>
                <a:latin typeface="urw-din"/>
              </a:rPr>
              <a:t>Container Adaptors: provide a different interface for sequential containers.</a:t>
            </a:r>
          </a:p>
          <a:p>
            <a:pPr marL="742950" lvl="1" indent="-285750" algn="l" fontAlgn="base">
              <a:buFont typeface="Arial" panose="020B0604020202020204" pitchFamily="34" charset="0"/>
              <a:buChar char="•"/>
            </a:pPr>
            <a:r>
              <a:rPr lang="en-US" b="0" i="0" u="sng" dirty="0">
                <a:solidFill>
                  <a:srgbClr val="273239"/>
                </a:solidFill>
                <a:effectLst/>
                <a:latin typeface="urw-din"/>
                <a:hlinkClick r:id="rId8"/>
              </a:rPr>
              <a:t>queue</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b="0" i="0" u="sng" dirty="0" err="1">
                <a:solidFill>
                  <a:srgbClr val="273239"/>
                </a:solidFill>
                <a:effectLst/>
                <a:latin typeface="urw-din"/>
                <a:hlinkClick r:id="rId9"/>
              </a:rPr>
              <a:t>priority_queue</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b="0" i="0" u="sng" dirty="0">
                <a:solidFill>
                  <a:srgbClr val="273239"/>
                </a:solidFill>
                <a:effectLst/>
                <a:latin typeface="urw-din"/>
                <a:hlinkClick r:id="rId10"/>
              </a:rPr>
              <a:t>stack</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Associative Containers: implement sorted data structures that can be quickly searched (O(log n) complexity).</a:t>
            </a:r>
          </a:p>
          <a:p>
            <a:pPr marL="742950" lvl="1" indent="-285750" algn="l" fontAlgn="base">
              <a:buFont typeface="Arial" panose="020B0604020202020204" pitchFamily="34" charset="0"/>
              <a:buChar char="•"/>
            </a:pPr>
            <a:r>
              <a:rPr lang="en-US" b="0" i="0" u="sng" dirty="0">
                <a:solidFill>
                  <a:srgbClr val="273239"/>
                </a:solidFill>
                <a:effectLst/>
                <a:latin typeface="urw-din"/>
                <a:hlinkClick r:id="rId11"/>
              </a:rPr>
              <a:t>set</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b="0" i="0" u="sng" dirty="0">
                <a:solidFill>
                  <a:srgbClr val="273239"/>
                </a:solidFill>
                <a:effectLst/>
                <a:latin typeface="urw-din"/>
                <a:hlinkClick r:id="rId12"/>
              </a:rPr>
              <a:t>multiset</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b="0" i="0" u="sng" dirty="0">
                <a:solidFill>
                  <a:srgbClr val="273239"/>
                </a:solidFill>
                <a:effectLst/>
                <a:latin typeface="urw-din"/>
                <a:hlinkClick r:id="rId13"/>
              </a:rPr>
              <a:t>map</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b="0" i="0" u="sng" dirty="0">
                <a:solidFill>
                  <a:srgbClr val="273239"/>
                </a:solidFill>
                <a:effectLst/>
                <a:latin typeface="urw-din"/>
                <a:hlinkClick r:id="rId14"/>
              </a:rPr>
              <a:t>multimap</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Unordered Associative Containers: implement unordered data structures that can be quickly searched</a:t>
            </a:r>
          </a:p>
          <a:p>
            <a:pPr marL="742950" lvl="1" indent="-285750" algn="l" fontAlgn="base">
              <a:buFont typeface="Arial" panose="020B0604020202020204" pitchFamily="34" charset="0"/>
              <a:buChar char="•"/>
            </a:pPr>
            <a:r>
              <a:rPr lang="en-US" b="0" i="0" u="sng" dirty="0" err="1">
                <a:solidFill>
                  <a:srgbClr val="273239"/>
                </a:solidFill>
                <a:effectLst/>
                <a:latin typeface="urw-din"/>
                <a:hlinkClick r:id="rId15"/>
              </a:rPr>
              <a:t>unordered_set</a:t>
            </a:r>
            <a:r>
              <a:rPr lang="en-US" b="0" i="0" dirty="0">
                <a:solidFill>
                  <a:srgbClr val="273239"/>
                </a:solidFill>
                <a:effectLst/>
                <a:latin typeface="urw-din"/>
              </a:rPr>
              <a:t> (Introduced in C++11)</a:t>
            </a:r>
          </a:p>
          <a:p>
            <a:pPr marL="742950" lvl="1" indent="-285750" algn="l" fontAlgn="base">
              <a:buFont typeface="Arial" panose="020B0604020202020204" pitchFamily="34" charset="0"/>
              <a:buChar char="•"/>
            </a:pPr>
            <a:r>
              <a:rPr lang="en-US" b="0" i="0" u="sng" dirty="0" err="1">
                <a:solidFill>
                  <a:srgbClr val="273239"/>
                </a:solidFill>
                <a:effectLst/>
                <a:latin typeface="urw-din"/>
                <a:hlinkClick r:id="rId16"/>
              </a:rPr>
              <a:t>unordered_multiset</a:t>
            </a:r>
            <a:r>
              <a:rPr lang="en-US" b="0" i="0" dirty="0">
                <a:solidFill>
                  <a:srgbClr val="273239"/>
                </a:solidFill>
                <a:effectLst/>
                <a:latin typeface="urw-din"/>
              </a:rPr>
              <a:t> (Introduced in C++11)</a:t>
            </a:r>
          </a:p>
          <a:p>
            <a:pPr marL="742950" lvl="1" indent="-285750" algn="l" fontAlgn="base">
              <a:buFont typeface="Arial" panose="020B0604020202020204" pitchFamily="34" charset="0"/>
              <a:buChar char="•"/>
            </a:pPr>
            <a:r>
              <a:rPr lang="en-US" b="0" i="0" u="sng" dirty="0" err="1">
                <a:solidFill>
                  <a:srgbClr val="273239"/>
                </a:solidFill>
                <a:effectLst/>
                <a:latin typeface="urw-din"/>
                <a:hlinkClick r:id="rId17"/>
              </a:rPr>
              <a:t>unordered_map</a:t>
            </a:r>
            <a:r>
              <a:rPr lang="en-US" b="0" i="0" dirty="0">
                <a:solidFill>
                  <a:srgbClr val="273239"/>
                </a:solidFill>
                <a:effectLst/>
                <a:latin typeface="urw-din"/>
              </a:rPr>
              <a:t> (Introduced in C++11)</a:t>
            </a:r>
          </a:p>
          <a:p>
            <a:pPr marL="742950" lvl="1" indent="-285750" algn="l" fontAlgn="base">
              <a:buFont typeface="Arial" panose="020B0604020202020204" pitchFamily="34" charset="0"/>
              <a:buChar char="•"/>
            </a:pPr>
            <a:r>
              <a:rPr lang="en-US" b="0" i="0" u="sng" dirty="0" err="1">
                <a:solidFill>
                  <a:srgbClr val="273239"/>
                </a:solidFill>
                <a:effectLst/>
                <a:latin typeface="urw-din"/>
                <a:hlinkClick r:id="rId18"/>
              </a:rPr>
              <a:t>unordered_multimap</a:t>
            </a:r>
            <a:r>
              <a:rPr lang="en-US" b="0" i="0" dirty="0">
                <a:solidFill>
                  <a:srgbClr val="273239"/>
                </a:solidFill>
                <a:effectLst/>
                <a:latin typeface="urw-din"/>
              </a:rPr>
              <a:t> (Introduced in C++11)</a:t>
            </a:r>
          </a:p>
          <a:p>
            <a:endParaRPr lang="en-US" dirty="0"/>
          </a:p>
        </p:txBody>
      </p:sp>
      <p:sp>
        <p:nvSpPr>
          <p:cNvPr id="4" name="Slide Number Placeholder 3"/>
          <p:cNvSpPr>
            <a:spLocks noGrp="1"/>
          </p:cNvSpPr>
          <p:nvPr>
            <p:ph type="sldNum" sz="quarter" idx="5"/>
          </p:nvPr>
        </p:nvSpPr>
        <p:spPr/>
        <p:txBody>
          <a:bodyPr/>
          <a:lstStyle/>
          <a:p>
            <a:fld id="{5E663A7B-3AF1-433F-BF4B-FFB8F8720825}" type="slidenum">
              <a:rPr lang="en-US" smtClean="0"/>
              <a:t>17</a:t>
            </a:fld>
            <a:endParaRPr lang="en-US"/>
          </a:p>
        </p:txBody>
      </p:sp>
    </p:spTree>
    <p:extLst>
      <p:ext uri="{BB962C8B-B14F-4D97-AF65-F5344CB8AC3E}">
        <p14:creationId xmlns:p14="http://schemas.microsoft.com/office/powerpoint/2010/main" val="392180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Stack uses an encapsulated object of either </a:t>
            </a:r>
            <a:r>
              <a:rPr lang="en-US" b="0" i="0" u="sng" dirty="0">
                <a:solidFill>
                  <a:srgbClr val="273239"/>
                </a:solidFill>
                <a:effectLst/>
                <a:latin typeface="urw-din"/>
                <a:hlinkClick r:id="rId3"/>
              </a:rPr>
              <a:t>vector </a:t>
            </a:r>
            <a:r>
              <a:rPr lang="en-US" b="0" i="0" dirty="0">
                <a:solidFill>
                  <a:srgbClr val="273239"/>
                </a:solidFill>
                <a:effectLst/>
                <a:latin typeface="urw-din"/>
              </a:rPr>
              <a:t>or </a:t>
            </a:r>
            <a:r>
              <a:rPr lang="en-US" b="0" i="0" u="sng" dirty="0">
                <a:solidFill>
                  <a:srgbClr val="273239"/>
                </a:solidFill>
                <a:effectLst/>
                <a:latin typeface="urw-din"/>
                <a:hlinkClick r:id="rId4"/>
              </a:rPr>
              <a:t>deque </a:t>
            </a:r>
            <a:r>
              <a:rPr lang="en-US" b="0" i="0" dirty="0">
                <a:solidFill>
                  <a:srgbClr val="273239"/>
                </a:solidFill>
                <a:effectLst/>
                <a:latin typeface="urw-din"/>
              </a:rPr>
              <a:t>(by default) or </a:t>
            </a:r>
            <a:r>
              <a:rPr lang="en-US" b="0" i="0" u="sng" dirty="0">
                <a:solidFill>
                  <a:srgbClr val="273239"/>
                </a:solidFill>
                <a:effectLst/>
                <a:latin typeface="urw-din"/>
                <a:hlinkClick r:id="rId5"/>
              </a:rPr>
              <a:t>list </a:t>
            </a:r>
            <a:r>
              <a:rPr lang="en-US" b="0" i="0" dirty="0">
                <a:solidFill>
                  <a:srgbClr val="273239"/>
                </a:solidFill>
                <a:effectLst/>
                <a:latin typeface="urw-din"/>
              </a:rPr>
              <a:t>(sequential container class) as its underlying container, providing a specific set of member functions to access its elements. </a:t>
            </a:r>
            <a:endParaRPr lang="en-US" dirty="0"/>
          </a:p>
        </p:txBody>
      </p:sp>
      <p:sp>
        <p:nvSpPr>
          <p:cNvPr id="4" name="Slide Number Placeholder 3"/>
          <p:cNvSpPr>
            <a:spLocks noGrp="1"/>
          </p:cNvSpPr>
          <p:nvPr>
            <p:ph type="sldNum" sz="quarter" idx="5"/>
          </p:nvPr>
        </p:nvSpPr>
        <p:spPr/>
        <p:txBody>
          <a:bodyPr/>
          <a:lstStyle/>
          <a:p>
            <a:fld id="{5E663A7B-3AF1-433F-BF4B-FFB8F8720825}" type="slidenum">
              <a:rPr lang="en-US" smtClean="0"/>
              <a:t>18</a:t>
            </a:fld>
            <a:endParaRPr lang="en-US"/>
          </a:p>
        </p:txBody>
      </p:sp>
    </p:spTree>
    <p:extLst>
      <p:ext uri="{BB962C8B-B14F-4D97-AF65-F5344CB8AC3E}">
        <p14:creationId xmlns:p14="http://schemas.microsoft.com/office/powerpoint/2010/main" val="3412572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urw-din"/>
              </a:rPr>
              <a:t>Code Explanation:</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Include the iostream header file or &lt;iostream&gt; in our code to use its functions.</a:t>
            </a:r>
          </a:p>
          <a:p>
            <a:pPr algn="l" fontAlgn="base">
              <a:buFont typeface="+mj-lt"/>
              <a:buAutoNum type="arabicPeriod"/>
            </a:pPr>
            <a:r>
              <a:rPr lang="en-US" b="0" i="0" dirty="0">
                <a:solidFill>
                  <a:srgbClr val="273239"/>
                </a:solidFill>
                <a:effectLst/>
                <a:latin typeface="urw-din"/>
              </a:rPr>
              <a:t>Include the stack header file in our code to use its functions if already included &lt;iostream&gt; then no need of stack header file because it has already inbuilt function in it.</a:t>
            </a:r>
          </a:p>
          <a:p>
            <a:pPr algn="l" fontAlgn="base">
              <a:buFont typeface="+mj-lt"/>
              <a:buAutoNum type="arabicPeriod"/>
            </a:pPr>
            <a:r>
              <a:rPr lang="en-US" b="0" i="0" dirty="0">
                <a:solidFill>
                  <a:srgbClr val="273239"/>
                </a:solidFill>
                <a:effectLst/>
                <a:latin typeface="urw-din"/>
              </a:rPr>
              <a:t>Include the std namespace in our code to use its classes without calling it.</a:t>
            </a:r>
          </a:p>
          <a:p>
            <a:pPr algn="l" fontAlgn="base">
              <a:buFont typeface="+mj-lt"/>
              <a:buAutoNum type="arabicPeriod"/>
            </a:pPr>
            <a:r>
              <a:rPr lang="en-US" b="0" i="0" dirty="0">
                <a:solidFill>
                  <a:srgbClr val="273239"/>
                </a:solidFill>
                <a:effectLst/>
                <a:latin typeface="urw-din"/>
              </a:rPr>
              <a:t>Call the main() function. The program logic should be added within this function.</a:t>
            </a:r>
          </a:p>
          <a:p>
            <a:pPr algn="l" fontAlgn="base">
              <a:buFont typeface="+mj-lt"/>
              <a:buAutoNum type="arabicPeriod"/>
            </a:pPr>
            <a:r>
              <a:rPr lang="en-US" b="0" i="0" dirty="0">
                <a:solidFill>
                  <a:srgbClr val="273239"/>
                </a:solidFill>
                <a:effectLst/>
                <a:latin typeface="urw-din"/>
              </a:rPr>
              <a:t>Create a stack to store integer values.</a:t>
            </a:r>
          </a:p>
          <a:p>
            <a:pPr algn="l" fontAlgn="base">
              <a:buFont typeface="+mj-lt"/>
              <a:buAutoNum type="arabicPeriod"/>
            </a:pPr>
            <a:r>
              <a:rPr lang="en-US" b="0" i="0" dirty="0">
                <a:solidFill>
                  <a:srgbClr val="273239"/>
                </a:solidFill>
                <a:effectLst/>
                <a:latin typeface="urw-din"/>
              </a:rPr>
              <a:t>Use the push() function to insert the value 21 into the stack.</a:t>
            </a:r>
          </a:p>
          <a:p>
            <a:pPr algn="l" fontAlgn="base">
              <a:buFont typeface="+mj-lt"/>
              <a:buAutoNum type="arabicPeriod"/>
            </a:pPr>
            <a:r>
              <a:rPr lang="en-US" b="0" i="0" dirty="0">
                <a:solidFill>
                  <a:srgbClr val="273239"/>
                </a:solidFill>
                <a:effectLst/>
                <a:latin typeface="urw-din"/>
              </a:rPr>
              <a:t>Use the push() function to insert the value 22 into the stack.</a:t>
            </a:r>
          </a:p>
          <a:p>
            <a:pPr algn="l" fontAlgn="base">
              <a:buFont typeface="+mj-lt"/>
              <a:buAutoNum type="arabicPeriod"/>
            </a:pPr>
            <a:r>
              <a:rPr lang="en-US" b="0" i="0" dirty="0">
                <a:solidFill>
                  <a:srgbClr val="273239"/>
                </a:solidFill>
                <a:effectLst/>
                <a:latin typeface="urw-din"/>
              </a:rPr>
              <a:t>Use the push() function to insert the value 24 into the stack.</a:t>
            </a:r>
          </a:p>
          <a:p>
            <a:pPr algn="l" fontAlgn="base">
              <a:buFont typeface="+mj-lt"/>
              <a:buAutoNum type="arabicPeriod"/>
            </a:pPr>
            <a:r>
              <a:rPr lang="en-US" b="0" i="0" dirty="0">
                <a:solidFill>
                  <a:srgbClr val="273239"/>
                </a:solidFill>
                <a:effectLst/>
                <a:latin typeface="urw-din"/>
              </a:rPr>
              <a:t>Use the push() function to insert the value 25 into the stack.</a:t>
            </a:r>
          </a:p>
          <a:p>
            <a:pPr algn="l" fontAlgn="base">
              <a:buFont typeface="+mj-lt"/>
              <a:buAutoNum type="arabicPeriod"/>
            </a:pPr>
            <a:r>
              <a:rPr lang="en-US" b="0" i="0" dirty="0">
                <a:solidFill>
                  <a:srgbClr val="273239"/>
                </a:solidFill>
                <a:effectLst/>
                <a:latin typeface="urw-din"/>
              </a:rPr>
              <a:t>Use a integer variable “num” to enter a variable value. Here its value is 0, but we can assign any integer value using </a:t>
            </a:r>
            <a:r>
              <a:rPr lang="en-US" b="0" i="0" dirty="0" err="1">
                <a:solidFill>
                  <a:srgbClr val="273239"/>
                </a:solidFill>
                <a:effectLst/>
                <a:latin typeface="urw-din"/>
              </a:rPr>
              <a:t>cin</a:t>
            </a:r>
            <a:r>
              <a:rPr lang="en-US" b="0" i="0" dirty="0">
                <a:solidFill>
                  <a:srgbClr val="273239"/>
                </a:solidFill>
                <a:effectLst/>
                <a:latin typeface="urw-din"/>
              </a:rPr>
              <a:t> &gt;&gt; num.</a:t>
            </a:r>
          </a:p>
          <a:p>
            <a:pPr algn="l" fontAlgn="base">
              <a:buFont typeface="+mj-lt"/>
              <a:buAutoNum type="arabicPeriod"/>
            </a:pPr>
            <a:r>
              <a:rPr lang="en-US" b="0" i="0" dirty="0">
                <a:solidFill>
                  <a:srgbClr val="273239"/>
                </a:solidFill>
                <a:effectLst/>
                <a:latin typeface="urw-din"/>
              </a:rPr>
              <a:t>Use the push() function to insert the value of “num” variable.</a:t>
            </a:r>
          </a:p>
          <a:p>
            <a:pPr algn="l" fontAlgn="base">
              <a:buFont typeface="+mj-lt"/>
              <a:buAutoNum type="arabicPeriod"/>
            </a:pPr>
            <a:r>
              <a:rPr lang="en-US" b="0" i="0" dirty="0">
                <a:solidFill>
                  <a:srgbClr val="273239"/>
                </a:solidFill>
                <a:effectLst/>
                <a:latin typeface="urw-din"/>
              </a:rPr>
              <a:t>Use the pop() function to remove the top element from the stack, that is, 25. The top element now becomes 24.</a:t>
            </a:r>
          </a:p>
          <a:p>
            <a:pPr algn="l" fontAlgn="base">
              <a:buFont typeface="+mj-lt"/>
              <a:buAutoNum type="arabicPeriod"/>
            </a:pPr>
            <a:r>
              <a:rPr lang="en-US" b="0" i="0" dirty="0">
                <a:solidFill>
                  <a:srgbClr val="273239"/>
                </a:solidFill>
                <a:effectLst/>
                <a:latin typeface="urw-din"/>
              </a:rPr>
              <a:t>Use the pop() function to remove the top element from the stack, that is, 24. The top element now becomes 22.</a:t>
            </a:r>
          </a:p>
          <a:p>
            <a:pPr algn="l" fontAlgn="base">
              <a:buFont typeface="+mj-lt"/>
              <a:buAutoNum type="arabicPeriod"/>
            </a:pPr>
            <a:r>
              <a:rPr lang="en-US" b="0" i="0" dirty="0">
                <a:solidFill>
                  <a:srgbClr val="273239"/>
                </a:solidFill>
                <a:effectLst/>
                <a:latin typeface="urw-din"/>
              </a:rPr>
              <a:t>Use a while loop and empty() function to check whether the stack is NOT empty. The ! is the NOT operator. So, when stack is not empty then empty() function will return false and NOT operator convert it in true and the while loop keep running. But, when the stack become empty then empty() function will return true and NOT operator will make it false and the loop come to an end.</a:t>
            </a:r>
          </a:p>
          <a:p>
            <a:pPr algn="l" fontAlgn="base">
              <a:buFont typeface="+mj-lt"/>
              <a:buAutoNum type="arabicPeriod"/>
            </a:pPr>
            <a:r>
              <a:rPr lang="en-US" b="0" i="0" dirty="0">
                <a:solidFill>
                  <a:srgbClr val="273239"/>
                </a:solidFill>
                <a:effectLst/>
                <a:latin typeface="urw-din"/>
              </a:rPr>
              <a:t>Printing the current contents of the stack on the console.</a:t>
            </a:r>
          </a:p>
          <a:p>
            <a:pPr algn="l" fontAlgn="base">
              <a:buFont typeface="+mj-lt"/>
              <a:buAutoNum type="arabicPeriod"/>
            </a:pPr>
            <a:r>
              <a:rPr lang="en-US" b="0" i="0" dirty="0">
                <a:solidFill>
                  <a:srgbClr val="273239"/>
                </a:solidFill>
                <a:effectLst/>
                <a:latin typeface="urw-din"/>
              </a:rPr>
              <a:t>Call the pop() function on the stack.</a:t>
            </a:r>
          </a:p>
          <a:p>
            <a:pPr algn="l" fontAlgn="base">
              <a:buFont typeface="+mj-lt"/>
              <a:buAutoNum type="arabicPeriod"/>
            </a:pPr>
            <a:r>
              <a:rPr lang="en-US" b="0" i="0" dirty="0">
                <a:solidFill>
                  <a:srgbClr val="273239"/>
                </a:solidFill>
                <a:effectLst/>
                <a:latin typeface="urw-din"/>
              </a:rPr>
              <a:t>End of the body of the while loop.</a:t>
            </a:r>
          </a:p>
          <a:p>
            <a:pPr algn="l" fontAlgn="base">
              <a:buFont typeface="+mj-lt"/>
              <a:buAutoNum type="arabicPeriod"/>
            </a:pPr>
            <a:r>
              <a:rPr lang="en-US" b="0" i="0" dirty="0">
                <a:solidFill>
                  <a:srgbClr val="273239"/>
                </a:solidFill>
                <a:effectLst/>
                <a:latin typeface="urw-din"/>
              </a:rPr>
              <a:t>End of the main() function body.</a:t>
            </a:r>
          </a:p>
          <a:p>
            <a:endParaRPr lang="en-US" dirty="0"/>
          </a:p>
        </p:txBody>
      </p:sp>
      <p:sp>
        <p:nvSpPr>
          <p:cNvPr id="4" name="Slide Number Placeholder 3"/>
          <p:cNvSpPr>
            <a:spLocks noGrp="1"/>
          </p:cNvSpPr>
          <p:nvPr>
            <p:ph type="sldNum" sz="quarter" idx="5"/>
          </p:nvPr>
        </p:nvSpPr>
        <p:spPr/>
        <p:txBody>
          <a:bodyPr/>
          <a:lstStyle/>
          <a:p>
            <a:fld id="{5E663A7B-3AF1-433F-BF4B-FFB8F8720825}" type="slidenum">
              <a:rPr lang="en-US" smtClean="0"/>
              <a:t>19</a:t>
            </a:fld>
            <a:endParaRPr lang="en-US"/>
          </a:p>
        </p:txBody>
      </p:sp>
    </p:spTree>
    <p:extLst>
      <p:ext uri="{BB962C8B-B14F-4D97-AF65-F5344CB8AC3E}">
        <p14:creationId xmlns:p14="http://schemas.microsoft.com/office/powerpoint/2010/main" val="76921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Queues use an encapsulated object of </a:t>
            </a:r>
            <a:r>
              <a:rPr lang="en-US" b="0" i="0" u="sng" dirty="0">
                <a:solidFill>
                  <a:srgbClr val="273239"/>
                </a:solidFill>
                <a:effectLst/>
                <a:latin typeface="urw-din"/>
                <a:hlinkClick r:id="rId3"/>
              </a:rPr>
              <a:t>deque </a:t>
            </a:r>
            <a:r>
              <a:rPr lang="en-US" b="0" i="0" dirty="0">
                <a:solidFill>
                  <a:srgbClr val="273239"/>
                </a:solidFill>
                <a:effectLst/>
                <a:latin typeface="urw-din"/>
              </a:rPr>
              <a:t>or </a:t>
            </a:r>
            <a:r>
              <a:rPr lang="en-US" b="0" i="0" u="sng" dirty="0">
                <a:solidFill>
                  <a:srgbClr val="273239"/>
                </a:solidFill>
                <a:effectLst/>
                <a:latin typeface="urw-din"/>
                <a:hlinkClick r:id="rId4"/>
              </a:rPr>
              <a:t>list </a:t>
            </a:r>
            <a:r>
              <a:rPr lang="en-US" b="0" i="0" dirty="0">
                <a:solidFill>
                  <a:srgbClr val="273239"/>
                </a:solidFill>
                <a:effectLst/>
                <a:latin typeface="urw-din"/>
              </a:rPr>
              <a:t>(sequential container class) as its underlying container, providing a specific set of member functions to access its elements.</a:t>
            </a:r>
            <a:endParaRPr lang="en-US" dirty="0"/>
          </a:p>
        </p:txBody>
      </p:sp>
      <p:sp>
        <p:nvSpPr>
          <p:cNvPr id="4" name="Slide Number Placeholder 3"/>
          <p:cNvSpPr>
            <a:spLocks noGrp="1"/>
          </p:cNvSpPr>
          <p:nvPr>
            <p:ph type="sldNum" sz="quarter" idx="5"/>
          </p:nvPr>
        </p:nvSpPr>
        <p:spPr/>
        <p:txBody>
          <a:bodyPr/>
          <a:lstStyle/>
          <a:p>
            <a:fld id="{5E663A7B-3AF1-433F-BF4B-FFB8F8720825}" type="slidenum">
              <a:rPr lang="en-US" smtClean="0"/>
              <a:t>20</a:t>
            </a:fld>
            <a:endParaRPr lang="en-US"/>
          </a:p>
        </p:txBody>
      </p:sp>
    </p:spTree>
    <p:extLst>
      <p:ext uri="{BB962C8B-B14F-4D97-AF65-F5344CB8AC3E}">
        <p14:creationId xmlns:p14="http://schemas.microsoft.com/office/powerpoint/2010/main" val="90037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994D-03EC-485E-91F2-DCC63CACF5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BA0C58-8B3C-485E-9460-4A0564DB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F1EC1-30DE-4FA2-B147-352B6D8E7664}"/>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5" name="Footer Placeholder 4">
            <a:extLst>
              <a:ext uri="{FF2B5EF4-FFF2-40B4-BE49-F238E27FC236}">
                <a16:creationId xmlns:a16="http://schemas.microsoft.com/office/drawing/2014/main" id="{58C46312-94FB-4CEA-A5BA-148A2368F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4274A-603B-4B46-99E8-BB6F0F0B4708}"/>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28924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CBC1-88BE-4E00-A5EA-8744AF830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43655-9DE6-4F5E-B634-E5B416F3EA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E383E-7257-40DE-88A3-4A3684166F30}"/>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5" name="Footer Placeholder 4">
            <a:extLst>
              <a:ext uri="{FF2B5EF4-FFF2-40B4-BE49-F238E27FC236}">
                <a16:creationId xmlns:a16="http://schemas.microsoft.com/office/drawing/2014/main" id="{F695616C-78C9-4D3F-BD16-F8478EF95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10159-93AD-46AA-A0C7-5DEADF3911BC}"/>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345404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73F2D-F250-497E-9DD3-7323C4D1E0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0F9879-51B0-422C-AFE9-62BC857658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985FD-2B35-42AB-8571-BB1427B27816}"/>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5" name="Footer Placeholder 4">
            <a:extLst>
              <a:ext uri="{FF2B5EF4-FFF2-40B4-BE49-F238E27FC236}">
                <a16:creationId xmlns:a16="http://schemas.microsoft.com/office/drawing/2014/main" id="{5B63BD76-66FA-4FA5-A9BD-A070326D7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9EEAA-554E-4302-9701-7961F82728B6}"/>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169046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841F-678A-427B-9472-3CD85B3562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7F5EA0-E3AC-4764-96EF-878771846E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517B0-5163-4C0C-97EA-0FF3FDA7B32E}"/>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5" name="Footer Placeholder 4">
            <a:extLst>
              <a:ext uri="{FF2B5EF4-FFF2-40B4-BE49-F238E27FC236}">
                <a16:creationId xmlns:a16="http://schemas.microsoft.com/office/drawing/2014/main" id="{4988EEF5-6FFC-4C3F-BC33-F1786F017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DFE1A-039E-4C63-9865-9720174FFB74}"/>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304717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4A55-04A7-4611-80CD-24937EF5C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2FDB52-779B-4C1C-8822-F0C3345BC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1C18A3-0F63-4723-A7C7-90D9BC3B919C}"/>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5" name="Footer Placeholder 4">
            <a:extLst>
              <a:ext uri="{FF2B5EF4-FFF2-40B4-BE49-F238E27FC236}">
                <a16:creationId xmlns:a16="http://schemas.microsoft.com/office/drawing/2014/main" id="{4608436D-2B85-4DE9-8617-7C0150740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465BA-AABB-432E-9035-89D6E6CD869E}"/>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311755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730C-8C24-4697-A173-E3523F95A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5DE37-8C98-41AC-A889-721844DF22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A0FD2-1733-4DF2-B1FA-85A51B8F91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8C4149-12F6-4CB2-A9F9-D0EC83DF1200}"/>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6" name="Footer Placeholder 5">
            <a:extLst>
              <a:ext uri="{FF2B5EF4-FFF2-40B4-BE49-F238E27FC236}">
                <a16:creationId xmlns:a16="http://schemas.microsoft.com/office/drawing/2014/main" id="{8957FDCA-9869-413A-9E4A-3C67A3802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08C33-8EDB-4B10-98F7-60776855BD15}"/>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389491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E66E-B6D0-45EE-BF83-6B512479C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C4B747-DC47-4FE4-8F99-65611E24E7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CE2F5E-A134-4145-897F-65C69F7138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63CB2-53AA-42BD-838E-72449F10E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A0F2DD-EF8C-4C89-823C-983005C3E8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DE9318-F6F4-41C9-932E-8A8648CB23F8}"/>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8" name="Footer Placeholder 7">
            <a:extLst>
              <a:ext uri="{FF2B5EF4-FFF2-40B4-BE49-F238E27FC236}">
                <a16:creationId xmlns:a16="http://schemas.microsoft.com/office/drawing/2014/main" id="{39AB326F-EADB-4E0A-9083-D5D9EF35B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1C8BE0-B777-4890-86F5-155B01C8C72C}"/>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69129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57D0-280D-4F5C-80B5-614EA56B9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C1657F-35E5-42F6-9456-61E1F8A0CC24}"/>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4" name="Footer Placeholder 3">
            <a:extLst>
              <a:ext uri="{FF2B5EF4-FFF2-40B4-BE49-F238E27FC236}">
                <a16:creationId xmlns:a16="http://schemas.microsoft.com/office/drawing/2014/main" id="{A2664906-904E-4594-9AA8-ED692E9CA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3F9D47-F0BA-49EB-90A8-014F0E426DC1}"/>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77028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4A56C-22CD-4C15-9462-4DE5EF3B9FCB}"/>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3" name="Footer Placeholder 2">
            <a:extLst>
              <a:ext uri="{FF2B5EF4-FFF2-40B4-BE49-F238E27FC236}">
                <a16:creationId xmlns:a16="http://schemas.microsoft.com/office/drawing/2014/main" id="{BC21B64B-8D12-4CA5-92CE-04FE351E3F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753072-4C71-4401-944A-8BD980DE864E}"/>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278662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E5A1-DF43-47C6-89EC-D2752CA88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62A914-7956-44F6-BFD8-29CADD1D7E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064B33-D466-462C-A6D7-84F1547D1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5FE75-BE95-4AE2-9B02-C03A3B89F254}"/>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6" name="Footer Placeholder 5">
            <a:extLst>
              <a:ext uri="{FF2B5EF4-FFF2-40B4-BE49-F238E27FC236}">
                <a16:creationId xmlns:a16="http://schemas.microsoft.com/office/drawing/2014/main" id="{905C9EFD-562A-4F8C-B8D5-C814873AA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D7F49-2053-47A8-8E82-E35833D0ED5D}"/>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55318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BF96-BEC0-4000-9B5F-80BD0C855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EE9107-7F0D-489D-BDDF-59E8506AD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ACD99-C353-457F-AE6F-5743C7719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7FF3A6-C645-4B03-B0BE-A0B5C523B16E}"/>
              </a:ext>
            </a:extLst>
          </p:cNvPr>
          <p:cNvSpPr>
            <a:spLocks noGrp="1"/>
          </p:cNvSpPr>
          <p:nvPr>
            <p:ph type="dt" sz="half" idx="10"/>
          </p:nvPr>
        </p:nvSpPr>
        <p:spPr/>
        <p:txBody>
          <a:bodyPr/>
          <a:lstStyle/>
          <a:p>
            <a:fld id="{04E0573D-8EBA-4D96-883A-9BC1F21F50B8}" type="datetimeFigureOut">
              <a:rPr lang="en-US" smtClean="0"/>
              <a:t>1/20/2023</a:t>
            </a:fld>
            <a:endParaRPr lang="en-US"/>
          </a:p>
        </p:txBody>
      </p:sp>
      <p:sp>
        <p:nvSpPr>
          <p:cNvPr id="6" name="Footer Placeholder 5">
            <a:extLst>
              <a:ext uri="{FF2B5EF4-FFF2-40B4-BE49-F238E27FC236}">
                <a16:creationId xmlns:a16="http://schemas.microsoft.com/office/drawing/2014/main" id="{C242E0FC-103A-46B5-8DCB-9667E2BF6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DC7F3-40E7-4C89-A619-9329AA827ED4}"/>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231383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A5C4A-3588-436C-AFB1-9D8BBED1B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7DFFB9-02C4-406F-A154-6AF855198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BC288-E914-429C-8F2E-D9FDEBB3C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0573D-8EBA-4D96-883A-9BC1F21F50B8}" type="datetimeFigureOut">
              <a:rPr lang="en-US" smtClean="0"/>
              <a:t>1/20/2023</a:t>
            </a:fld>
            <a:endParaRPr lang="en-US"/>
          </a:p>
        </p:txBody>
      </p:sp>
      <p:sp>
        <p:nvSpPr>
          <p:cNvPr id="5" name="Footer Placeholder 4">
            <a:extLst>
              <a:ext uri="{FF2B5EF4-FFF2-40B4-BE49-F238E27FC236}">
                <a16:creationId xmlns:a16="http://schemas.microsoft.com/office/drawing/2014/main" id="{C597CBAE-DC78-4647-B6E1-B7AD02D1C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A49568-EE28-4E1A-BF4F-2D40087AA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40C55-EFB6-4960-952A-3FFB04989F0E}" type="slidenum">
              <a:rPr lang="en-US" smtClean="0"/>
              <a:t>‹#›</a:t>
            </a:fld>
            <a:endParaRPr lang="en-US"/>
          </a:p>
        </p:txBody>
      </p:sp>
    </p:spTree>
    <p:extLst>
      <p:ext uri="{BB962C8B-B14F-4D97-AF65-F5344CB8AC3E}">
        <p14:creationId xmlns:p14="http://schemas.microsoft.com/office/powerpoint/2010/main" val="2272108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sort-c-st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9A51-37D1-459A-A364-ED229C438197}"/>
              </a:ext>
            </a:extLst>
          </p:cNvPr>
          <p:cNvSpPr>
            <a:spLocks noGrp="1"/>
          </p:cNvSpPr>
          <p:nvPr>
            <p:ph type="ctrTitle"/>
          </p:nvPr>
        </p:nvSpPr>
        <p:spPr/>
        <p:txBody>
          <a:bodyPr/>
          <a:lstStyle/>
          <a:p>
            <a:r>
              <a:rPr lang="en-US" dirty="0"/>
              <a:t>WEEK 13</a:t>
            </a:r>
          </a:p>
        </p:txBody>
      </p:sp>
      <p:sp>
        <p:nvSpPr>
          <p:cNvPr id="3" name="Subtitle 2">
            <a:extLst>
              <a:ext uri="{FF2B5EF4-FFF2-40B4-BE49-F238E27FC236}">
                <a16:creationId xmlns:a16="http://schemas.microsoft.com/office/drawing/2014/main" id="{7BADDA1A-5CC8-48FB-9E74-374624826E93}"/>
              </a:ext>
            </a:extLst>
          </p:cNvPr>
          <p:cNvSpPr>
            <a:spLocks noGrp="1"/>
          </p:cNvSpPr>
          <p:nvPr>
            <p:ph type="subTitle" idx="1"/>
          </p:nvPr>
        </p:nvSpPr>
        <p:spPr/>
        <p:txBody>
          <a:bodyPr/>
          <a:lstStyle/>
          <a:p>
            <a:r>
              <a:rPr lang="en-US" dirty="0"/>
              <a:t>MUHAMMAD NAEEM AKHTAR</a:t>
            </a:r>
          </a:p>
        </p:txBody>
      </p:sp>
    </p:spTree>
    <p:extLst>
      <p:ext uri="{BB962C8B-B14F-4D97-AF65-F5344CB8AC3E}">
        <p14:creationId xmlns:p14="http://schemas.microsoft.com/office/powerpoint/2010/main" val="398265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E8AA-5348-E956-17DC-D56994ED95FE}"/>
              </a:ext>
            </a:extLst>
          </p:cNvPr>
          <p:cNvSpPr>
            <a:spLocks noGrp="1"/>
          </p:cNvSpPr>
          <p:nvPr>
            <p:ph type="title"/>
          </p:nvPr>
        </p:nvSpPr>
        <p:spPr/>
        <p:txBody>
          <a:bodyPr/>
          <a:lstStyle/>
          <a:p>
            <a:pPr algn="ctr"/>
            <a:r>
              <a:rPr lang="en-US" b="1" i="0" dirty="0">
                <a:solidFill>
                  <a:srgbClr val="273239"/>
                </a:solidFill>
                <a:effectLst/>
                <a:latin typeface="sofia-pro"/>
              </a:rPr>
              <a:t>The C++ Standard Template Library (STL)</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5B23ABBA-A760-7315-CF22-19641D8B1A10}"/>
              </a:ext>
            </a:extLst>
          </p:cNvPr>
          <p:cNvSpPr>
            <a:spLocks noGrp="1"/>
          </p:cNvSpPr>
          <p:nvPr>
            <p:ph idx="1"/>
          </p:nvPr>
        </p:nvSpPr>
        <p:spPr/>
        <p:txBody>
          <a:bodyPr/>
          <a:lstStyle/>
          <a:p>
            <a:pPr algn="l" fontAlgn="base"/>
            <a:r>
              <a:rPr lang="en-US" b="1" i="0" dirty="0">
                <a:solidFill>
                  <a:srgbClr val="273239"/>
                </a:solidFill>
                <a:effectLst/>
                <a:latin typeface="urw-din"/>
              </a:rPr>
              <a:t>STL has 4 components:</a:t>
            </a:r>
            <a:endParaRPr lang="en-US" b="0" i="0" dirty="0">
              <a:solidFill>
                <a:srgbClr val="273239"/>
              </a:solidFill>
              <a:effectLst/>
              <a:latin typeface="urw-din"/>
            </a:endParaRPr>
          </a:p>
          <a:p>
            <a:pPr lvl="1" fontAlgn="base"/>
            <a:r>
              <a:rPr lang="en-US" b="1" i="0" dirty="0">
                <a:solidFill>
                  <a:srgbClr val="273239"/>
                </a:solidFill>
                <a:effectLst/>
                <a:latin typeface="urw-din"/>
              </a:rPr>
              <a:t>Algorithms</a:t>
            </a:r>
            <a:endParaRPr lang="en-US" b="0" i="0" dirty="0">
              <a:solidFill>
                <a:srgbClr val="273239"/>
              </a:solidFill>
              <a:effectLst/>
              <a:latin typeface="urw-din"/>
            </a:endParaRPr>
          </a:p>
          <a:p>
            <a:pPr lvl="1" fontAlgn="base"/>
            <a:r>
              <a:rPr lang="en-US" b="1" i="0" dirty="0">
                <a:solidFill>
                  <a:srgbClr val="273239"/>
                </a:solidFill>
                <a:effectLst/>
                <a:latin typeface="urw-din"/>
              </a:rPr>
              <a:t>Containers</a:t>
            </a:r>
            <a:endParaRPr lang="en-US" b="0" i="0" dirty="0">
              <a:solidFill>
                <a:srgbClr val="273239"/>
              </a:solidFill>
              <a:effectLst/>
              <a:latin typeface="urw-din"/>
            </a:endParaRPr>
          </a:p>
          <a:p>
            <a:pPr lvl="1" fontAlgn="base"/>
            <a:r>
              <a:rPr lang="en-US" b="1" i="0" dirty="0">
                <a:solidFill>
                  <a:srgbClr val="273239"/>
                </a:solidFill>
                <a:effectLst/>
                <a:latin typeface="urw-din"/>
              </a:rPr>
              <a:t>Functions</a:t>
            </a:r>
            <a:endParaRPr lang="en-US" b="0" i="0" dirty="0">
              <a:solidFill>
                <a:srgbClr val="273239"/>
              </a:solidFill>
              <a:effectLst/>
              <a:latin typeface="urw-din"/>
            </a:endParaRPr>
          </a:p>
          <a:p>
            <a:pPr lvl="1" fontAlgn="base"/>
            <a:r>
              <a:rPr lang="en-US" b="1" i="0" dirty="0">
                <a:solidFill>
                  <a:srgbClr val="273239"/>
                </a:solidFill>
                <a:effectLst/>
                <a:latin typeface="urw-din"/>
              </a:rPr>
              <a:t>Iterators</a:t>
            </a:r>
          </a:p>
          <a:p>
            <a:pPr marL="457200" lvl="1" indent="0" fontAlgn="base">
              <a:buNone/>
            </a:pPr>
            <a:endParaRPr lang="en-US" b="1" dirty="0">
              <a:solidFill>
                <a:srgbClr val="273239"/>
              </a:solidFill>
              <a:latin typeface="urw-din"/>
            </a:endParaRPr>
          </a:p>
        </p:txBody>
      </p:sp>
    </p:spTree>
    <p:extLst>
      <p:ext uri="{BB962C8B-B14F-4D97-AF65-F5344CB8AC3E}">
        <p14:creationId xmlns:p14="http://schemas.microsoft.com/office/powerpoint/2010/main" val="162179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80A4-649C-CA60-DE92-152DFDCA4645}"/>
              </a:ext>
            </a:extLst>
          </p:cNvPr>
          <p:cNvSpPr>
            <a:spLocks noGrp="1"/>
          </p:cNvSpPr>
          <p:nvPr>
            <p:ph type="title"/>
          </p:nvPr>
        </p:nvSpPr>
        <p:spPr/>
        <p:txBody>
          <a:bodyPr/>
          <a:lstStyle/>
          <a:p>
            <a:pPr algn="ctr"/>
            <a:r>
              <a:rPr lang="en-US" b="1" i="0" dirty="0">
                <a:solidFill>
                  <a:srgbClr val="273239"/>
                </a:solidFill>
                <a:effectLst/>
                <a:latin typeface="urw-din"/>
              </a:rPr>
              <a:t>1. Algorithms</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8044F92B-B49C-D011-E579-94B7DE978257}"/>
              </a:ext>
            </a:extLst>
          </p:cNvPr>
          <p:cNvSpPr>
            <a:spLocks noGrp="1"/>
          </p:cNvSpPr>
          <p:nvPr>
            <p:ph idx="1"/>
          </p:nvPr>
        </p:nvSpPr>
        <p:spPr/>
        <p:txBody>
          <a:bodyPr/>
          <a:lstStyle/>
          <a:p>
            <a:pPr marL="0" indent="0">
              <a:buNone/>
            </a:pPr>
            <a:r>
              <a:rPr lang="en-US" b="0" i="0" dirty="0">
                <a:solidFill>
                  <a:srgbClr val="273239"/>
                </a:solidFill>
                <a:effectLst/>
                <a:latin typeface="urw-din"/>
              </a:rPr>
              <a:t>The header algorithm defines a collection of functions specially designed to be used on a range of elements. They act on containers and provide means for various operations for the contents of the containers.</a:t>
            </a:r>
          </a:p>
          <a:p>
            <a:pPr algn="l" fontAlgn="base">
              <a:buFont typeface="Arial" panose="020B0604020202020204" pitchFamily="34" charset="0"/>
              <a:buChar char="•"/>
            </a:pPr>
            <a:r>
              <a:rPr lang="en-US" b="0" i="0" dirty="0">
                <a:solidFill>
                  <a:srgbClr val="273239"/>
                </a:solidFill>
                <a:effectLst/>
                <a:latin typeface="urw-din"/>
              </a:rPr>
              <a:t>Sorting</a:t>
            </a:r>
          </a:p>
          <a:p>
            <a:pPr algn="l" fontAlgn="base">
              <a:buFont typeface="Arial" panose="020B0604020202020204" pitchFamily="34" charset="0"/>
              <a:buChar char="•"/>
            </a:pPr>
            <a:r>
              <a:rPr lang="en-US" b="0" i="0" dirty="0">
                <a:solidFill>
                  <a:srgbClr val="273239"/>
                </a:solidFill>
                <a:effectLst/>
                <a:latin typeface="urw-din"/>
              </a:rPr>
              <a:t>Searching</a:t>
            </a:r>
          </a:p>
          <a:p>
            <a:pPr algn="l" fontAlgn="base">
              <a:buFont typeface="Arial" panose="020B0604020202020204" pitchFamily="34" charset="0"/>
              <a:buChar char="•"/>
            </a:pPr>
            <a:r>
              <a:rPr lang="en-US" b="0" i="0" dirty="0">
                <a:solidFill>
                  <a:srgbClr val="273239"/>
                </a:solidFill>
                <a:effectLst/>
                <a:latin typeface="urw-din"/>
              </a:rPr>
              <a:t>Important STL Algorithms</a:t>
            </a:r>
          </a:p>
          <a:p>
            <a:endParaRPr lang="en-US" dirty="0"/>
          </a:p>
        </p:txBody>
      </p:sp>
    </p:spTree>
    <p:extLst>
      <p:ext uri="{BB962C8B-B14F-4D97-AF65-F5344CB8AC3E}">
        <p14:creationId xmlns:p14="http://schemas.microsoft.com/office/powerpoint/2010/main" val="122473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8770-4820-872E-E8CB-9DBC0A0573A0}"/>
              </a:ext>
            </a:extLst>
          </p:cNvPr>
          <p:cNvSpPr>
            <a:spLocks noGrp="1"/>
          </p:cNvSpPr>
          <p:nvPr>
            <p:ph type="title"/>
          </p:nvPr>
        </p:nvSpPr>
        <p:spPr/>
        <p:txBody>
          <a:bodyPr/>
          <a:lstStyle/>
          <a:p>
            <a:pPr algn="ctr"/>
            <a:r>
              <a:rPr lang="en-US" dirty="0"/>
              <a:t>Sorting</a:t>
            </a:r>
          </a:p>
        </p:txBody>
      </p:sp>
      <p:sp>
        <p:nvSpPr>
          <p:cNvPr id="3" name="Content Placeholder 2">
            <a:extLst>
              <a:ext uri="{FF2B5EF4-FFF2-40B4-BE49-F238E27FC236}">
                <a16:creationId xmlns:a16="http://schemas.microsoft.com/office/drawing/2014/main" id="{73801227-553F-9487-5DC7-BF460F7399C1}"/>
              </a:ext>
            </a:extLst>
          </p:cNvPr>
          <p:cNvSpPr>
            <a:spLocks noGrp="1"/>
          </p:cNvSpPr>
          <p:nvPr>
            <p:ph idx="1"/>
          </p:nvPr>
        </p:nvSpPr>
        <p:spPr/>
        <p:txBody>
          <a:bodyPr>
            <a:normAutofit/>
          </a:bodyPr>
          <a:lstStyle/>
          <a:p>
            <a:pPr algn="l" fontAlgn="base"/>
            <a:r>
              <a:rPr lang="en-US" b="0" i="0" dirty="0">
                <a:solidFill>
                  <a:srgbClr val="273239"/>
                </a:solidFill>
                <a:effectLst/>
                <a:latin typeface="urw-din"/>
              </a:rPr>
              <a:t>Sorting is one of the most basic functions applied to data. </a:t>
            </a:r>
          </a:p>
          <a:p>
            <a:pPr algn="l" fontAlgn="base"/>
            <a:r>
              <a:rPr lang="en-US" b="0" i="0" dirty="0">
                <a:solidFill>
                  <a:srgbClr val="273239"/>
                </a:solidFill>
                <a:effectLst/>
                <a:latin typeface="urw-din"/>
              </a:rPr>
              <a:t>It means arranging the data in a particular fashion, which can be increasing or decreasing. </a:t>
            </a:r>
          </a:p>
          <a:p>
            <a:pPr algn="l" fontAlgn="base"/>
            <a:r>
              <a:rPr lang="en-US" b="0" i="0" dirty="0">
                <a:solidFill>
                  <a:srgbClr val="273239"/>
                </a:solidFill>
                <a:effectLst/>
                <a:latin typeface="urw-din"/>
              </a:rPr>
              <a:t>There is a </a:t>
            </a:r>
            <a:r>
              <a:rPr lang="en-US" b="0" i="0" dirty="0" err="1">
                <a:solidFill>
                  <a:srgbClr val="273239"/>
                </a:solidFill>
                <a:effectLst/>
                <a:latin typeface="urw-din"/>
              </a:rPr>
              <a:t>builtin</a:t>
            </a:r>
            <a:r>
              <a:rPr lang="en-US" b="0" i="0" dirty="0">
                <a:solidFill>
                  <a:srgbClr val="273239"/>
                </a:solidFill>
                <a:effectLst/>
                <a:latin typeface="urw-din"/>
              </a:rPr>
              <a:t> function in C++ STL by the name of sort(). </a:t>
            </a:r>
          </a:p>
          <a:p>
            <a:pPr lvl="1" fontAlgn="base"/>
            <a:r>
              <a:rPr lang="en-US" b="0" i="0" dirty="0">
                <a:solidFill>
                  <a:srgbClr val="273239"/>
                </a:solidFill>
                <a:effectLst/>
                <a:latin typeface="urw-din"/>
              </a:rPr>
              <a:t>This function internally uses </a:t>
            </a:r>
            <a:r>
              <a:rPr lang="en-US" b="0" i="0" dirty="0" err="1">
                <a:solidFill>
                  <a:srgbClr val="273239"/>
                </a:solidFill>
                <a:effectLst/>
                <a:latin typeface="urw-din"/>
              </a:rPr>
              <a:t>IntroSort</a:t>
            </a:r>
            <a:r>
              <a:rPr lang="en-US" b="0" i="0" dirty="0">
                <a:solidFill>
                  <a:srgbClr val="273239"/>
                </a:solidFill>
                <a:effectLst/>
                <a:latin typeface="urw-din"/>
              </a:rPr>
              <a:t>. </a:t>
            </a:r>
          </a:p>
          <a:p>
            <a:pPr lvl="1" fontAlgn="base"/>
            <a:r>
              <a:rPr lang="en-US" b="0" i="0" dirty="0">
                <a:solidFill>
                  <a:srgbClr val="273239"/>
                </a:solidFill>
                <a:effectLst/>
                <a:latin typeface="urw-din"/>
              </a:rPr>
              <a:t>In more details it is implemented using hybrid of </a:t>
            </a:r>
            <a:r>
              <a:rPr lang="en-US" b="0" i="0" dirty="0" err="1">
                <a:solidFill>
                  <a:srgbClr val="273239"/>
                </a:solidFill>
                <a:effectLst/>
                <a:latin typeface="urw-din"/>
              </a:rPr>
              <a:t>QuickSort</a:t>
            </a:r>
            <a:r>
              <a:rPr lang="en-US" b="0" i="0" dirty="0">
                <a:solidFill>
                  <a:srgbClr val="273239"/>
                </a:solidFill>
                <a:effectLst/>
                <a:latin typeface="urw-din"/>
              </a:rPr>
              <a:t>, </a:t>
            </a:r>
            <a:r>
              <a:rPr lang="en-US" b="0" i="0" dirty="0" err="1">
                <a:solidFill>
                  <a:srgbClr val="273239"/>
                </a:solidFill>
                <a:effectLst/>
                <a:latin typeface="urw-din"/>
              </a:rPr>
              <a:t>HeapSort</a:t>
            </a:r>
            <a:r>
              <a:rPr lang="en-US" b="0" i="0" dirty="0">
                <a:solidFill>
                  <a:srgbClr val="273239"/>
                </a:solidFill>
                <a:effectLst/>
                <a:latin typeface="urw-din"/>
              </a:rPr>
              <a:t> and </a:t>
            </a:r>
            <a:r>
              <a:rPr lang="en-US" b="0" i="0" dirty="0" err="1">
                <a:solidFill>
                  <a:srgbClr val="273239"/>
                </a:solidFill>
                <a:effectLst/>
                <a:latin typeface="urw-din"/>
              </a:rPr>
              <a:t>InsertionSort</a:t>
            </a:r>
            <a:r>
              <a:rPr lang="en-US" b="0" i="0" dirty="0">
                <a:solidFill>
                  <a:srgbClr val="273239"/>
                </a:solidFill>
                <a:effectLst/>
                <a:latin typeface="urw-din"/>
              </a:rPr>
              <a:t>.</a:t>
            </a:r>
          </a:p>
          <a:p>
            <a:pPr lvl="1" fontAlgn="base"/>
            <a:r>
              <a:rPr lang="en-US" b="0" i="0" dirty="0">
                <a:solidFill>
                  <a:srgbClr val="273239"/>
                </a:solidFill>
                <a:effectLst/>
                <a:latin typeface="urw-din"/>
              </a:rPr>
              <a:t>By default, it uses </a:t>
            </a:r>
            <a:r>
              <a:rPr lang="en-US" b="1" i="0" dirty="0" err="1">
                <a:solidFill>
                  <a:srgbClr val="273239"/>
                </a:solidFill>
                <a:effectLst/>
                <a:latin typeface="urw-din"/>
              </a:rPr>
              <a:t>QuickSort</a:t>
            </a:r>
            <a:r>
              <a:rPr lang="en-US" b="0" i="0" dirty="0">
                <a:solidFill>
                  <a:srgbClr val="273239"/>
                </a:solidFill>
                <a:effectLst/>
                <a:latin typeface="urw-din"/>
              </a:rPr>
              <a:t> but if </a:t>
            </a:r>
            <a:r>
              <a:rPr lang="en-US" b="0" i="0" dirty="0" err="1">
                <a:solidFill>
                  <a:srgbClr val="273239"/>
                </a:solidFill>
                <a:effectLst/>
                <a:latin typeface="urw-din"/>
              </a:rPr>
              <a:t>QuickSort</a:t>
            </a:r>
            <a:r>
              <a:rPr lang="en-US" b="0" i="0" dirty="0">
                <a:solidFill>
                  <a:srgbClr val="273239"/>
                </a:solidFill>
                <a:effectLst/>
                <a:latin typeface="urw-din"/>
              </a:rPr>
              <a:t> is doing unfair partitioning and taking more than N*</a:t>
            </a:r>
            <a:r>
              <a:rPr lang="en-US" b="0" i="0" dirty="0" err="1">
                <a:solidFill>
                  <a:srgbClr val="273239"/>
                </a:solidFill>
                <a:effectLst/>
                <a:latin typeface="urw-din"/>
              </a:rPr>
              <a:t>logN</a:t>
            </a:r>
            <a:r>
              <a:rPr lang="en-US" b="0" i="0" dirty="0">
                <a:solidFill>
                  <a:srgbClr val="273239"/>
                </a:solidFill>
                <a:effectLst/>
                <a:latin typeface="urw-din"/>
              </a:rPr>
              <a:t> time, it switches to </a:t>
            </a:r>
            <a:r>
              <a:rPr lang="en-US" b="1" i="0" dirty="0" err="1">
                <a:solidFill>
                  <a:srgbClr val="273239"/>
                </a:solidFill>
                <a:effectLst/>
                <a:latin typeface="urw-din"/>
              </a:rPr>
              <a:t>HeapSort</a:t>
            </a:r>
            <a:r>
              <a:rPr lang="en-US" b="0" i="0" dirty="0">
                <a:solidFill>
                  <a:srgbClr val="273239"/>
                </a:solidFill>
                <a:effectLst/>
                <a:latin typeface="urw-din"/>
              </a:rPr>
              <a:t> and </a:t>
            </a:r>
          </a:p>
          <a:p>
            <a:pPr lvl="1" fontAlgn="base"/>
            <a:r>
              <a:rPr lang="en-US" b="0" i="0" dirty="0">
                <a:solidFill>
                  <a:srgbClr val="273239"/>
                </a:solidFill>
                <a:effectLst/>
                <a:latin typeface="urw-din"/>
              </a:rPr>
              <a:t>when the array size becomes really small, it switches to </a:t>
            </a:r>
            <a:r>
              <a:rPr lang="en-US" b="1" i="0" dirty="0" err="1">
                <a:solidFill>
                  <a:srgbClr val="273239"/>
                </a:solidFill>
                <a:effectLst/>
                <a:latin typeface="urw-din"/>
              </a:rPr>
              <a:t>InsertionSort</a:t>
            </a:r>
            <a:r>
              <a:rPr lang="en-US" b="0" i="0" dirty="0">
                <a:solidFill>
                  <a:srgbClr val="273239"/>
                </a:solidFill>
                <a:effectLst/>
                <a:latin typeface="urw-din"/>
              </a:rPr>
              <a:t>. </a:t>
            </a:r>
          </a:p>
          <a:p>
            <a:pPr marL="0" indent="0">
              <a:buNone/>
            </a:pPr>
            <a:endParaRPr lang="en-US" dirty="0"/>
          </a:p>
        </p:txBody>
      </p:sp>
    </p:spTree>
    <p:extLst>
      <p:ext uri="{BB962C8B-B14F-4D97-AF65-F5344CB8AC3E}">
        <p14:creationId xmlns:p14="http://schemas.microsoft.com/office/powerpoint/2010/main" val="17710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8770-4820-872E-E8CB-9DBC0A0573A0}"/>
              </a:ext>
            </a:extLst>
          </p:cNvPr>
          <p:cNvSpPr>
            <a:spLocks noGrp="1"/>
          </p:cNvSpPr>
          <p:nvPr>
            <p:ph type="title"/>
          </p:nvPr>
        </p:nvSpPr>
        <p:spPr/>
        <p:txBody>
          <a:bodyPr/>
          <a:lstStyle/>
          <a:p>
            <a:pPr algn="ctr"/>
            <a:r>
              <a:rPr lang="en-US" dirty="0"/>
              <a:t>Sorting</a:t>
            </a:r>
          </a:p>
        </p:txBody>
      </p:sp>
      <p:sp>
        <p:nvSpPr>
          <p:cNvPr id="3" name="Content Placeholder 2">
            <a:extLst>
              <a:ext uri="{FF2B5EF4-FFF2-40B4-BE49-F238E27FC236}">
                <a16:creationId xmlns:a16="http://schemas.microsoft.com/office/drawing/2014/main" id="{73801227-553F-9487-5DC7-BF460F7399C1}"/>
              </a:ext>
            </a:extLst>
          </p:cNvPr>
          <p:cNvSpPr>
            <a:spLocks noGrp="1"/>
          </p:cNvSpPr>
          <p:nvPr>
            <p:ph idx="1"/>
          </p:nvPr>
        </p:nvSpPr>
        <p:spPr/>
        <p:txBody>
          <a:bodyPr>
            <a:normAutofit/>
          </a:bodyPr>
          <a:lstStyle/>
          <a:p>
            <a:r>
              <a:rPr lang="en-US" dirty="0"/>
              <a:t>The prototype for sort is : </a:t>
            </a:r>
          </a:p>
          <a:p>
            <a:pPr lvl="1"/>
            <a:r>
              <a:rPr lang="en-US" dirty="0"/>
              <a:t>sort(</a:t>
            </a:r>
            <a:r>
              <a:rPr lang="en-US" dirty="0" err="1"/>
              <a:t>startaddress</a:t>
            </a:r>
            <a:r>
              <a:rPr lang="en-US" dirty="0"/>
              <a:t>, </a:t>
            </a:r>
            <a:r>
              <a:rPr lang="en-US" dirty="0" err="1"/>
              <a:t>endaddress</a:t>
            </a:r>
            <a:r>
              <a:rPr lang="en-US" dirty="0"/>
              <a:t>)</a:t>
            </a:r>
          </a:p>
          <a:p>
            <a:pPr lvl="1"/>
            <a:r>
              <a:rPr lang="en-US" dirty="0" err="1"/>
              <a:t>startaddress</a:t>
            </a:r>
            <a:r>
              <a:rPr lang="en-US" dirty="0"/>
              <a:t>: the address of the first element of the array</a:t>
            </a:r>
          </a:p>
          <a:p>
            <a:pPr lvl="1"/>
            <a:r>
              <a:rPr lang="en-US" dirty="0" err="1"/>
              <a:t>endaddress</a:t>
            </a:r>
            <a:r>
              <a:rPr lang="en-US" dirty="0"/>
              <a:t>: the address of the next contiguous location of </a:t>
            </a:r>
          </a:p>
          <a:p>
            <a:pPr marL="457200" lvl="1" indent="0">
              <a:buNone/>
            </a:pPr>
            <a:r>
              <a:rPr lang="en-US" dirty="0"/>
              <a:t>		       the last element of the array.</a:t>
            </a:r>
          </a:p>
          <a:p>
            <a:pPr lvl="1"/>
            <a:r>
              <a:rPr lang="en-US" dirty="0"/>
              <a:t>So actually sort() sorts in the range of [</a:t>
            </a:r>
            <a:r>
              <a:rPr lang="en-US" dirty="0" err="1"/>
              <a:t>startaddress,endaddress</a:t>
            </a:r>
            <a:r>
              <a:rPr lang="en-US" dirty="0"/>
              <a:t>)</a:t>
            </a:r>
          </a:p>
          <a:p>
            <a:endParaRPr lang="en-US" dirty="0"/>
          </a:p>
          <a:p>
            <a:endParaRPr lang="en-US" dirty="0"/>
          </a:p>
          <a:p>
            <a:r>
              <a:rPr lang="en-US" dirty="0"/>
              <a:t>See example code: sorting1.cpp</a:t>
            </a:r>
          </a:p>
        </p:txBody>
      </p:sp>
    </p:spTree>
    <p:extLst>
      <p:ext uri="{BB962C8B-B14F-4D97-AF65-F5344CB8AC3E}">
        <p14:creationId xmlns:p14="http://schemas.microsoft.com/office/powerpoint/2010/main" val="156251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FD56-A00A-A65F-03C1-23147A38E9AD}"/>
              </a:ext>
            </a:extLst>
          </p:cNvPr>
          <p:cNvSpPr>
            <a:spLocks noGrp="1"/>
          </p:cNvSpPr>
          <p:nvPr>
            <p:ph type="title"/>
          </p:nvPr>
        </p:nvSpPr>
        <p:spPr/>
        <p:txBody>
          <a:bodyPr/>
          <a:lstStyle/>
          <a:p>
            <a:pPr algn="ctr"/>
            <a:r>
              <a:rPr lang="en-US" b="1" i="0" dirty="0">
                <a:solidFill>
                  <a:srgbClr val="273239"/>
                </a:solidFill>
                <a:effectLst/>
                <a:latin typeface="sofia-pro"/>
              </a:rPr>
              <a:t>Binary Search</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B8D35409-A2D2-6224-B12D-9CBB67C109F6}"/>
              </a:ext>
            </a:extLst>
          </p:cNvPr>
          <p:cNvSpPr>
            <a:spLocks noGrp="1"/>
          </p:cNvSpPr>
          <p:nvPr>
            <p:ph idx="1"/>
          </p:nvPr>
        </p:nvSpPr>
        <p:spPr/>
        <p:txBody>
          <a:bodyPr/>
          <a:lstStyle/>
          <a:p>
            <a:r>
              <a:rPr lang="en-US" b="0" i="0" dirty="0">
                <a:effectLst/>
                <a:latin typeface="urw-din"/>
              </a:rPr>
              <a:t>Binary search</a:t>
            </a:r>
            <a:r>
              <a:rPr lang="en-US" b="0" i="0" dirty="0">
                <a:solidFill>
                  <a:srgbClr val="273239"/>
                </a:solidFill>
                <a:effectLst/>
                <a:latin typeface="urw-din"/>
              </a:rPr>
              <a:t> is a widely used searching algorithm that requires the array to be sorted before search is applied. </a:t>
            </a:r>
          </a:p>
          <a:p>
            <a:r>
              <a:rPr lang="en-US" b="0" i="0" dirty="0">
                <a:solidFill>
                  <a:srgbClr val="273239"/>
                </a:solidFill>
                <a:effectLst/>
                <a:latin typeface="urw-din"/>
              </a:rPr>
              <a:t>The main idea behind this algorithm is to keep dividing the array in half (divide and conquer) until the element is found, or all the elements are exhausted.</a:t>
            </a:r>
          </a:p>
          <a:p>
            <a:r>
              <a:rPr lang="en-US" b="0" i="0" dirty="0">
                <a:solidFill>
                  <a:srgbClr val="273239"/>
                </a:solidFill>
                <a:effectLst/>
                <a:latin typeface="urw-din"/>
              </a:rPr>
              <a:t>It works by comparing the middle item of the array with our target, if it matches, it returns true otherwise if the middle term is greater than the target, the search is performed in the left sub-array. </a:t>
            </a:r>
          </a:p>
          <a:p>
            <a:r>
              <a:rPr lang="en-US" b="0" i="0" dirty="0">
                <a:solidFill>
                  <a:srgbClr val="273239"/>
                </a:solidFill>
                <a:effectLst/>
                <a:latin typeface="urw-din"/>
              </a:rPr>
              <a:t>If the middle term is less than the target, the search is performed in the right sub-array.</a:t>
            </a:r>
            <a:endParaRPr lang="en-US" dirty="0"/>
          </a:p>
        </p:txBody>
      </p:sp>
    </p:spTree>
    <p:extLst>
      <p:ext uri="{BB962C8B-B14F-4D97-AF65-F5344CB8AC3E}">
        <p14:creationId xmlns:p14="http://schemas.microsoft.com/office/powerpoint/2010/main" val="549809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FD56-A00A-A65F-03C1-23147A38E9AD}"/>
              </a:ext>
            </a:extLst>
          </p:cNvPr>
          <p:cNvSpPr>
            <a:spLocks noGrp="1"/>
          </p:cNvSpPr>
          <p:nvPr>
            <p:ph type="title"/>
          </p:nvPr>
        </p:nvSpPr>
        <p:spPr/>
        <p:txBody>
          <a:bodyPr/>
          <a:lstStyle/>
          <a:p>
            <a:pPr algn="ctr"/>
            <a:r>
              <a:rPr lang="en-US" b="1" i="0" dirty="0">
                <a:solidFill>
                  <a:srgbClr val="273239"/>
                </a:solidFill>
                <a:effectLst/>
                <a:latin typeface="sofia-pro"/>
              </a:rPr>
              <a:t>Binary Search</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B8D35409-A2D2-6224-B12D-9CBB67C109F6}"/>
              </a:ext>
            </a:extLst>
          </p:cNvPr>
          <p:cNvSpPr>
            <a:spLocks noGrp="1"/>
          </p:cNvSpPr>
          <p:nvPr>
            <p:ph idx="1"/>
          </p:nvPr>
        </p:nvSpPr>
        <p:spPr/>
        <p:txBody>
          <a:bodyPr>
            <a:normAutofit fontScale="62500" lnSpcReduction="20000"/>
          </a:bodyPr>
          <a:lstStyle/>
          <a:p>
            <a:pPr marL="0" indent="0">
              <a:buNone/>
            </a:pPr>
            <a:r>
              <a:rPr lang="en-US" dirty="0"/>
              <a:t>The prototype for binary search is : </a:t>
            </a:r>
          </a:p>
          <a:p>
            <a:pPr marL="0" indent="0">
              <a:buNone/>
            </a:pPr>
            <a:endParaRPr lang="en-US" dirty="0"/>
          </a:p>
          <a:p>
            <a:pPr marL="0" indent="0">
              <a:buNone/>
            </a:pPr>
            <a:r>
              <a:rPr lang="en-US" dirty="0" err="1"/>
              <a:t>binary_search</a:t>
            </a:r>
            <a:r>
              <a:rPr lang="en-US" dirty="0"/>
              <a:t>(</a:t>
            </a:r>
            <a:r>
              <a:rPr lang="en-US" dirty="0" err="1"/>
              <a:t>startaddress</a:t>
            </a:r>
            <a:r>
              <a:rPr lang="en-US" dirty="0"/>
              <a:t>, </a:t>
            </a:r>
            <a:r>
              <a:rPr lang="en-US" dirty="0" err="1"/>
              <a:t>endaddress</a:t>
            </a:r>
            <a:r>
              <a:rPr lang="en-US" dirty="0"/>
              <a:t>, </a:t>
            </a:r>
            <a:r>
              <a:rPr lang="en-US" dirty="0" err="1"/>
              <a:t>valuetofind</a:t>
            </a:r>
            <a:r>
              <a:rPr lang="en-US" dirty="0"/>
              <a:t>)</a:t>
            </a:r>
          </a:p>
          <a:p>
            <a:pPr marL="0" indent="0">
              <a:buNone/>
            </a:pPr>
            <a:r>
              <a:rPr lang="en-US" dirty="0"/>
              <a:t>Parameters :</a:t>
            </a:r>
          </a:p>
          <a:p>
            <a:pPr marL="0" indent="0">
              <a:buNone/>
            </a:pPr>
            <a:r>
              <a:rPr lang="en-US" dirty="0" err="1"/>
              <a:t>startaddress</a:t>
            </a:r>
            <a:r>
              <a:rPr lang="en-US" dirty="0"/>
              <a:t>: the address of the first </a:t>
            </a:r>
          </a:p>
          <a:p>
            <a:pPr marL="0" indent="0">
              <a:buNone/>
            </a:pPr>
            <a:r>
              <a:rPr lang="en-US" dirty="0"/>
              <a:t>              element of the array.</a:t>
            </a:r>
          </a:p>
          <a:p>
            <a:pPr marL="0" indent="0">
              <a:buNone/>
            </a:pPr>
            <a:r>
              <a:rPr lang="en-US" dirty="0" err="1"/>
              <a:t>endaddress</a:t>
            </a:r>
            <a:r>
              <a:rPr lang="en-US" dirty="0"/>
              <a:t>: the address of the next contiguous </a:t>
            </a:r>
          </a:p>
          <a:p>
            <a:pPr marL="0" indent="0">
              <a:buNone/>
            </a:pPr>
            <a:r>
              <a:rPr lang="en-US" dirty="0"/>
              <a:t>            location of the last element of the array.</a:t>
            </a:r>
          </a:p>
          <a:p>
            <a:pPr marL="0" indent="0">
              <a:buNone/>
            </a:pPr>
            <a:r>
              <a:rPr lang="en-US" dirty="0" err="1"/>
              <a:t>valuetofind</a:t>
            </a:r>
            <a:r>
              <a:rPr lang="en-US" dirty="0"/>
              <a:t>: the target value which we have </a:t>
            </a:r>
          </a:p>
          <a:p>
            <a:pPr marL="0" indent="0">
              <a:buNone/>
            </a:pPr>
            <a:r>
              <a:rPr lang="en-US" dirty="0"/>
              <a:t>             to search for.</a:t>
            </a:r>
          </a:p>
          <a:p>
            <a:pPr marL="0" indent="0">
              <a:buNone/>
            </a:pPr>
            <a:r>
              <a:rPr lang="en-US" dirty="0"/>
              <a:t>Returns :</a:t>
            </a:r>
          </a:p>
          <a:p>
            <a:pPr marL="0" indent="0">
              <a:buNone/>
            </a:pPr>
            <a:r>
              <a:rPr lang="en-US" dirty="0"/>
              <a:t>true if an element equal to </a:t>
            </a:r>
            <a:r>
              <a:rPr lang="en-US" dirty="0" err="1"/>
              <a:t>valuetofind</a:t>
            </a:r>
            <a:r>
              <a:rPr lang="en-US" dirty="0"/>
              <a:t> is found, else false.</a:t>
            </a:r>
          </a:p>
          <a:p>
            <a:pPr marL="0" indent="0">
              <a:buNone/>
            </a:pPr>
            <a:r>
              <a:rPr lang="en-US" dirty="0"/>
              <a:t>See Example Code: BinarySearch1.cpp</a:t>
            </a:r>
          </a:p>
        </p:txBody>
      </p:sp>
    </p:spTree>
    <p:extLst>
      <p:ext uri="{BB962C8B-B14F-4D97-AF65-F5344CB8AC3E}">
        <p14:creationId xmlns:p14="http://schemas.microsoft.com/office/powerpoint/2010/main" val="275268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0CDB-2B0B-05D8-446E-66CA3958534A}"/>
              </a:ext>
            </a:extLst>
          </p:cNvPr>
          <p:cNvSpPr>
            <a:spLocks noGrp="1"/>
          </p:cNvSpPr>
          <p:nvPr>
            <p:ph type="title"/>
          </p:nvPr>
        </p:nvSpPr>
        <p:spPr/>
        <p:txBody>
          <a:bodyPr/>
          <a:lstStyle/>
          <a:p>
            <a:pPr algn="ctr"/>
            <a:r>
              <a:rPr lang="en-US" dirty="0"/>
              <a:t>Important STL Algorithm</a:t>
            </a:r>
          </a:p>
        </p:txBody>
      </p:sp>
      <p:sp>
        <p:nvSpPr>
          <p:cNvPr id="3" name="Content Placeholder 2">
            <a:extLst>
              <a:ext uri="{FF2B5EF4-FFF2-40B4-BE49-F238E27FC236}">
                <a16:creationId xmlns:a16="http://schemas.microsoft.com/office/drawing/2014/main" id="{96048702-B4B5-FF3F-4EE4-E7A0017B03D3}"/>
              </a:ext>
            </a:extLst>
          </p:cNvPr>
          <p:cNvSpPr>
            <a:spLocks noGrp="1"/>
          </p:cNvSpPr>
          <p:nvPr>
            <p:ph idx="1"/>
          </p:nvPr>
        </p:nvSpPr>
        <p:spPr/>
        <p:txBody>
          <a:bodyPr>
            <a:normAutofit fontScale="92500" lnSpcReduction="20000"/>
          </a:bodyPr>
          <a:lstStyle/>
          <a:p>
            <a:pPr marL="0" indent="0" algn="ctr" fontAlgn="base">
              <a:buNone/>
            </a:pPr>
            <a:r>
              <a:rPr lang="en-US" b="1" i="0" dirty="0">
                <a:solidFill>
                  <a:srgbClr val="273239"/>
                </a:solidFill>
                <a:effectLst/>
                <a:latin typeface="urw-din"/>
              </a:rPr>
              <a:t>Non-Manipulating Algorithms</a:t>
            </a:r>
            <a:endParaRPr lang="en-US" b="0" i="0" dirty="0">
              <a:solidFill>
                <a:srgbClr val="273239"/>
              </a:solidFill>
              <a:effectLst/>
              <a:latin typeface="urw-din"/>
            </a:endParaRPr>
          </a:p>
          <a:p>
            <a:pPr algn="l" fontAlgn="base">
              <a:buFont typeface="+mj-lt"/>
              <a:buAutoNum type="arabicPeriod"/>
            </a:pPr>
            <a:r>
              <a:rPr lang="en-US" b="1" i="0" u="sng" dirty="0">
                <a:solidFill>
                  <a:srgbClr val="273239"/>
                </a:solidFill>
                <a:effectLst/>
                <a:latin typeface="urw-din"/>
                <a:hlinkClick r:id="rId3"/>
              </a:rPr>
              <a:t>sort</a:t>
            </a:r>
            <a:r>
              <a:rPr lang="en-US" b="1" i="0" dirty="0">
                <a:solidFill>
                  <a:srgbClr val="273239"/>
                </a:solidFill>
                <a:effectLst/>
                <a:latin typeface="urw-din"/>
              </a:rPr>
              <a:t>(</a:t>
            </a:r>
            <a:r>
              <a:rPr lang="en-US" b="1" i="0" dirty="0" err="1">
                <a:solidFill>
                  <a:srgbClr val="273239"/>
                </a:solidFill>
                <a:effectLst/>
                <a:latin typeface="urw-din"/>
              </a:rPr>
              <a:t>first_iterator</a:t>
            </a:r>
            <a:r>
              <a:rPr lang="en-US" b="1" i="0" dirty="0">
                <a:solidFill>
                  <a:srgbClr val="273239"/>
                </a:solidFill>
                <a:effectLst/>
                <a:latin typeface="urw-din"/>
              </a:rPr>
              <a:t>, </a:t>
            </a:r>
            <a:r>
              <a:rPr lang="en-US" b="1" i="0" dirty="0" err="1">
                <a:solidFill>
                  <a:srgbClr val="273239"/>
                </a:solidFill>
                <a:effectLst/>
                <a:latin typeface="urw-din"/>
              </a:rPr>
              <a:t>last_iterator</a:t>
            </a:r>
            <a:r>
              <a:rPr lang="en-US" b="1" i="0" dirty="0">
                <a:solidFill>
                  <a:srgbClr val="273239"/>
                </a:solidFill>
                <a:effectLst/>
                <a:latin typeface="urw-din"/>
              </a:rPr>
              <a:t>)</a:t>
            </a:r>
            <a:r>
              <a:rPr lang="en-US" b="0" i="0" dirty="0">
                <a:solidFill>
                  <a:srgbClr val="273239"/>
                </a:solidFill>
                <a:effectLst/>
                <a:latin typeface="urw-din"/>
              </a:rPr>
              <a:t> – To sort the given vector.</a:t>
            </a:r>
          </a:p>
          <a:p>
            <a:pPr algn="l" fontAlgn="base">
              <a:buFont typeface="+mj-lt"/>
              <a:buAutoNum type="arabicPeriod"/>
            </a:pPr>
            <a:r>
              <a:rPr lang="en-US" b="1" i="0" dirty="0">
                <a:solidFill>
                  <a:srgbClr val="273239"/>
                </a:solidFill>
                <a:effectLst/>
                <a:latin typeface="urw-din"/>
              </a:rPr>
              <a:t>sort(</a:t>
            </a:r>
            <a:r>
              <a:rPr lang="en-US" b="1" i="0" dirty="0" err="1">
                <a:solidFill>
                  <a:srgbClr val="273239"/>
                </a:solidFill>
                <a:effectLst/>
                <a:latin typeface="urw-din"/>
              </a:rPr>
              <a:t>first_iterator</a:t>
            </a:r>
            <a:r>
              <a:rPr lang="en-US" b="1" i="0" dirty="0">
                <a:solidFill>
                  <a:srgbClr val="273239"/>
                </a:solidFill>
                <a:effectLst/>
                <a:latin typeface="urw-din"/>
              </a:rPr>
              <a:t>, </a:t>
            </a:r>
            <a:r>
              <a:rPr lang="en-US" b="1" i="0" dirty="0" err="1">
                <a:solidFill>
                  <a:srgbClr val="273239"/>
                </a:solidFill>
                <a:effectLst/>
                <a:latin typeface="urw-din"/>
              </a:rPr>
              <a:t>last_iterator</a:t>
            </a:r>
            <a:r>
              <a:rPr lang="en-US" b="1" i="0" dirty="0">
                <a:solidFill>
                  <a:srgbClr val="273239"/>
                </a:solidFill>
                <a:effectLst/>
                <a:latin typeface="urw-din"/>
              </a:rPr>
              <a:t>, greater&lt;int&gt;())</a:t>
            </a:r>
            <a:r>
              <a:rPr lang="en-US" b="0" i="0" dirty="0">
                <a:solidFill>
                  <a:srgbClr val="273239"/>
                </a:solidFill>
                <a:effectLst/>
                <a:latin typeface="urw-din"/>
              </a:rPr>
              <a:t> – To sort the given container/vector in descending order</a:t>
            </a:r>
          </a:p>
          <a:p>
            <a:pPr algn="l" fontAlgn="base">
              <a:buFont typeface="+mj-lt"/>
              <a:buAutoNum type="arabicPeriod"/>
            </a:pPr>
            <a:r>
              <a:rPr lang="en-US" b="1" i="0" dirty="0">
                <a:solidFill>
                  <a:srgbClr val="273239"/>
                </a:solidFill>
                <a:effectLst/>
                <a:latin typeface="urw-din"/>
              </a:rPr>
              <a:t>reverse(</a:t>
            </a:r>
            <a:r>
              <a:rPr lang="en-US" b="1" i="0" dirty="0" err="1">
                <a:solidFill>
                  <a:srgbClr val="273239"/>
                </a:solidFill>
                <a:effectLst/>
                <a:latin typeface="urw-din"/>
              </a:rPr>
              <a:t>first_iterator</a:t>
            </a:r>
            <a:r>
              <a:rPr lang="en-US" b="1" i="0" dirty="0">
                <a:solidFill>
                  <a:srgbClr val="273239"/>
                </a:solidFill>
                <a:effectLst/>
                <a:latin typeface="urw-din"/>
              </a:rPr>
              <a:t>, </a:t>
            </a:r>
            <a:r>
              <a:rPr lang="en-US" b="1" i="0" dirty="0" err="1">
                <a:solidFill>
                  <a:srgbClr val="273239"/>
                </a:solidFill>
                <a:effectLst/>
                <a:latin typeface="urw-din"/>
              </a:rPr>
              <a:t>last_iterator</a:t>
            </a:r>
            <a:r>
              <a:rPr lang="en-US" b="1" i="0" dirty="0">
                <a:solidFill>
                  <a:srgbClr val="273239"/>
                </a:solidFill>
                <a:effectLst/>
                <a:latin typeface="urw-din"/>
              </a:rPr>
              <a:t>)</a:t>
            </a:r>
            <a:r>
              <a:rPr lang="en-US" b="0" i="0" dirty="0">
                <a:solidFill>
                  <a:srgbClr val="273239"/>
                </a:solidFill>
                <a:effectLst/>
                <a:latin typeface="urw-din"/>
              </a:rPr>
              <a:t> – To reverse a vector. ( if ascending -&gt; descending  OR  if descending -&gt; ascending)</a:t>
            </a:r>
          </a:p>
          <a:p>
            <a:pPr algn="l" fontAlgn="base">
              <a:buFont typeface="+mj-lt"/>
              <a:buAutoNum type="arabicPeriod"/>
            </a:pPr>
            <a:r>
              <a:rPr lang="en-US" b="1" i="0" dirty="0">
                <a:solidFill>
                  <a:srgbClr val="273239"/>
                </a:solidFill>
                <a:effectLst/>
                <a:latin typeface="urw-din"/>
              </a:rPr>
              <a:t>*</a:t>
            </a:r>
            <a:r>
              <a:rPr lang="en-US" b="1" i="0" dirty="0" err="1">
                <a:solidFill>
                  <a:srgbClr val="273239"/>
                </a:solidFill>
                <a:effectLst/>
                <a:latin typeface="urw-din"/>
              </a:rPr>
              <a:t>max_element</a:t>
            </a:r>
            <a:r>
              <a:rPr lang="en-US" b="1" i="0" dirty="0">
                <a:solidFill>
                  <a:srgbClr val="273239"/>
                </a:solidFill>
                <a:effectLst/>
                <a:latin typeface="urw-din"/>
              </a:rPr>
              <a:t> (</a:t>
            </a:r>
            <a:r>
              <a:rPr lang="en-US" b="1" i="0" dirty="0" err="1">
                <a:solidFill>
                  <a:srgbClr val="273239"/>
                </a:solidFill>
                <a:effectLst/>
                <a:latin typeface="urw-din"/>
              </a:rPr>
              <a:t>first_iterator</a:t>
            </a:r>
            <a:r>
              <a:rPr lang="en-US" b="1" i="0" dirty="0">
                <a:solidFill>
                  <a:srgbClr val="273239"/>
                </a:solidFill>
                <a:effectLst/>
                <a:latin typeface="urw-din"/>
              </a:rPr>
              <a:t>, </a:t>
            </a:r>
            <a:r>
              <a:rPr lang="en-US" b="1" i="0" dirty="0" err="1">
                <a:solidFill>
                  <a:srgbClr val="273239"/>
                </a:solidFill>
                <a:effectLst/>
                <a:latin typeface="urw-din"/>
              </a:rPr>
              <a:t>last_iterator</a:t>
            </a:r>
            <a:r>
              <a:rPr lang="en-US" b="1" i="0" dirty="0">
                <a:solidFill>
                  <a:srgbClr val="273239"/>
                </a:solidFill>
                <a:effectLst/>
                <a:latin typeface="urw-din"/>
              </a:rPr>
              <a:t>)</a:t>
            </a:r>
            <a:r>
              <a:rPr lang="en-US" b="0" i="0" dirty="0">
                <a:solidFill>
                  <a:srgbClr val="273239"/>
                </a:solidFill>
                <a:effectLst/>
                <a:latin typeface="urw-din"/>
              </a:rPr>
              <a:t> – To find the maximum element of a vector.</a:t>
            </a:r>
          </a:p>
          <a:p>
            <a:pPr algn="l" fontAlgn="base">
              <a:buFont typeface="+mj-lt"/>
              <a:buAutoNum type="arabicPeriod"/>
            </a:pPr>
            <a:r>
              <a:rPr lang="en-US" b="1" i="0" dirty="0">
                <a:solidFill>
                  <a:srgbClr val="273239"/>
                </a:solidFill>
                <a:effectLst/>
                <a:latin typeface="urw-din"/>
              </a:rPr>
              <a:t>*</a:t>
            </a:r>
            <a:r>
              <a:rPr lang="en-US" b="1" i="0" dirty="0" err="1">
                <a:solidFill>
                  <a:srgbClr val="273239"/>
                </a:solidFill>
                <a:effectLst/>
                <a:latin typeface="urw-din"/>
              </a:rPr>
              <a:t>min_element</a:t>
            </a:r>
            <a:r>
              <a:rPr lang="en-US" b="1" i="0" dirty="0">
                <a:solidFill>
                  <a:srgbClr val="273239"/>
                </a:solidFill>
                <a:effectLst/>
                <a:latin typeface="urw-din"/>
              </a:rPr>
              <a:t> (</a:t>
            </a:r>
            <a:r>
              <a:rPr lang="en-US" b="1" i="0" dirty="0" err="1">
                <a:solidFill>
                  <a:srgbClr val="273239"/>
                </a:solidFill>
                <a:effectLst/>
                <a:latin typeface="urw-din"/>
              </a:rPr>
              <a:t>first_iterator</a:t>
            </a:r>
            <a:r>
              <a:rPr lang="en-US" b="1" i="0" dirty="0">
                <a:solidFill>
                  <a:srgbClr val="273239"/>
                </a:solidFill>
                <a:effectLst/>
                <a:latin typeface="urw-din"/>
              </a:rPr>
              <a:t>, </a:t>
            </a:r>
            <a:r>
              <a:rPr lang="en-US" b="1" i="0" dirty="0" err="1">
                <a:solidFill>
                  <a:srgbClr val="273239"/>
                </a:solidFill>
                <a:effectLst/>
                <a:latin typeface="urw-din"/>
              </a:rPr>
              <a:t>last_iterator</a:t>
            </a:r>
            <a:r>
              <a:rPr lang="en-US" b="1" i="0" dirty="0">
                <a:solidFill>
                  <a:srgbClr val="273239"/>
                </a:solidFill>
                <a:effectLst/>
                <a:latin typeface="urw-din"/>
              </a:rPr>
              <a:t>) </a:t>
            </a:r>
            <a:r>
              <a:rPr lang="en-US" b="0" i="0" dirty="0">
                <a:solidFill>
                  <a:srgbClr val="273239"/>
                </a:solidFill>
                <a:effectLst/>
                <a:latin typeface="urw-din"/>
              </a:rPr>
              <a:t>– To find the minimum element of a vector.</a:t>
            </a:r>
          </a:p>
          <a:p>
            <a:pPr algn="l" fontAlgn="base">
              <a:buFont typeface="+mj-lt"/>
              <a:buAutoNum type="arabicPeriod"/>
            </a:pPr>
            <a:r>
              <a:rPr lang="en-US" b="1" i="0" dirty="0">
                <a:solidFill>
                  <a:srgbClr val="273239"/>
                </a:solidFill>
                <a:effectLst/>
                <a:latin typeface="urw-din"/>
              </a:rPr>
              <a:t>accumulate(</a:t>
            </a:r>
            <a:r>
              <a:rPr lang="en-US" b="1" i="0" dirty="0" err="1">
                <a:solidFill>
                  <a:srgbClr val="273239"/>
                </a:solidFill>
                <a:effectLst/>
                <a:latin typeface="urw-din"/>
              </a:rPr>
              <a:t>first_iterator</a:t>
            </a:r>
            <a:r>
              <a:rPr lang="en-US" b="1" i="0" dirty="0">
                <a:solidFill>
                  <a:srgbClr val="273239"/>
                </a:solidFill>
                <a:effectLst/>
                <a:latin typeface="urw-din"/>
              </a:rPr>
              <a:t>, </a:t>
            </a:r>
            <a:r>
              <a:rPr lang="en-US" b="1" i="0" dirty="0" err="1">
                <a:solidFill>
                  <a:srgbClr val="273239"/>
                </a:solidFill>
                <a:effectLst/>
                <a:latin typeface="urw-din"/>
              </a:rPr>
              <a:t>last_iterator</a:t>
            </a:r>
            <a:r>
              <a:rPr lang="en-US" b="1" i="0" dirty="0">
                <a:solidFill>
                  <a:srgbClr val="273239"/>
                </a:solidFill>
                <a:effectLst/>
                <a:latin typeface="urw-din"/>
              </a:rPr>
              <a:t>, initial value of sum)</a:t>
            </a:r>
            <a:r>
              <a:rPr lang="en-US" b="0" i="0" dirty="0">
                <a:solidFill>
                  <a:srgbClr val="273239"/>
                </a:solidFill>
                <a:effectLst/>
                <a:latin typeface="urw-din"/>
              </a:rPr>
              <a:t> – Does the summation of vector elements</a:t>
            </a:r>
          </a:p>
          <a:p>
            <a:endParaRPr lang="en-US" dirty="0"/>
          </a:p>
        </p:txBody>
      </p:sp>
    </p:spTree>
    <p:extLst>
      <p:ext uri="{BB962C8B-B14F-4D97-AF65-F5344CB8AC3E}">
        <p14:creationId xmlns:p14="http://schemas.microsoft.com/office/powerpoint/2010/main" val="3662471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363C-E6CF-E6A8-23FE-29BC3EE667C9}"/>
              </a:ext>
            </a:extLst>
          </p:cNvPr>
          <p:cNvSpPr>
            <a:spLocks noGrp="1"/>
          </p:cNvSpPr>
          <p:nvPr>
            <p:ph type="title"/>
          </p:nvPr>
        </p:nvSpPr>
        <p:spPr/>
        <p:txBody>
          <a:bodyPr/>
          <a:lstStyle/>
          <a:p>
            <a:pPr algn="ctr"/>
            <a:r>
              <a:rPr lang="en-US" b="1" i="0" dirty="0">
                <a:solidFill>
                  <a:srgbClr val="273239"/>
                </a:solidFill>
                <a:effectLst/>
                <a:latin typeface="urw-din"/>
              </a:rPr>
              <a:t>Containers</a:t>
            </a:r>
            <a:br>
              <a:rPr lang="en-US" b="0"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18D8FE72-47CD-835A-A00A-9F8B6724CA6F}"/>
              </a:ext>
            </a:extLst>
          </p:cNvPr>
          <p:cNvSpPr>
            <a:spLocks noGrp="1"/>
          </p:cNvSpPr>
          <p:nvPr>
            <p:ph idx="1"/>
          </p:nvPr>
        </p:nvSpPr>
        <p:spPr/>
        <p:txBody>
          <a:bodyPr/>
          <a:lstStyle/>
          <a:p>
            <a:r>
              <a:rPr lang="en-US" b="0" i="0" dirty="0">
                <a:effectLst/>
                <a:latin typeface="urw-din"/>
              </a:rPr>
              <a:t>Containers or container classes</a:t>
            </a:r>
            <a:r>
              <a:rPr lang="en-US" b="0" i="0" dirty="0">
                <a:solidFill>
                  <a:srgbClr val="273239"/>
                </a:solidFill>
                <a:effectLst/>
                <a:latin typeface="urw-din"/>
              </a:rPr>
              <a:t> store objects and data. </a:t>
            </a:r>
          </a:p>
          <a:p>
            <a:r>
              <a:rPr lang="en-US" b="0" i="0" dirty="0">
                <a:solidFill>
                  <a:srgbClr val="273239"/>
                </a:solidFill>
                <a:effectLst/>
                <a:latin typeface="urw-din"/>
              </a:rPr>
              <a:t>There are in total seven standards “first-class” container classes and three container adaptor classes and only seven header files that provide access to these containers or container adaptors.</a:t>
            </a:r>
          </a:p>
          <a:p>
            <a:r>
              <a:rPr lang="en-US" dirty="0">
                <a:solidFill>
                  <a:srgbClr val="273239"/>
                </a:solidFill>
                <a:latin typeface="urw-din"/>
              </a:rPr>
              <a:t>Details are given in foot print of this slide</a:t>
            </a:r>
          </a:p>
          <a:p>
            <a:r>
              <a:rPr lang="en-US" b="0" i="0" dirty="0">
                <a:solidFill>
                  <a:srgbClr val="273239"/>
                </a:solidFill>
                <a:effectLst/>
                <a:latin typeface="urw-din"/>
              </a:rPr>
              <a:t>We will see example of stack and queue.</a:t>
            </a:r>
          </a:p>
          <a:p>
            <a:endParaRPr lang="en-US" dirty="0"/>
          </a:p>
        </p:txBody>
      </p:sp>
    </p:spTree>
    <p:extLst>
      <p:ext uri="{BB962C8B-B14F-4D97-AF65-F5344CB8AC3E}">
        <p14:creationId xmlns:p14="http://schemas.microsoft.com/office/powerpoint/2010/main" val="177207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ADF8-1770-EDD1-2E5C-FA62F3872F3D}"/>
              </a:ext>
            </a:extLst>
          </p:cNvPr>
          <p:cNvSpPr>
            <a:spLocks noGrp="1"/>
          </p:cNvSpPr>
          <p:nvPr>
            <p:ph type="title"/>
          </p:nvPr>
        </p:nvSpPr>
        <p:spPr/>
        <p:txBody>
          <a:bodyPr/>
          <a:lstStyle/>
          <a:p>
            <a:pPr algn="ctr"/>
            <a:r>
              <a:rPr lang="en-US" dirty="0"/>
              <a:t>Stack in STL</a:t>
            </a:r>
          </a:p>
        </p:txBody>
      </p:sp>
      <p:sp>
        <p:nvSpPr>
          <p:cNvPr id="3" name="Content Placeholder 2">
            <a:extLst>
              <a:ext uri="{FF2B5EF4-FFF2-40B4-BE49-F238E27FC236}">
                <a16:creationId xmlns:a16="http://schemas.microsoft.com/office/drawing/2014/main" id="{8FE91A31-106C-5245-CCD7-2A452AE15DAC}"/>
              </a:ext>
            </a:extLst>
          </p:cNvPr>
          <p:cNvSpPr>
            <a:spLocks noGrp="1"/>
          </p:cNvSpPr>
          <p:nvPr>
            <p:ph idx="1"/>
          </p:nvPr>
        </p:nvSpPr>
        <p:spPr/>
        <p:txBody>
          <a:bodyPr>
            <a:normAutofit/>
          </a:bodyPr>
          <a:lstStyle/>
          <a:p>
            <a:pPr algn="l" fontAlgn="base"/>
            <a:r>
              <a:rPr lang="en-US" b="0" i="0" dirty="0">
                <a:solidFill>
                  <a:srgbClr val="273239"/>
                </a:solidFill>
                <a:effectLst/>
                <a:latin typeface="urw-din"/>
              </a:rPr>
              <a:t>Stacks are a type of container adaptors with LIFO(Last In First Out) type of working, where a new element is added at one end (top) and an element is removed from that end only.  </a:t>
            </a:r>
          </a:p>
          <a:p>
            <a:pPr algn="l" fontAlgn="base"/>
            <a:r>
              <a:rPr lang="en-US" b="0" i="0" dirty="0">
                <a:solidFill>
                  <a:srgbClr val="273239"/>
                </a:solidFill>
                <a:effectLst/>
                <a:latin typeface="urw-din"/>
              </a:rPr>
              <a:t>If there is confusion in remembering the basic difference between stack and queue, then just have a real life example for this differentiation, for stack, stacking of books we can take the top book easily and for queue remember when you have to stand in queue front of ATM for taking out the cash, then first person near to ATM has the first chance to take out the money from ATM. So, queue is the FIFO (First In First Out) type working.</a:t>
            </a:r>
          </a:p>
          <a:p>
            <a:endParaRPr lang="en-US" dirty="0"/>
          </a:p>
        </p:txBody>
      </p:sp>
    </p:spTree>
    <p:extLst>
      <p:ext uri="{BB962C8B-B14F-4D97-AF65-F5344CB8AC3E}">
        <p14:creationId xmlns:p14="http://schemas.microsoft.com/office/powerpoint/2010/main" val="183583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ADF8-1770-EDD1-2E5C-FA62F3872F3D}"/>
              </a:ext>
            </a:extLst>
          </p:cNvPr>
          <p:cNvSpPr>
            <a:spLocks noGrp="1"/>
          </p:cNvSpPr>
          <p:nvPr>
            <p:ph type="title"/>
          </p:nvPr>
        </p:nvSpPr>
        <p:spPr/>
        <p:txBody>
          <a:bodyPr/>
          <a:lstStyle/>
          <a:p>
            <a:pPr algn="ctr"/>
            <a:r>
              <a:rPr lang="en-US" dirty="0"/>
              <a:t>Stack in STL</a:t>
            </a:r>
          </a:p>
        </p:txBody>
      </p:sp>
      <p:sp>
        <p:nvSpPr>
          <p:cNvPr id="3" name="Content Placeholder 2">
            <a:extLst>
              <a:ext uri="{FF2B5EF4-FFF2-40B4-BE49-F238E27FC236}">
                <a16:creationId xmlns:a16="http://schemas.microsoft.com/office/drawing/2014/main" id="{8FE91A31-106C-5245-CCD7-2A452AE15DAC}"/>
              </a:ext>
            </a:extLst>
          </p:cNvPr>
          <p:cNvSpPr>
            <a:spLocks noGrp="1"/>
          </p:cNvSpPr>
          <p:nvPr>
            <p:ph idx="1"/>
          </p:nvPr>
        </p:nvSpPr>
        <p:spPr/>
        <p:txBody>
          <a:bodyPr>
            <a:normAutofit/>
          </a:bodyPr>
          <a:lstStyle/>
          <a:p>
            <a:pPr marL="0" indent="0">
              <a:buNone/>
            </a:pPr>
            <a:r>
              <a:rPr lang="en-US" b="0" i="0" dirty="0">
                <a:solidFill>
                  <a:srgbClr val="273239"/>
                </a:solidFill>
                <a:effectLst/>
                <a:latin typeface="urw-din"/>
              </a:rPr>
              <a:t>The functions associated with stack are: </a:t>
            </a:r>
            <a:br>
              <a:rPr lang="en-US" dirty="0"/>
            </a:br>
            <a:r>
              <a:rPr lang="en-US" b="0" i="0" u="sng" dirty="0">
                <a:effectLst/>
                <a:latin typeface="urw-din"/>
              </a:rPr>
              <a:t>empty()</a:t>
            </a:r>
            <a:r>
              <a:rPr lang="en-US" b="0" i="0" dirty="0">
                <a:solidFill>
                  <a:srgbClr val="273239"/>
                </a:solidFill>
                <a:effectLst/>
                <a:latin typeface="urw-din"/>
              </a:rPr>
              <a:t> – Returns whether the stack is empty – Time Complexity : O(1) </a:t>
            </a:r>
            <a:br>
              <a:rPr lang="en-US" dirty="0"/>
            </a:br>
            <a:r>
              <a:rPr lang="en-US" b="0" i="0" u="sng" dirty="0">
                <a:effectLst/>
                <a:latin typeface="urw-din"/>
              </a:rPr>
              <a:t>size()</a:t>
            </a:r>
            <a:r>
              <a:rPr lang="en-US" b="0" i="0" dirty="0">
                <a:solidFill>
                  <a:srgbClr val="273239"/>
                </a:solidFill>
                <a:effectLst/>
                <a:latin typeface="urw-din"/>
              </a:rPr>
              <a:t> – Returns the size of the stack – Time Complexity : O(1) </a:t>
            </a:r>
            <a:br>
              <a:rPr lang="en-US" dirty="0"/>
            </a:br>
            <a:r>
              <a:rPr lang="en-US" b="0" i="0" u="sng" dirty="0">
                <a:effectLst/>
                <a:latin typeface="urw-din"/>
              </a:rPr>
              <a:t>top()</a:t>
            </a:r>
            <a:r>
              <a:rPr lang="en-US" b="0" i="0" dirty="0">
                <a:solidFill>
                  <a:srgbClr val="273239"/>
                </a:solidFill>
                <a:effectLst/>
                <a:latin typeface="urw-din"/>
              </a:rPr>
              <a:t> – Returns a reference to the top most element of the stack – Time Complexity : O(1) </a:t>
            </a:r>
            <a:br>
              <a:rPr lang="en-US" dirty="0"/>
            </a:br>
            <a:r>
              <a:rPr lang="en-US" b="0" i="0" u="sng" dirty="0">
                <a:effectLst/>
                <a:latin typeface="urw-din"/>
              </a:rPr>
              <a:t>push(g)</a:t>
            </a:r>
            <a:r>
              <a:rPr lang="en-US" b="0" i="0" dirty="0">
                <a:solidFill>
                  <a:srgbClr val="273239"/>
                </a:solidFill>
                <a:effectLst/>
                <a:latin typeface="urw-din"/>
              </a:rPr>
              <a:t> – Adds the element ‘g’ at the top of the stack – Time Complexity : O(1) </a:t>
            </a:r>
            <a:br>
              <a:rPr lang="en-US" dirty="0"/>
            </a:br>
            <a:r>
              <a:rPr lang="en-US" b="0" i="0" u="sng" dirty="0">
                <a:effectLst/>
                <a:latin typeface="urw-din"/>
              </a:rPr>
              <a:t>pop()</a:t>
            </a:r>
            <a:r>
              <a:rPr lang="en-US" b="0" i="0" dirty="0">
                <a:solidFill>
                  <a:srgbClr val="273239"/>
                </a:solidFill>
                <a:effectLst/>
                <a:latin typeface="urw-din"/>
              </a:rPr>
              <a:t> – Deletes the most recent entered element of the stack – Time Complexity : O(1) </a:t>
            </a:r>
          </a:p>
          <a:p>
            <a:pPr marL="0" indent="0">
              <a:buNone/>
            </a:pPr>
            <a:r>
              <a:rPr lang="en-US" dirty="0">
                <a:solidFill>
                  <a:srgbClr val="273239"/>
                </a:solidFill>
                <a:latin typeface="urw-din"/>
              </a:rPr>
              <a:t>See example code: Stack1.cpp</a:t>
            </a:r>
          </a:p>
        </p:txBody>
      </p:sp>
    </p:spTree>
    <p:extLst>
      <p:ext uri="{BB962C8B-B14F-4D97-AF65-F5344CB8AC3E}">
        <p14:creationId xmlns:p14="http://schemas.microsoft.com/office/powerpoint/2010/main" val="221086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28D4-7FD6-6D52-4024-DC2F7C3D2231}"/>
              </a:ext>
            </a:extLst>
          </p:cNvPr>
          <p:cNvSpPr>
            <a:spLocks noGrp="1"/>
          </p:cNvSpPr>
          <p:nvPr>
            <p:ph type="title"/>
          </p:nvPr>
        </p:nvSpPr>
        <p:spPr/>
        <p:txBody>
          <a:bodyPr/>
          <a:lstStyle/>
          <a:p>
            <a:pPr algn="ctr"/>
            <a:r>
              <a:rPr lang="en-US" b="0" i="0" dirty="0">
                <a:solidFill>
                  <a:srgbClr val="273239"/>
                </a:solidFill>
                <a:effectLst/>
                <a:latin typeface="urw-din"/>
              </a:rPr>
              <a:t>Generic Programming</a:t>
            </a:r>
            <a:endParaRPr lang="en-US" dirty="0"/>
          </a:p>
        </p:txBody>
      </p:sp>
      <p:sp>
        <p:nvSpPr>
          <p:cNvPr id="3" name="Content Placeholder 2">
            <a:extLst>
              <a:ext uri="{FF2B5EF4-FFF2-40B4-BE49-F238E27FC236}">
                <a16:creationId xmlns:a16="http://schemas.microsoft.com/office/drawing/2014/main" id="{C6F56158-BF0B-A120-BBB4-C2E6AC8208A0}"/>
              </a:ext>
            </a:extLst>
          </p:cNvPr>
          <p:cNvSpPr>
            <a:spLocks noGrp="1"/>
          </p:cNvSpPr>
          <p:nvPr>
            <p:ph idx="1"/>
          </p:nvPr>
        </p:nvSpPr>
        <p:spPr/>
        <p:txBody>
          <a:bodyPr/>
          <a:lstStyle/>
          <a:p>
            <a:pPr algn="l" fontAlgn="base"/>
            <a:r>
              <a:rPr lang="en-US" b="0" i="0" dirty="0">
                <a:solidFill>
                  <a:srgbClr val="273239"/>
                </a:solidFill>
                <a:effectLst/>
                <a:latin typeface="urw-din"/>
              </a:rPr>
              <a:t>The advantages of Generic Programming are</a:t>
            </a:r>
          </a:p>
          <a:p>
            <a:pPr lvl="1" fontAlgn="base"/>
            <a:r>
              <a:rPr lang="en-US" b="0" i="0" dirty="0">
                <a:solidFill>
                  <a:srgbClr val="273239"/>
                </a:solidFill>
                <a:effectLst/>
                <a:latin typeface="urw-din"/>
              </a:rPr>
              <a:t>Code Reusability</a:t>
            </a:r>
          </a:p>
          <a:p>
            <a:pPr lvl="1" fontAlgn="base"/>
            <a:r>
              <a:rPr lang="en-US" b="0" i="0" dirty="0">
                <a:solidFill>
                  <a:srgbClr val="273239"/>
                </a:solidFill>
                <a:effectLst/>
                <a:latin typeface="urw-din"/>
              </a:rPr>
              <a:t>Avoid Function Overloading</a:t>
            </a:r>
          </a:p>
          <a:p>
            <a:pPr lvl="1" fontAlgn="base"/>
            <a:r>
              <a:rPr lang="en-US" b="0" i="0" dirty="0">
                <a:solidFill>
                  <a:srgbClr val="273239"/>
                </a:solidFill>
                <a:effectLst/>
                <a:latin typeface="urw-din"/>
              </a:rPr>
              <a:t>Once written it can be used for multiple times and cases.</a:t>
            </a:r>
          </a:p>
          <a:p>
            <a:pPr fontAlgn="base"/>
            <a:r>
              <a:rPr lang="en-US" dirty="0">
                <a:solidFill>
                  <a:srgbClr val="273239"/>
                </a:solidFill>
                <a:latin typeface="urw-din"/>
              </a:rPr>
              <a:t>It is implemented using templates in C++</a:t>
            </a:r>
            <a:endParaRPr lang="en-US" b="0" i="0" dirty="0">
              <a:solidFill>
                <a:srgbClr val="273239"/>
              </a:solidFill>
              <a:effectLst/>
              <a:latin typeface="urw-din"/>
            </a:endParaRPr>
          </a:p>
          <a:p>
            <a:endParaRPr lang="en-US" dirty="0"/>
          </a:p>
        </p:txBody>
      </p:sp>
    </p:spTree>
    <p:extLst>
      <p:ext uri="{BB962C8B-B14F-4D97-AF65-F5344CB8AC3E}">
        <p14:creationId xmlns:p14="http://schemas.microsoft.com/office/powerpoint/2010/main" val="419340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74A5-DD30-E201-6976-BEA87A8C0BAB}"/>
              </a:ext>
            </a:extLst>
          </p:cNvPr>
          <p:cNvSpPr>
            <a:spLocks noGrp="1"/>
          </p:cNvSpPr>
          <p:nvPr>
            <p:ph type="title"/>
          </p:nvPr>
        </p:nvSpPr>
        <p:spPr/>
        <p:txBody>
          <a:bodyPr/>
          <a:lstStyle/>
          <a:p>
            <a:pPr algn="ctr" fontAlgn="base"/>
            <a:r>
              <a:rPr lang="en-US" b="1" i="0" dirty="0">
                <a:solidFill>
                  <a:srgbClr val="273239"/>
                </a:solidFill>
                <a:effectLst/>
                <a:latin typeface="sofia-pro"/>
              </a:rPr>
              <a:t>Queue in C++ Standard Template Library (STL)</a:t>
            </a:r>
          </a:p>
        </p:txBody>
      </p:sp>
      <p:sp>
        <p:nvSpPr>
          <p:cNvPr id="3" name="Content Placeholder 2">
            <a:extLst>
              <a:ext uri="{FF2B5EF4-FFF2-40B4-BE49-F238E27FC236}">
                <a16:creationId xmlns:a16="http://schemas.microsoft.com/office/drawing/2014/main" id="{8624485D-AA97-4AB1-55DE-D4368A14224D}"/>
              </a:ext>
            </a:extLst>
          </p:cNvPr>
          <p:cNvSpPr>
            <a:spLocks noGrp="1"/>
          </p:cNvSpPr>
          <p:nvPr>
            <p:ph idx="1"/>
          </p:nvPr>
        </p:nvSpPr>
        <p:spPr/>
        <p:txBody>
          <a:bodyPr/>
          <a:lstStyle/>
          <a:p>
            <a:pPr algn="l" fontAlgn="base"/>
            <a:r>
              <a:rPr lang="en-US" b="0" i="0" dirty="0">
                <a:solidFill>
                  <a:srgbClr val="273239"/>
                </a:solidFill>
                <a:effectLst/>
                <a:latin typeface="urw-din"/>
              </a:rPr>
              <a:t>Queues are a type of container adaptors that operate in a first in first out (FIFO) type of arrangement. Elements are inserted at the back (end) and are deleted from the front. </a:t>
            </a:r>
          </a:p>
          <a:p>
            <a:pPr algn="l" fontAlgn="base"/>
            <a:r>
              <a:rPr lang="en-US" b="0" i="0" dirty="0">
                <a:solidFill>
                  <a:srgbClr val="273239"/>
                </a:solidFill>
                <a:effectLst/>
                <a:latin typeface="urw-din"/>
              </a:rPr>
              <a:t>See example code Queue1.cpp</a:t>
            </a:r>
          </a:p>
          <a:p>
            <a:endParaRPr lang="en-US" dirty="0"/>
          </a:p>
        </p:txBody>
      </p:sp>
    </p:spTree>
    <p:extLst>
      <p:ext uri="{BB962C8B-B14F-4D97-AF65-F5344CB8AC3E}">
        <p14:creationId xmlns:p14="http://schemas.microsoft.com/office/powerpoint/2010/main" val="394034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C91F-8AF0-BF49-7997-972C2B68139D}"/>
              </a:ext>
            </a:extLst>
          </p:cNvPr>
          <p:cNvSpPr>
            <a:spLocks noGrp="1"/>
          </p:cNvSpPr>
          <p:nvPr>
            <p:ph type="title"/>
          </p:nvPr>
        </p:nvSpPr>
        <p:spPr/>
        <p:txBody>
          <a:bodyPr/>
          <a:lstStyle/>
          <a:p>
            <a:pPr algn="ctr"/>
            <a:r>
              <a:rPr lang="en-US" b="1" i="0" dirty="0">
                <a:solidFill>
                  <a:srgbClr val="273239"/>
                </a:solidFill>
                <a:effectLst/>
                <a:latin typeface="sofia-pro"/>
              </a:rPr>
              <a:t>Queue in C++ Standard Template Library (STL)</a:t>
            </a:r>
            <a:endParaRPr lang="en-US" dirty="0"/>
          </a:p>
        </p:txBody>
      </p:sp>
      <p:pic>
        <p:nvPicPr>
          <p:cNvPr id="8" name="Picture 7">
            <a:extLst>
              <a:ext uri="{FF2B5EF4-FFF2-40B4-BE49-F238E27FC236}">
                <a16:creationId xmlns:a16="http://schemas.microsoft.com/office/drawing/2014/main" id="{F6B8A83C-26A5-F96C-37EC-F8F02E972EEA}"/>
              </a:ext>
            </a:extLst>
          </p:cNvPr>
          <p:cNvPicPr>
            <a:picLocks noChangeAspect="1"/>
          </p:cNvPicPr>
          <p:nvPr/>
        </p:nvPicPr>
        <p:blipFill>
          <a:blip r:embed="rId2"/>
          <a:stretch>
            <a:fillRect/>
          </a:stretch>
        </p:blipFill>
        <p:spPr>
          <a:xfrm>
            <a:off x="1538519" y="1588039"/>
            <a:ext cx="9239250" cy="5191125"/>
          </a:xfrm>
          <a:prstGeom prst="rect">
            <a:avLst/>
          </a:prstGeom>
        </p:spPr>
      </p:pic>
    </p:spTree>
    <p:extLst>
      <p:ext uri="{BB962C8B-B14F-4D97-AF65-F5344CB8AC3E}">
        <p14:creationId xmlns:p14="http://schemas.microsoft.com/office/powerpoint/2010/main" val="740282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2228-AB27-61BB-145F-C31E82B0FFFA}"/>
              </a:ext>
            </a:extLst>
          </p:cNvPr>
          <p:cNvSpPr>
            <a:spLocks noGrp="1"/>
          </p:cNvSpPr>
          <p:nvPr>
            <p:ph type="title"/>
          </p:nvPr>
        </p:nvSpPr>
        <p:spPr/>
        <p:txBody>
          <a:bodyPr/>
          <a:lstStyle/>
          <a:p>
            <a:pPr algn="ctr"/>
            <a:r>
              <a:rPr lang="en-US" b="1" i="0" dirty="0">
                <a:solidFill>
                  <a:srgbClr val="273239"/>
                </a:solidFill>
                <a:effectLst/>
                <a:latin typeface="urw-din"/>
              </a:rPr>
              <a:t>3. Functions</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F9E3F6BE-C2A5-25ED-D1F4-2196D09F1D6E}"/>
              </a:ext>
            </a:extLst>
          </p:cNvPr>
          <p:cNvSpPr>
            <a:spLocks noGrp="1"/>
          </p:cNvSpPr>
          <p:nvPr>
            <p:ph idx="1"/>
          </p:nvPr>
        </p:nvSpPr>
        <p:spPr/>
        <p:txBody>
          <a:bodyPr/>
          <a:lstStyle/>
          <a:p>
            <a:r>
              <a:rPr lang="en-US" b="0" i="0" dirty="0">
                <a:solidFill>
                  <a:srgbClr val="273239"/>
                </a:solidFill>
                <a:effectLst/>
                <a:latin typeface="urw-din"/>
              </a:rPr>
              <a:t>The STL includes classes that overload the function call operator. Instances of such classes are called function objects or </a:t>
            </a:r>
            <a:r>
              <a:rPr lang="en-US" b="1" i="0" u="sng" dirty="0">
                <a:solidFill>
                  <a:srgbClr val="273239"/>
                </a:solidFill>
                <a:effectLst/>
                <a:latin typeface="urw-din"/>
              </a:rPr>
              <a:t>functors</a:t>
            </a:r>
            <a:r>
              <a:rPr lang="en-US" b="0" i="0" dirty="0">
                <a:solidFill>
                  <a:srgbClr val="273239"/>
                </a:solidFill>
                <a:effectLst/>
                <a:latin typeface="urw-din"/>
              </a:rPr>
              <a:t>. Functors allow the working of the associated function to be customized with the help of parameters to be passed.</a:t>
            </a:r>
          </a:p>
          <a:p>
            <a:endParaRPr lang="en-US" dirty="0">
              <a:solidFill>
                <a:srgbClr val="273239"/>
              </a:solidFill>
              <a:latin typeface="urw-din"/>
            </a:endParaRPr>
          </a:p>
          <a:p>
            <a:endParaRPr lang="en-US" dirty="0">
              <a:solidFill>
                <a:srgbClr val="273239"/>
              </a:solidFill>
              <a:latin typeface="urw-din"/>
            </a:endParaRPr>
          </a:p>
          <a:p>
            <a:r>
              <a:rPr lang="en-US" dirty="0">
                <a:solidFill>
                  <a:srgbClr val="273239"/>
                </a:solidFill>
                <a:latin typeface="urw-din"/>
              </a:rPr>
              <a:t>See example code Functors1.cpp</a:t>
            </a:r>
            <a:endParaRPr lang="en-US" dirty="0"/>
          </a:p>
        </p:txBody>
      </p:sp>
    </p:spTree>
    <p:extLst>
      <p:ext uri="{BB962C8B-B14F-4D97-AF65-F5344CB8AC3E}">
        <p14:creationId xmlns:p14="http://schemas.microsoft.com/office/powerpoint/2010/main" val="4225815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C17E-1758-A979-7EE9-E8B7D2272DF9}"/>
              </a:ext>
            </a:extLst>
          </p:cNvPr>
          <p:cNvSpPr>
            <a:spLocks noGrp="1"/>
          </p:cNvSpPr>
          <p:nvPr>
            <p:ph type="title"/>
          </p:nvPr>
        </p:nvSpPr>
        <p:spPr/>
        <p:txBody>
          <a:bodyPr/>
          <a:lstStyle/>
          <a:p>
            <a:pPr algn="ctr"/>
            <a:r>
              <a:rPr lang="en-US" b="1" i="0" dirty="0">
                <a:solidFill>
                  <a:srgbClr val="273239"/>
                </a:solidFill>
                <a:effectLst/>
                <a:latin typeface="urw-din"/>
              </a:rPr>
              <a:t>4. Iterators</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5169DC86-946E-32F3-30CF-272B3DD585ED}"/>
              </a:ext>
            </a:extLst>
          </p:cNvPr>
          <p:cNvSpPr>
            <a:spLocks noGrp="1"/>
          </p:cNvSpPr>
          <p:nvPr>
            <p:ph idx="1"/>
          </p:nvPr>
        </p:nvSpPr>
        <p:spPr/>
        <p:txBody>
          <a:bodyPr>
            <a:normAutofit fontScale="70000" lnSpcReduction="20000"/>
          </a:bodyPr>
          <a:lstStyle/>
          <a:p>
            <a:pPr algn="l" fontAlgn="base"/>
            <a:r>
              <a:rPr lang="en-US" b="0" i="0" dirty="0">
                <a:solidFill>
                  <a:srgbClr val="273239"/>
                </a:solidFill>
                <a:effectLst/>
                <a:latin typeface="urw-din"/>
              </a:rPr>
              <a:t>As the name suggests, iterators are used for working on a sequence of values. They are the major feature that allows generality in STL</a:t>
            </a:r>
          </a:p>
          <a:p>
            <a:pPr marL="0" indent="0" algn="l" fontAlgn="base">
              <a:buNone/>
            </a:pPr>
            <a:r>
              <a:rPr lang="en-US" b="1" i="0" dirty="0">
                <a:solidFill>
                  <a:srgbClr val="273239"/>
                </a:solidFill>
                <a:effectLst/>
                <a:latin typeface="urw-din"/>
              </a:rPr>
              <a:t>Operations of iterators</a:t>
            </a:r>
            <a:r>
              <a:rPr lang="en-US" b="0" i="0" dirty="0">
                <a:solidFill>
                  <a:srgbClr val="273239"/>
                </a:solidFill>
                <a:effectLst/>
                <a:latin typeface="urw-din"/>
              </a:rPr>
              <a:t> :-</a:t>
            </a:r>
          </a:p>
          <a:p>
            <a:pPr marL="0" indent="0" algn="l" fontAlgn="base">
              <a:buNone/>
            </a:pPr>
            <a:r>
              <a:rPr lang="en-US" b="1" i="0" dirty="0">
                <a:solidFill>
                  <a:srgbClr val="273239"/>
                </a:solidFill>
                <a:effectLst/>
                <a:latin typeface="urw-din"/>
              </a:rPr>
              <a:t>1. begin()</a:t>
            </a:r>
            <a:r>
              <a:rPr lang="en-US" b="0" i="0" dirty="0">
                <a:solidFill>
                  <a:srgbClr val="273239"/>
                </a:solidFill>
                <a:effectLst/>
                <a:latin typeface="urw-din"/>
              </a:rPr>
              <a:t> :- This function is used to return the </a:t>
            </a:r>
            <a:r>
              <a:rPr lang="en-US" b="1" i="0" dirty="0">
                <a:solidFill>
                  <a:srgbClr val="273239"/>
                </a:solidFill>
                <a:effectLst/>
                <a:latin typeface="urw-din"/>
              </a:rPr>
              <a:t>beginning position</a:t>
            </a:r>
            <a:r>
              <a:rPr lang="en-US" b="0" i="0" dirty="0">
                <a:solidFill>
                  <a:srgbClr val="273239"/>
                </a:solidFill>
                <a:effectLst/>
                <a:latin typeface="urw-din"/>
              </a:rPr>
              <a:t> of the container.</a:t>
            </a:r>
          </a:p>
          <a:p>
            <a:pPr marL="0" indent="0" algn="l" fontAlgn="base">
              <a:buNone/>
            </a:pPr>
            <a:r>
              <a:rPr lang="en-US" b="1" i="0" dirty="0">
                <a:solidFill>
                  <a:srgbClr val="273239"/>
                </a:solidFill>
                <a:effectLst/>
                <a:latin typeface="urw-din"/>
              </a:rPr>
              <a:t>2. end()</a:t>
            </a:r>
            <a:r>
              <a:rPr lang="en-US" b="0" i="0" dirty="0">
                <a:solidFill>
                  <a:srgbClr val="273239"/>
                </a:solidFill>
                <a:effectLst/>
                <a:latin typeface="urw-din"/>
              </a:rPr>
              <a:t> :- This function is used to return the</a:t>
            </a:r>
            <a:r>
              <a:rPr lang="en-US" b="1" i="0" dirty="0">
                <a:solidFill>
                  <a:srgbClr val="273239"/>
                </a:solidFill>
                <a:effectLst/>
                <a:latin typeface="urw-din"/>
              </a:rPr>
              <a:t> </a:t>
            </a:r>
            <a:r>
              <a:rPr lang="en-US" b="1" i="1" dirty="0">
                <a:solidFill>
                  <a:srgbClr val="273239"/>
                </a:solidFill>
                <a:effectLst/>
                <a:latin typeface="urw-din"/>
              </a:rPr>
              <a:t>after</a:t>
            </a:r>
            <a:r>
              <a:rPr lang="en-US" b="1" i="0" dirty="0">
                <a:solidFill>
                  <a:srgbClr val="273239"/>
                </a:solidFill>
                <a:effectLst/>
                <a:latin typeface="urw-din"/>
              </a:rPr>
              <a:t> end position</a:t>
            </a:r>
            <a:r>
              <a:rPr lang="en-US" b="0" i="0" dirty="0">
                <a:solidFill>
                  <a:srgbClr val="273239"/>
                </a:solidFill>
                <a:effectLst/>
                <a:latin typeface="urw-din"/>
              </a:rPr>
              <a:t> of the container.</a:t>
            </a:r>
          </a:p>
          <a:p>
            <a:pPr marL="0" indent="0" algn="l" fontAlgn="base">
              <a:buNone/>
            </a:pPr>
            <a:r>
              <a:rPr lang="en-US" b="1" i="0" dirty="0">
                <a:solidFill>
                  <a:srgbClr val="273239"/>
                </a:solidFill>
                <a:effectLst/>
                <a:latin typeface="urw-din"/>
              </a:rPr>
              <a:t>3. advance()</a:t>
            </a:r>
            <a:r>
              <a:rPr lang="en-US" b="0" i="0" dirty="0">
                <a:solidFill>
                  <a:srgbClr val="273239"/>
                </a:solidFill>
                <a:effectLst/>
                <a:latin typeface="urw-din"/>
              </a:rPr>
              <a:t> : Next position</a:t>
            </a:r>
          </a:p>
          <a:p>
            <a:pPr marL="0" indent="0" algn="l" fontAlgn="base">
              <a:buNone/>
            </a:pPr>
            <a:r>
              <a:rPr lang="en-US" b="1" i="0" dirty="0">
                <a:solidFill>
                  <a:srgbClr val="273239"/>
                </a:solidFill>
                <a:effectLst/>
                <a:latin typeface="urw-din"/>
              </a:rPr>
              <a:t>4. next()</a:t>
            </a:r>
            <a:r>
              <a:rPr lang="en-US" b="0" i="0" dirty="0">
                <a:solidFill>
                  <a:srgbClr val="273239"/>
                </a:solidFill>
                <a:effectLst/>
                <a:latin typeface="urw-din"/>
              </a:rPr>
              <a:t> :- This function </a:t>
            </a:r>
            <a:r>
              <a:rPr lang="en-US" b="1" i="0" dirty="0">
                <a:solidFill>
                  <a:srgbClr val="273239"/>
                </a:solidFill>
                <a:effectLst/>
                <a:latin typeface="urw-din"/>
              </a:rPr>
              <a:t>returns the new iterator</a:t>
            </a:r>
            <a:r>
              <a:rPr lang="en-US" b="0" i="0" dirty="0">
                <a:solidFill>
                  <a:srgbClr val="273239"/>
                </a:solidFill>
                <a:effectLst/>
                <a:latin typeface="urw-din"/>
              </a:rPr>
              <a:t> that the iterator would point after </a:t>
            </a:r>
            <a:r>
              <a:rPr lang="en-US" b="1" i="0" dirty="0">
                <a:solidFill>
                  <a:srgbClr val="273239"/>
                </a:solidFill>
                <a:effectLst/>
                <a:latin typeface="urw-din"/>
              </a:rPr>
              <a:t>advancing the positions</a:t>
            </a:r>
            <a:r>
              <a:rPr lang="en-US" b="0" i="0" dirty="0">
                <a:solidFill>
                  <a:srgbClr val="273239"/>
                </a:solidFill>
                <a:effectLst/>
                <a:latin typeface="urw-din"/>
              </a:rPr>
              <a:t> mentioned in its arguments.</a:t>
            </a:r>
          </a:p>
          <a:p>
            <a:pPr marL="0" indent="0" algn="l" fontAlgn="base">
              <a:buNone/>
            </a:pPr>
            <a:r>
              <a:rPr lang="en-US" b="1" i="0" dirty="0">
                <a:solidFill>
                  <a:srgbClr val="273239"/>
                </a:solidFill>
                <a:effectLst/>
                <a:latin typeface="urw-din"/>
              </a:rPr>
              <a:t>5. </a:t>
            </a:r>
            <a:r>
              <a:rPr lang="en-US" b="1" i="0" dirty="0" err="1">
                <a:solidFill>
                  <a:srgbClr val="273239"/>
                </a:solidFill>
                <a:effectLst/>
                <a:latin typeface="urw-din"/>
              </a:rPr>
              <a:t>prev</a:t>
            </a:r>
            <a:r>
              <a:rPr lang="en-US" b="1" i="0" dirty="0">
                <a:solidFill>
                  <a:srgbClr val="273239"/>
                </a:solidFill>
                <a:effectLst/>
                <a:latin typeface="urw-din"/>
              </a:rPr>
              <a:t>()</a:t>
            </a:r>
            <a:r>
              <a:rPr lang="en-US" b="0" i="0" dirty="0">
                <a:solidFill>
                  <a:srgbClr val="273239"/>
                </a:solidFill>
                <a:effectLst/>
                <a:latin typeface="urw-din"/>
              </a:rPr>
              <a:t> :- This function </a:t>
            </a:r>
            <a:r>
              <a:rPr lang="en-US" b="1" i="0" dirty="0">
                <a:solidFill>
                  <a:srgbClr val="273239"/>
                </a:solidFill>
                <a:effectLst/>
                <a:latin typeface="urw-din"/>
              </a:rPr>
              <a:t>returns the new iterator</a:t>
            </a:r>
            <a:r>
              <a:rPr lang="en-US" b="0" i="0" dirty="0">
                <a:solidFill>
                  <a:srgbClr val="273239"/>
                </a:solidFill>
                <a:effectLst/>
                <a:latin typeface="urw-din"/>
              </a:rPr>
              <a:t> that the iterator would point </a:t>
            </a:r>
            <a:r>
              <a:rPr lang="en-US" b="1" i="0" dirty="0">
                <a:solidFill>
                  <a:srgbClr val="273239"/>
                </a:solidFill>
                <a:effectLst/>
                <a:latin typeface="urw-din"/>
              </a:rPr>
              <a:t>after decrementing the positions</a:t>
            </a:r>
            <a:r>
              <a:rPr lang="en-US" b="0" i="0" dirty="0">
                <a:solidFill>
                  <a:srgbClr val="273239"/>
                </a:solidFill>
                <a:effectLst/>
                <a:latin typeface="urw-din"/>
              </a:rPr>
              <a:t> mentioned in its arguments.</a:t>
            </a:r>
          </a:p>
          <a:p>
            <a:pPr marL="0" indent="0" algn="l" fontAlgn="base">
              <a:buNone/>
            </a:pPr>
            <a:endParaRPr lang="en-US" b="0" i="0" dirty="0">
              <a:solidFill>
                <a:srgbClr val="273239"/>
              </a:solidFill>
              <a:effectLst/>
              <a:latin typeface="urw-din"/>
            </a:endParaRPr>
          </a:p>
          <a:p>
            <a:endParaRPr lang="en-US" dirty="0"/>
          </a:p>
          <a:p>
            <a:r>
              <a:rPr lang="en-US" dirty="0"/>
              <a:t>See example code: Iterator1.cpp</a:t>
            </a:r>
            <a:br>
              <a:rPr lang="en-US" dirty="0"/>
            </a:br>
            <a:endParaRPr lang="en-US" b="0" i="0" dirty="0">
              <a:solidFill>
                <a:srgbClr val="273239"/>
              </a:solidFill>
              <a:effectLst/>
              <a:latin typeface="urw-din"/>
            </a:endParaRPr>
          </a:p>
          <a:p>
            <a:endParaRPr lang="en-US" dirty="0"/>
          </a:p>
        </p:txBody>
      </p:sp>
    </p:spTree>
    <p:extLst>
      <p:ext uri="{BB962C8B-B14F-4D97-AF65-F5344CB8AC3E}">
        <p14:creationId xmlns:p14="http://schemas.microsoft.com/office/powerpoint/2010/main" val="415604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697A-2FB4-6AD5-10DC-30169CE0624B}"/>
              </a:ext>
            </a:extLst>
          </p:cNvPr>
          <p:cNvSpPr>
            <a:spLocks noGrp="1"/>
          </p:cNvSpPr>
          <p:nvPr>
            <p:ph type="title"/>
          </p:nvPr>
        </p:nvSpPr>
        <p:spPr/>
        <p:txBody>
          <a:bodyPr/>
          <a:lstStyle/>
          <a:p>
            <a:pPr algn="ctr"/>
            <a:r>
              <a:rPr lang="en-US" dirty="0"/>
              <a:t>Templates in C++</a:t>
            </a:r>
          </a:p>
        </p:txBody>
      </p:sp>
      <p:sp>
        <p:nvSpPr>
          <p:cNvPr id="3" name="Content Placeholder 2">
            <a:extLst>
              <a:ext uri="{FF2B5EF4-FFF2-40B4-BE49-F238E27FC236}">
                <a16:creationId xmlns:a16="http://schemas.microsoft.com/office/drawing/2014/main" id="{A71F6D13-DCD4-1C6C-628B-D5518A860870}"/>
              </a:ext>
            </a:extLst>
          </p:cNvPr>
          <p:cNvSpPr>
            <a:spLocks noGrp="1"/>
          </p:cNvSpPr>
          <p:nvPr>
            <p:ph idx="1"/>
          </p:nvPr>
        </p:nvSpPr>
        <p:spPr/>
        <p:txBody>
          <a:bodyPr>
            <a:normAutofit lnSpcReduction="10000"/>
          </a:bodyPr>
          <a:lstStyle/>
          <a:p>
            <a:r>
              <a:rPr lang="en-US" b="0" i="0" dirty="0">
                <a:solidFill>
                  <a:srgbClr val="273239"/>
                </a:solidFill>
                <a:effectLst/>
                <a:latin typeface="urw-din"/>
              </a:rPr>
              <a:t>A </a:t>
            </a:r>
            <a:r>
              <a:rPr lang="en-US" b="1" i="0" dirty="0">
                <a:solidFill>
                  <a:srgbClr val="273239"/>
                </a:solidFill>
                <a:effectLst/>
                <a:latin typeface="urw-din"/>
              </a:rPr>
              <a:t>template</a:t>
            </a:r>
            <a:r>
              <a:rPr lang="en-US" b="0" i="0" dirty="0">
                <a:solidFill>
                  <a:srgbClr val="273239"/>
                </a:solidFill>
                <a:effectLst/>
                <a:latin typeface="urw-din"/>
              </a:rPr>
              <a:t> is a simple yet very powerful tool in C++. </a:t>
            </a:r>
          </a:p>
          <a:p>
            <a:r>
              <a:rPr lang="en-US" b="0" i="0" dirty="0">
                <a:solidFill>
                  <a:srgbClr val="273239"/>
                </a:solidFill>
                <a:effectLst/>
                <a:latin typeface="urw-din"/>
              </a:rPr>
              <a:t>The simple idea is to pass data type as a parameter so that we don’t need to write the same code for different data types. </a:t>
            </a:r>
          </a:p>
          <a:p>
            <a:r>
              <a:rPr lang="en-US" b="0" i="0" dirty="0">
                <a:solidFill>
                  <a:srgbClr val="273239"/>
                </a:solidFill>
                <a:effectLst/>
                <a:latin typeface="urw-din"/>
              </a:rPr>
              <a:t>For example, a software company may need to sort() for different data types. </a:t>
            </a:r>
          </a:p>
          <a:p>
            <a:r>
              <a:rPr lang="en-US" b="0" i="0" dirty="0">
                <a:solidFill>
                  <a:srgbClr val="273239"/>
                </a:solidFill>
                <a:effectLst/>
                <a:latin typeface="urw-din"/>
              </a:rPr>
              <a:t>Rather than writing and maintaining multiple codes, we can write one sort() and pass data type as a parameter. </a:t>
            </a:r>
          </a:p>
          <a:p>
            <a:r>
              <a:rPr lang="en-US" b="0" i="0" dirty="0">
                <a:solidFill>
                  <a:srgbClr val="273239"/>
                </a:solidFill>
                <a:effectLst/>
                <a:latin typeface="urw-din"/>
              </a:rPr>
              <a:t>C++ adds two new keywords to support templates: </a:t>
            </a:r>
            <a:r>
              <a:rPr lang="en-US" b="0" i="1" dirty="0">
                <a:solidFill>
                  <a:srgbClr val="273239"/>
                </a:solidFill>
                <a:effectLst/>
                <a:latin typeface="urw-din"/>
              </a:rPr>
              <a:t>‘template’ </a:t>
            </a:r>
            <a:r>
              <a:rPr lang="en-US" b="0" i="0" dirty="0">
                <a:solidFill>
                  <a:srgbClr val="273239"/>
                </a:solidFill>
                <a:effectLst/>
                <a:latin typeface="urw-din"/>
              </a:rPr>
              <a:t>and </a:t>
            </a:r>
            <a:r>
              <a:rPr lang="en-US" b="0" i="1" dirty="0">
                <a:solidFill>
                  <a:srgbClr val="273239"/>
                </a:solidFill>
                <a:effectLst/>
                <a:latin typeface="urw-din"/>
              </a:rPr>
              <a:t>‘</a:t>
            </a:r>
            <a:r>
              <a:rPr lang="en-US" b="0" i="1" dirty="0" err="1">
                <a:solidFill>
                  <a:srgbClr val="273239"/>
                </a:solidFill>
                <a:effectLst/>
                <a:latin typeface="urw-din"/>
              </a:rPr>
              <a:t>typename</a:t>
            </a:r>
            <a:r>
              <a:rPr lang="en-US" b="0" i="1" dirty="0">
                <a:solidFill>
                  <a:srgbClr val="273239"/>
                </a:solidFill>
                <a:effectLst/>
                <a:latin typeface="urw-din"/>
              </a:rPr>
              <a:t>’</a:t>
            </a:r>
            <a:r>
              <a:rPr lang="en-US" b="0" i="0" dirty="0">
                <a:solidFill>
                  <a:srgbClr val="273239"/>
                </a:solidFill>
                <a:effectLst/>
                <a:latin typeface="urw-din"/>
              </a:rPr>
              <a:t>. </a:t>
            </a:r>
          </a:p>
          <a:p>
            <a:r>
              <a:rPr lang="en-US" b="0" i="0" dirty="0">
                <a:solidFill>
                  <a:srgbClr val="273239"/>
                </a:solidFill>
                <a:effectLst/>
                <a:latin typeface="urw-din"/>
              </a:rPr>
              <a:t>The second keyword can always be replaced by the keyword ‘class’.</a:t>
            </a:r>
            <a:endParaRPr lang="en-US" dirty="0"/>
          </a:p>
        </p:txBody>
      </p:sp>
    </p:spTree>
    <p:extLst>
      <p:ext uri="{BB962C8B-B14F-4D97-AF65-F5344CB8AC3E}">
        <p14:creationId xmlns:p14="http://schemas.microsoft.com/office/powerpoint/2010/main" val="148446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697A-2FB4-6AD5-10DC-30169CE0624B}"/>
              </a:ext>
            </a:extLst>
          </p:cNvPr>
          <p:cNvSpPr>
            <a:spLocks noGrp="1"/>
          </p:cNvSpPr>
          <p:nvPr>
            <p:ph type="title"/>
          </p:nvPr>
        </p:nvSpPr>
        <p:spPr/>
        <p:txBody>
          <a:bodyPr/>
          <a:lstStyle/>
          <a:p>
            <a:pPr algn="ctr"/>
            <a:r>
              <a:rPr lang="en-US" dirty="0"/>
              <a:t>Templates in C++</a:t>
            </a:r>
          </a:p>
        </p:txBody>
      </p:sp>
      <p:sp>
        <p:nvSpPr>
          <p:cNvPr id="3" name="Content Placeholder 2">
            <a:extLst>
              <a:ext uri="{FF2B5EF4-FFF2-40B4-BE49-F238E27FC236}">
                <a16:creationId xmlns:a16="http://schemas.microsoft.com/office/drawing/2014/main" id="{A71F6D13-DCD4-1C6C-628B-D5518A860870}"/>
              </a:ext>
            </a:extLst>
          </p:cNvPr>
          <p:cNvSpPr>
            <a:spLocks noGrp="1"/>
          </p:cNvSpPr>
          <p:nvPr>
            <p:ph idx="1"/>
          </p:nvPr>
        </p:nvSpPr>
        <p:spPr/>
        <p:txBody>
          <a:bodyPr>
            <a:normAutofit lnSpcReduction="10000"/>
          </a:bodyPr>
          <a:lstStyle/>
          <a:p>
            <a:r>
              <a:rPr lang="en-US" b="0" i="0" dirty="0">
                <a:solidFill>
                  <a:srgbClr val="273239"/>
                </a:solidFill>
                <a:effectLst/>
                <a:latin typeface="urw-din"/>
              </a:rPr>
              <a:t>A </a:t>
            </a:r>
            <a:r>
              <a:rPr lang="en-US" b="1" i="0" dirty="0">
                <a:solidFill>
                  <a:srgbClr val="273239"/>
                </a:solidFill>
                <a:effectLst/>
                <a:latin typeface="urw-din"/>
              </a:rPr>
              <a:t>template</a:t>
            </a:r>
            <a:r>
              <a:rPr lang="en-US" b="0" i="0" dirty="0">
                <a:solidFill>
                  <a:srgbClr val="273239"/>
                </a:solidFill>
                <a:effectLst/>
                <a:latin typeface="urw-din"/>
              </a:rPr>
              <a:t> is a simple yet very powerful tool in C++. </a:t>
            </a:r>
          </a:p>
          <a:p>
            <a:r>
              <a:rPr lang="en-US" b="0" i="0" dirty="0">
                <a:solidFill>
                  <a:srgbClr val="273239"/>
                </a:solidFill>
                <a:effectLst/>
                <a:latin typeface="urw-din"/>
              </a:rPr>
              <a:t>The simple idea is to pass data type as a parameter so that we don’t need to write the same code for different data types. </a:t>
            </a:r>
          </a:p>
          <a:p>
            <a:r>
              <a:rPr lang="en-US" b="0" i="0" dirty="0">
                <a:solidFill>
                  <a:srgbClr val="273239"/>
                </a:solidFill>
                <a:effectLst/>
                <a:latin typeface="urw-din"/>
              </a:rPr>
              <a:t>For example, a software company may need to sort() for different data types. </a:t>
            </a:r>
          </a:p>
          <a:p>
            <a:r>
              <a:rPr lang="en-US" b="0" i="0" dirty="0">
                <a:solidFill>
                  <a:srgbClr val="273239"/>
                </a:solidFill>
                <a:effectLst/>
                <a:latin typeface="urw-din"/>
              </a:rPr>
              <a:t>Rather than writing and maintaining multiple codes, we can write one sort() and pass data type as a parameter. </a:t>
            </a:r>
          </a:p>
          <a:p>
            <a:r>
              <a:rPr lang="en-US" b="0" i="0" dirty="0">
                <a:solidFill>
                  <a:srgbClr val="273239"/>
                </a:solidFill>
                <a:effectLst/>
                <a:latin typeface="urw-din"/>
              </a:rPr>
              <a:t>C++ adds two new keywords to support templates: </a:t>
            </a:r>
            <a:r>
              <a:rPr lang="en-US" b="0" i="1" dirty="0">
                <a:solidFill>
                  <a:srgbClr val="273239"/>
                </a:solidFill>
                <a:effectLst/>
                <a:latin typeface="urw-din"/>
              </a:rPr>
              <a:t>‘template’ </a:t>
            </a:r>
            <a:r>
              <a:rPr lang="en-US" b="0" i="0" dirty="0">
                <a:solidFill>
                  <a:srgbClr val="273239"/>
                </a:solidFill>
                <a:effectLst/>
                <a:latin typeface="urw-din"/>
              </a:rPr>
              <a:t>and </a:t>
            </a:r>
            <a:r>
              <a:rPr lang="en-US" b="0" i="1" dirty="0">
                <a:solidFill>
                  <a:srgbClr val="273239"/>
                </a:solidFill>
                <a:effectLst/>
                <a:latin typeface="urw-din"/>
              </a:rPr>
              <a:t>‘</a:t>
            </a:r>
            <a:r>
              <a:rPr lang="en-US" b="0" i="1" dirty="0" err="1">
                <a:solidFill>
                  <a:srgbClr val="273239"/>
                </a:solidFill>
                <a:effectLst/>
                <a:latin typeface="urw-din"/>
              </a:rPr>
              <a:t>typename</a:t>
            </a:r>
            <a:r>
              <a:rPr lang="en-US" b="0" i="1" dirty="0">
                <a:solidFill>
                  <a:srgbClr val="273239"/>
                </a:solidFill>
                <a:effectLst/>
                <a:latin typeface="urw-din"/>
              </a:rPr>
              <a:t>’</a:t>
            </a:r>
            <a:r>
              <a:rPr lang="en-US" b="0" i="0" dirty="0">
                <a:solidFill>
                  <a:srgbClr val="273239"/>
                </a:solidFill>
                <a:effectLst/>
                <a:latin typeface="urw-din"/>
              </a:rPr>
              <a:t>. </a:t>
            </a:r>
          </a:p>
          <a:p>
            <a:r>
              <a:rPr lang="en-US" b="0" i="0" dirty="0">
                <a:solidFill>
                  <a:srgbClr val="273239"/>
                </a:solidFill>
                <a:effectLst/>
                <a:latin typeface="urw-din"/>
              </a:rPr>
              <a:t>The second keyword can always be replaced by the keyword ‘class’.</a:t>
            </a:r>
            <a:endParaRPr lang="en-US" dirty="0"/>
          </a:p>
        </p:txBody>
      </p:sp>
    </p:spTree>
    <p:extLst>
      <p:ext uri="{BB962C8B-B14F-4D97-AF65-F5344CB8AC3E}">
        <p14:creationId xmlns:p14="http://schemas.microsoft.com/office/powerpoint/2010/main" val="112802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E101-13A0-7051-4EAF-4644DA160F64}"/>
              </a:ext>
            </a:extLst>
          </p:cNvPr>
          <p:cNvSpPr>
            <a:spLocks noGrp="1"/>
          </p:cNvSpPr>
          <p:nvPr>
            <p:ph type="title"/>
          </p:nvPr>
        </p:nvSpPr>
        <p:spPr/>
        <p:txBody>
          <a:bodyPr/>
          <a:lstStyle/>
          <a:p>
            <a:pPr algn="ctr"/>
            <a:r>
              <a:rPr lang="en-US" dirty="0"/>
              <a:t>How Templates Works?</a:t>
            </a:r>
          </a:p>
        </p:txBody>
      </p:sp>
      <p:sp>
        <p:nvSpPr>
          <p:cNvPr id="3" name="Content Placeholder 2">
            <a:extLst>
              <a:ext uri="{FF2B5EF4-FFF2-40B4-BE49-F238E27FC236}">
                <a16:creationId xmlns:a16="http://schemas.microsoft.com/office/drawing/2014/main" id="{6E9291C0-6154-F2BE-83BD-F1FBEAB2C99A}"/>
              </a:ext>
            </a:extLst>
          </p:cNvPr>
          <p:cNvSpPr>
            <a:spLocks noGrp="1"/>
          </p:cNvSpPr>
          <p:nvPr>
            <p:ph idx="1"/>
          </p:nvPr>
        </p:nvSpPr>
        <p:spPr/>
        <p:txBody>
          <a:bodyPr/>
          <a:lstStyle/>
          <a:p>
            <a:r>
              <a:rPr lang="en-US" b="0" i="0" dirty="0">
                <a:solidFill>
                  <a:srgbClr val="273239"/>
                </a:solidFill>
                <a:effectLst/>
                <a:latin typeface="urw-din"/>
              </a:rPr>
              <a:t>Templates are expanded at compiler time. </a:t>
            </a:r>
          </a:p>
          <a:p>
            <a:r>
              <a:rPr lang="en-US" b="0" i="0" dirty="0">
                <a:solidFill>
                  <a:srgbClr val="273239"/>
                </a:solidFill>
                <a:effectLst/>
                <a:latin typeface="urw-din"/>
              </a:rPr>
              <a:t>This is like macros. The difference is, that the compiler does type checking before template expansion. </a:t>
            </a:r>
          </a:p>
          <a:p>
            <a:r>
              <a:rPr lang="en-US" b="0" i="0" dirty="0">
                <a:solidFill>
                  <a:srgbClr val="273239"/>
                </a:solidFill>
                <a:effectLst/>
                <a:latin typeface="urw-din"/>
              </a:rPr>
              <a:t>The idea is simple, source code contains only function/class, but compiled code may contain multiple copies of the same function/class. </a:t>
            </a:r>
          </a:p>
        </p:txBody>
      </p:sp>
    </p:spTree>
    <p:extLst>
      <p:ext uri="{BB962C8B-B14F-4D97-AF65-F5344CB8AC3E}">
        <p14:creationId xmlns:p14="http://schemas.microsoft.com/office/powerpoint/2010/main" val="176317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7FB673CA-9EBB-7E10-B45E-17A3096511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0124" y="1044045"/>
            <a:ext cx="7293376" cy="48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29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47BE-AEEF-D65E-7738-3F0501685F9C}"/>
              </a:ext>
            </a:extLst>
          </p:cNvPr>
          <p:cNvSpPr>
            <a:spLocks noGrp="1"/>
          </p:cNvSpPr>
          <p:nvPr>
            <p:ph type="title"/>
          </p:nvPr>
        </p:nvSpPr>
        <p:spPr/>
        <p:txBody>
          <a:bodyPr>
            <a:normAutofit/>
          </a:bodyPr>
          <a:lstStyle/>
          <a:p>
            <a:pPr algn="ctr"/>
            <a:r>
              <a:rPr lang="en-US" b="1" i="0" dirty="0">
                <a:solidFill>
                  <a:srgbClr val="273239"/>
                </a:solidFill>
                <a:effectLst/>
                <a:latin typeface="urw-din"/>
              </a:rPr>
              <a:t>Function Templates</a:t>
            </a:r>
            <a:r>
              <a:rPr lang="en-US" b="0" i="0" dirty="0">
                <a:solidFill>
                  <a:srgbClr val="273239"/>
                </a:solidFill>
                <a:effectLst/>
                <a:latin typeface="urw-din"/>
              </a:rPr>
              <a:t> </a:t>
            </a:r>
            <a:br>
              <a:rPr lang="en-US" dirty="0"/>
            </a:br>
            <a:endParaRPr lang="en-US" dirty="0"/>
          </a:p>
        </p:txBody>
      </p:sp>
      <p:sp>
        <p:nvSpPr>
          <p:cNvPr id="3" name="Content Placeholder 2">
            <a:extLst>
              <a:ext uri="{FF2B5EF4-FFF2-40B4-BE49-F238E27FC236}">
                <a16:creationId xmlns:a16="http://schemas.microsoft.com/office/drawing/2014/main" id="{76372206-184A-05B1-DC33-463DFB6DA346}"/>
              </a:ext>
            </a:extLst>
          </p:cNvPr>
          <p:cNvSpPr>
            <a:spLocks noGrp="1"/>
          </p:cNvSpPr>
          <p:nvPr>
            <p:ph idx="1"/>
          </p:nvPr>
        </p:nvSpPr>
        <p:spPr/>
        <p:txBody>
          <a:bodyPr/>
          <a:lstStyle/>
          <a:p>
            <a:r>
              <a:rPr lang="en-US" b="0" i="0" dirty="0">
                <a:solidFill>
                  <a:srgbClr val="273239"/>
                </a:solidFill>
                <a:effectLst/>
                <a:latin typeface="urw-din"/>
              </a:rPr>
              <a:t>We write a generic function that can be used for different data types. Examples of function templates are sort(), max(), min(), </a:t>
            </a:r>
            <a:r>
              <a:rPr lang="en-US" b="0" i="0" dirty="0" err="1">
                <a:solidFill>
                  <a:srgbClr val="273239"/>
                </a:solidFill>
                <a:effectLst/>
                <a:latin typeface="urw-din"/>
              </a:rPr>
              <a:t>printArray</a:t>
            </a:r>
            <a:r>
              <a:rPr lang="en-US" b="0" i="0" dirty="0">
                <a:solidFill>
                  <a:srgbClr val="273239"/>
                </a:solidFill>
                <a:effectLst/>
                <a:latin typeface="urw-din"/>
              </a:rPr>
              <a:t>(). </a:t>
            </a:r>
          </a:p>
          <a:p>
            <a:r>
              <a:rPr lang="en-US" dirty="0">
                <a:solidFill>
                  <a:srgbClr val="273239"/>
                </a:solidFill>
                <a:latin typeface="urw-din"/>
              </a:rPr>
              <a:t>See example: template1.cpp, template2.cpp</a:t>
            </a:r>
            <a:endParaRPr lang="en-US" dirty="0"/>
          </a:p>
        </p:txBody>
      </p:sp>
    </p:spTree>
    <p:extLst>
      <p:ext uri="{BB962C8B-B14F-4D97-AF65-F5344CB8AC3E}">
        <p14:creationId xmlns:p14="http://schemas.microsoft.com/office/powerpoint/2010/main" val="243230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0932-C492-2457-4DFD-0CF7494028E1}"/>
              </a:ext>
            </a:extLst>
          </p:cNvPr>
          <p:cNvSpPr>
            <a:spLocks noGrp="1"/>
          </p:cNvSpPr>
          <p:nvPr>
            <p:ph type="title"/>
          </p:nvPr>
        </p:nvSpPr>
        <p:spPr/>
        <p:txBody>
          <a:bodyPr/>
          <a:lstStyle/>
          <a:p>
            <a:pPr algn="ctr"/>
            <a:r>
              <a:rPr lang="en-US" b="1" i="0" dirty="0">
                <a:solidFill>
                  <a:srgbClr val="273239"/>
                </a:solidFill>
                <a:effectLst/>
                <a:latin typeface="urw-din"/>
              </a:rPr>
              <a:t>Class Templates</a:t>
            </a:r>
            <a:r>
              <a:rPr lang="en-US" b="0" i="0" dirty="0">
                <a:solidFill>
                  <a:srgbClr val="273239"/>
                </a:solidFill>
                <a:effectLst/>
                <a:latin typeface="urw-din"/>
              </a:rPr>
              <a:t> </a:t>
            </a:r>
            <a:endParaRPr lang="en-US" dirty="0"/>
          </a:p>
        </p:txBody>
      </p:sp>
      <p:sp>
        <p:nvSpPr>
          <p:cNvPr id="3" name="Content Placeholder 2">
            <a:extLst>
              <a:ext uri="{FF2B5EF4-FFF2-40B4-BE49-F238E27FC236}">
                <a16:creationId xmlns:a16="http://schemas.microsoft.com/office/drawing/2014/main" id="{37DEA640-C5A3-C883-538D-5E131B2FC1EB}"/>
              </a:ext>
            </a:extLst>
          </p:cNvPr>
          <p:cNvSpPr>
            <a:spLocks noGrp="1"/>
          </p:cNvSpPr>
          <p:nvPr>
            <p:ph idx="1"/>
          </p:nvPr>
        </p:nvSpPr>
        <p:spPr/>
        <p:txBody>
          <a:bodyPr/>
          <a:lstStyle/>
          <a:p>
            <a:r>
              <a:rPr lang="en-US" b="0" i="0" dirty="0">
                <a:solidFill>
                  <a:srgbClr val="273239"/>
                </a:solidFill>
                <a:effectLst/>
                <a:latin typeface="urw-din"/>
              </a:rPr>
              <a:t>like function templates, class templates are useful when a class defines something that is independent of the data type. Can be useful for classes like LinkedList, </a:t>
            </a:r>
            <a:r>
              <a:rPr lang="en-US" b="0" i="0" dirty="0" err="1">
                <a:solidFill>
                  <a:srgbClr val="273239"/>
                </a:solidFill>
                <a:effectLst/>
                <a:latin typeface="urw-din"/>
              </a:rPr>
              <a:t>BinaryTree</a:t>
            </a:r>
            <a:r>
              <a:rPr lang="en-US" b="0" i="0" dirty="0">
                <a:solidFill>
                  <a:srgbClr val="273239"/>
                </a:solidFill>
                <a:effectLst/>
                <a:latin typeface="urw-din"/>
              </a:rPr>
              <a:t>, Stack, Queue, Array, etc. </a:t>
            </a:r>
          </a:p>
          <a:p>
            <a:r>
              <a:rPr lang="en-US" dirty="0">
                <a:solidFill>
                  <a:srgbClr val="273239"/>
                </a:solidFill>
                <a:latin typeface="urw-din"/>
              </a:rPr>
              <a:t>See template3.cpp template4.cpp</a:t>
            </a:r>
            <a:endParaRPr lang="en-US" dirty="0"/>
          </a:p>
        </p:txBody>
      </p:sp>
    </p:spTree>
    <p:extLst>
      <p:ext uri="{BB962C8B-B14F-4D97-AF65-F5344CB8AC3E}">
        <p14:creationId xmlns:p14="http://schemas.microsoft.com/office/powerpoint/2010/main" val="5905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E8AA-5348-E956-17DC-D56994ED95FE}"/>
              </a:ext>
            </a:extLst>
          </p:cNvPr>
          <p:cNvSpPr>
            <a:spLocks noGrp="1"/>
          </p:cNvSpPr>
          <p:nvPr>
            <p:ph type="title"/>
          </p:nvPr>
        </p:nvSpPr>
        <p:spPr/>
        <p:txBody>
          <a:bodyPr/>
          <a:lstStyle/>
          <a:p>
            <a:pPr algn="ctr"/>
            <a:r>
              <a:rPr lang="en-US" b="1" i="0" dirty="0">
                <a:solidFill>
                  <a:srgbClr val="273239"/>
                </a:solidFill>
                <a:effectLst/>
                <a:latin typeface="sofia-pro"/>
              </a:rPr>
              <a:t>The C++ Standard Template Library (STL)</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5B23ABBA-A760-7315-CF22-19641D8B1A10}"/>
              </a:ext>
            </a:extLst>
          </p:cNvPr>
          <p:cNvSpPr>
            <a:spLocks noGrp="1"/>
          </p:cNvSpPr>
          <p:nvPr>
            <p:ph idx="1"/>
          </p:nvPr>
        </p:nvSpPr>
        <p:spPr/>
        <p:txBody>
          <a:bodyPr/>
          <a:lstStyle/>
          <a:p>
            <a:r>
              <a:rPr lang="en-US" b="0" i="0" dirty="0">
                <a:solidFill>
                  <a:srgbClr val="273239"/>
                </a:solidFill>
                <a:effectLst/>
                <a:latin typeface="urw-din"/>
              </a:rPr>
              <a:t>The Standard Template Library (STL) is a set of C++ template classes to provide common programming data structures and functions such as lists, stacks, arrays, etc. </a:t>
            </a:r>
          </a:p>
          <a:p>
            <a:r>
              <a:rPr lang="en-US" b="0" i="0" dirty="0">
                <a:solidFill>
                  <a:srgbClr val="273239"/>
                </a:solidFill>
                <a:effectLst/>
                <a:latin typeface="urw-din"/>
              </a:rPr>
              <a:t>It is a library of container classes, algorithms, and iterators. </a:t>
            </a:r>
          </a:p>
          <a:p>
            <a:r>
              <a:rPr lang="en-US" b="0" i="0" dirty="0">
                <a:solidFill>
                  <a:srgbClr val="273239"/>
                </a:solidFill>
                <a:effectLst/>
                <a:latin typeface="urw-din"/>
              </a:rPr>
              <a:t>It is a generalized library and so, its components are parameterized.</a:t>
            </a:r>
          </a:p>
          <a:p>
            <a:r>
              <a:rPr lang="en-US" b="0" i="0" dirty="0">
                <a:solidFill>
                  <a:srgbClr val="273239"/>
                </a:solidFill>
                <a:effectLst/>
                <a:latin typeface="urw-din"/>
              </a:rPr>
              <a:t>Working knowledge of </a:t>
            </a:r>
            <a:r>
              <a:rPr lang="en-US" b="0" i="0" dirty="0">
                <a:effectLst/>
                <a:latin typeface="urw-din"/>
              </a:rPr>
              <a:t>template classes</a:t>
            </a:r>
            <a:r>
              <a:rPr lang="en-US" b="0" i="0" dirty="0">
                <a:solidFill>
                  <a:srgbClr val="273239"/>
                </a:solidFill>
                <a:effectLst/>
                <a:latin typeface="urw-din"/>
              </a:rPr>
              <a:t> is a prerequisite for working with STL.</a:t>
            </a:r>
            <a:endParaRPr lang="en-US" dirty="0"/>
          </a:p>
        </p:txBody>
      </p:sp>
    </p:spTree>
    <p:extLst>
      <p:ext uri="{BB962C8B-B14F-4D97-AF65-F5344CB8AC3E}">
        <p14:creationId xmlns:p14="http://schemas.microsoft.com/office/powerpoint/2010/main" val="2077541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4232</TotalTime>
  <Words>2207</Words>
  <Application>Microsoft Office PowerPoint</Application>
  <PresentationFormat>Widescreen</PresentationFormat>
  <Paragraphs>172</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sofia-pro</vt:lpstr>
      <vt:lpstr>urw-din</vt:lpstr>
      <vt:lpstr>Office Theme</vt:lpstr>
      <vt:lpstr>WEEK 13</vt:lpstr>
      <vt:lpstr>Generic Programming</vt:lpstr>
      <vt:lpstr>Templates in C++</vt:lpstr>
      <vt:lpstr>Templates in C++</vt:lpstr>
      <vt:lpstr>How Templates Works?</vt:lpstr>
      <vt:lpstr>PowerPoint Presentation</vt:lpstr>
      <vt:lpstr>Function Templates  </vt:lpstr>
      <vt:lpstr>Class Templates </vt:lpstr>
      <vt:lpstr>The C++ Standard Template Library (STL) </vt:lpstr>
      <vt:lpstr>The C++ Standard Template Library (STL) </vt:lpstr>
      <vt:lpstr>1. Algorithms </vt:lpstr>
      <vt:lpstr>Sorting</vt:lpstr>
      <vt:lpstr>Sorting</vt:lpstr>
      <vt:lpstr>Binary Search </vt:lpstr>
      <vt:lpstr>Binary Search </vt:lpstr>
      <vt:lpstr>Important STL Algorithm</vt:lpstr>
      <vt:lpstr>Containers </vt:lpstr>
      <vt:lpstr>Stack in STL</vt:lpstr>
      <vt:lpstr>Stack in STL</vt:lpstr>
      <vt:lpstr>Queue in C++ Standard Template Library (STL)</vt:lpstr>
      <vt:lpstr>Queue in C++ Standard Template Library (STL)</vt:lpstr>
      <vt:lpstr>3. Functions </vt:lpstr>
      <vt:lpstr>4. Iterators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dc:title>
  <dc:creator>Muhammad Naeem Akhtar</dc:creator>
  <cp:lastModifiedBy>Muhammad Naeem Akhtar</cp:lastModifiedBy>
  <cp:revision>2</cp:revision>
  <dcterms:created xsi:type="dcterms:W3CDTF">2023-01-09T04:08:30Z</dcterms:created>
  <dcterms:modified xsi:type="dcterms:W3CDTF">2023-01-23T04:20:51Z</dcterms:modified>
</cp:coreProperties>
</file>