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5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Naeem Akhtar" userId="441ba647-02a9-4148-9f18-d76dfbeac6ee" providerId="ADAL" clId="{9186C416-851B-4A94-A65C-17ABC55FB1ED}"/>
    <pc:docChg chg="undo custSel addSld modSld">
      <pc:chgData name="Muhammad Naeem Akhtar" userId="441ba647-02a9-4148-9f18-d76dfbeac6ee" providerId="ADAL" clId="{9186C416-851B-4A94-A65C-17ABC55FB1ED}" dt="2022-11-14T00:34:30.312" v="874" actId="122"/>
      <pc:docMkLst>
        <pc:docMk/>
      </pc:docMkLst>
      <pc:sldChg chg="modSp add">
        <pc:chgData name="Muhammad Naeem Akhtar" userId="441ba647-02a9-4148-9f18-d76dfbeac6ee" providerId="ADAL" clId="{9186C416-851B-4A94-A65C-17ABC55FB1ED}" dt="2022-11-10T04:46:03.537" v="45" actId="20577"/>
        <pc:sldMkLst>
          <pc:docMk/>
          <pc:sldMk cId="2144917947" sldId="256"/>
        </pc:sldMkLst>
        <pc:spChg chg="mod">
          <ac:chgData name="Muhammad Naeem Akhtar" userId="441ba647-02a9-4148-9f18-d76dfbeac6ee" providerId="ADAL" clId="{9186C416-851B-4A94-A65C-17ABC55FB1ED}" dt="2022-11-10T04:45:52.567" v="17" actId="20577"/>
          <ac:spMkLst>
            <pc:docMk/>
            <pc:sldMk cId="2144917947" sldId="256"/>
            <ac:spMk id="2" creationId="{B52CEE67-25BC-47D0-8068-40752568019E}"/>
          </ac:spMkLst>
        </pc:spChg>
        <pc:spChg chg="mod">
          <ac:chgData name="Muhammad Naeem Akhtar" userId="441ba647-02a9-4148-9f18-d76dfbeac6ee" providerId="ADAL" clId="{9186C416-851B-4A94-A65C-17ABC55FB1ED}" dt="2022-11-10T04:46:03.537" v="45" actId="20577"/>
          <ac:spMkLst>
            <pc:docMk/>
            <pc:sldMk cId="2144917947" sldId="256"/>
            <ac:spMk id="3" creationId="{7590643E-E76A-4181-9EC4-895A9A7BC143}"/>
          </ac:spMkLst>
        </pc:spChg>
      </pc:sldChg>
      <pc:sldChg chg="addSp delSp modSp add">
        <pc:chgData name="Muhammad Naeem Akhtar" userId="441ba647-02a9-4148-9f18-d76dfbeac6ee" providerId="ADAL" clId="{9186C416-851B-4A94-A65C-17ABC55FB1ED}" dt="2022-11-13T03:26:27.937" v="436" actId="20577"/>
        <pc:sldMkLst>
          <pc:docMk/>
          <pc:sldMk cId="3235881781" sldId="257"/>
        </pc:sldMkLst>
        <pc:spChg chg="mod">
          <ac:chgData name="Muhammad Naeem Akhtar" userId="441ba647-02a9-4148-9f18-d76dfbeac6ee" providerId="ADAL" clId="{9186C416-851B-4A94-A65C-17ABC55FB1ED}" dt="2022-11-10T04:46:24.093" v="61" actId="20577"/>
          <ac:spMkLst>
            <pc:docMk/>
            <pc:sldMk cId="3235881781" sldId="257"/>
            <ac:spMk id="2" creationId="{200F65E8-11C0-4DC9-8293-6DEA3490F341}"/>
          </ac:spMkLst>
        </pc:spChg>
        <pc:spChg chg="del mod">
          <ac:chgData name="Muhammad Naeem Akhtar" userId="441ba647-02a9-4148-9f18-d76dfbeac6ee" providerId="ADAL" clId="{9186C416-851B-4A94-A65C-17ABC55FB1ED}" dt="2022-11-10T04:47:37.462" v="68"/>
          <ac:spMkLst>
            <pc:docMk/>
            <pc:sldMk cId="3235881781" sldId="257"/>
            <ac:spMk id="3" creationId="{1ED8D061-1E38-44E4-94B3-9B6EC5833C61}"/>
          </ac:spMkLst>
        </pc:spChg>
        <pc:graphicFrameChg chg="add mod modGraphic">
          <ac:chgData name="Muhammad Naeem Akhtar" userId="441ba647-02a9-4148-9f18-d76dfbeac6ee" providerId="ADAL" clId="{9186C416-851B-4A94-A65C-17ABC55FB1ED}" dt="2022-11-13T03:26:27.937" v="436" actId="20577"/>
          <ac:graphicFrameMkLst>
            <pc:docMk/>
            <pc:sldMk cId="3235881781" sldId="257"/>
            <ac:graphicFrameMk id="4" creationId="{E3CC4C8E-57DF-43F5-9527-273474301831}"/>
          </ac:graphicFrameMkLst>
        </pc:graphicFrameChg>
      </pc:sldChg>
    </pc:docChg>
  </pc:docChgLst>
  <pc:docChgLst>
    <pc:chgData name="Muhammad Naeem Akhtar" userId="441ba647-02a9-4148-9f18-d76dfbeac6ee" providerId="ADAL" clId="{0E547322-6B57-4812-895D-B3AA0D3D4974}"/>
    <pc:docChg chg="undo custSel addSld delSld modSld modMainMaster">
      <pc:chgData name="Muhammad Naeem Akhtar" userId="441ba647-02a9-4148-9f18-d76dfbeac6ee" providerId="ADAL" clId="{0E547322-6B57-4812-895D-B3AA0D3D4974}" dt="2022-11-21T09:27:05.153" v="1459" actId="20577"/>
      <pc:docMkLst>
        <pc:docMk/>
      </pc:docMkLst>
      <pc:sldChg chg="modSp">
        <pc:chgData name="Muhammad Naeem Akhtar" userId="441ba647-02a9-4148-9f18-d76dfbeac6ee" providerId="ADAL" clId="{0E547322-6B57-4812-895D-B3AA0D3D4974}" dt="2022-11-20T03:03:25.957" v="1" actId="20577"/>
        <pc:sldMkLst>
          <pc:docMk/>
          <pc:sldMk cId="2144917947" sldId="256"/>
        </pc:sldMkLst>
        <pc:spChg chg="mod">
          <ac:chgData name="Muhammad Naeem Akhtar" userId="441ba647-02a9-4148-9f18-d76dfbeac6ee" providerId="ADAL" clId="{0E547322-6B57-4812-895D-B3AA0D3D4974}" dt="2022-11-20T03:03:25.957" v="1" actId="20577"/>
          <ac:spMkLst>
            <pc:docMk/>
            <pc:sldMk cId="2144917947" sldId="256"/>
            <ac:spMk id="3" creationId="{7590643E-E76A-4181-9EC4-895A9A7BC143}"/>
          </ac:spMkLst>
        </pc:spChg>
      </pc:sldChg>
      <pc:sldChg chg="addSp delSp modSp">
        <pc:chgData name="Muhammad Naeem Akhtar" userId="441ba647-02a9-4148-9f18-d76dfbeac6ee" providerId="ADAL" clId="{0E547322-6B57-4812-895D-B3AA0D3D4974}" dt="2022-11-20T03:04:27.326" v="15" actId="403"/>
        <pc:sldMkLst>
          <pc:docMk/>
          <pc:sldMk cId="3235881781" sldId="257"/>
        </pc:sldMkLst>
        <pc:spChg chg="add del mod">
          <ac:chgData name="Muhammad Naeem Akhtar" userId="441ba647-02a9-4148-9f18-d76dfbeac6ee" providerId="ADAL" clId="{0E547322-6B57-4812-895D-B3AA0D3D4974}" dt="2022-11-20T03:03:43.740" v="5" actId="478"/>
          <ac:spMkLst>
            <pc:docMk/>
            <pc:sldMk cId="3235881781" sldId="257"/>
            <ac:spMk id="5" creationId="{3C4900B0-708D-48C9-948C-50F53A428831}"/>
          </ac:spMkLst>
        </pc:spChg>
        <pc:graphicFrameChg chg="del modGraphic">
          <ac:chgData name="Muhammad Naeem Akhtar" userId="441ba647-02a9-4148-9f18-d76dfbeac6ee" providerId="ADAL" clId="{0E547322-6B57-4812-895D-B3AA0D3D4974}" dt="2022-11-20T03:03:39.140" v="3" actId="478"/>
          <ac:graphicFrameMkLst>
            <pc:docMk/>
            <pc:sldMk cId="3235881781" sldId="257"/>
            <ac:graphicFrameMk id="4" creationId="{E3CC4C8E-57DF-43F5-9527-273474301831}"/>
          </ac:graphicFrameMkLst>
        </pc:graphicFrameChg>
        <pc:graphicFrameChg chg="add mod modGraphic">
          <ac:chgData name="Muhammad Naeem Akhtar" userId="441ba647-02a9-4148-9f18-d76dfbeac6ee" providerId="ADAL" clId="{0E547322-6B57-4812-895D-B3AA0D3D4974}" dt="2022-11-20T03:04:27.326" v="15" actId="403"/>
          <ac:graphicFrameMkLst>
            <pc:docMk/>
            <pc:sldMk cId="3235881781" sldId="257"/>
            <ac:graphicFrameMk id="6" creationId="{410FED86-7EB0-4384-B8A6-68942242D9BE}"/>
          </ac:graphicFrameMkLst>
        </pc:graphicFrameChg>
      </pc:sldChg>
      <pc:sldChg chg="modSp add">
        <pc:chgData name="Muhammad Naeem Akhtar" userId="441ba647-02a9-4148-9f18-d76dfbeac6ee" providerId="ADAL" clId="{0E547322-6B57-4812-895D-B3AA0D3D4974}" dt="2022-11-20T10:12:29.116" v="35" actId="20577"/>
        <pc:sldMkLst>
          <pc:docMk/>
          <pc:sldMk cId="1803913940" sldId="258"/>
        </pc:sldMkLst>
        <pc:spChg chg="mod">
          <ac:chgData name="Muhammad Naeem Akhtar" userId="441ba647-02a9-4148-9f18-d76dfbeac6ee" providerId="ADAL" clId="{0E547322-6B57-4812-895D-B3AA0D3D4974}" dt="2022-11-20T10:11:47.107" v="31"/>
          <ac:spMkLst>
            <pc:docMk/>
            <pc:sldMk cId="1803913940" sldId="258"/>
            <ac:spMk id="2" creationId="{5936FEF6-EF25-48EE-96E9-5E5FB55F2D16}"/>
          </ac:spMkLst>
        </pc:spChg>
        <pc:spChg chg="mod">
          <ac:chgData name="Muhammad Naeem Akhtar" userId="441ba647-02a9-4148-9f18-d76dfbeac6ee" providerId="ADAL" clId="{0E547322-6B57-4812-895D-B3AA0D3D4974}" dt="2022-11-20T10:12:29.116" v="35" actId="20577"/>
          <ac:spMkLst>
            <pc:docMk/>
            <pc:sldMk cId="1803913940" sldId="258"/>
            <ac:spMk id="3" creationId="{1FB44B47-44EB-4884-93DE-BAFB81A0E90A}"/>
          </ac:spMkLst>
        </pc:spChg>
      </pc:sldChg>
      <pc:sldChg chg="modSp add">
        <pc:chgData name="Muhammad Naeem Akhtar" userId="441ba647-02a9-4148-9f18-d76dfbeac6ee" providerId="ADAL" clId="{0E547322-6B57-4812-895D-B3AA0D3D4974}" dt="2022-11-20T13:22:29.082" v="1019" actId="20577"/>
        <pc:sldMkLst>
          <pc:docMk/>
          <pc:sldMk cId="3639207716" sldId="259"/>
        </pc:sldMkLst>
        <pc:spChg chg="mod">
          <ac:chgData name="Muhammad Naeem Akhtar" userId="441ba647-02a9-4148-9f18-d76dfbeac6ee" providerId="ADAL" clId="{0E547322-6B57-4812-895D-B3AA0D3D4974}" dt="2022-11-20T11:13:18.607" v="254" actId="5793"/>
          <ac:spMkLst>
            <pc:docMk/>
            <pc:sldMk cId="3639207716" sldId="259"/>
            <ac:spMk id="2" creationId="{70A05B39-1C54-46BF-9783-365E7EBC4FA7}"/>
          </ac:spMkLst>
        </pc:spChg>
        <pc:spChg chg="mod">
          <ac:chgData name="Muhammad Naeem Akhtar" userId="441ba647-02a9-4148-9f18-d76dfbeac6ee" providerId="ADAL" clId="{0E547322-6B57-4812-895D-B3AA0D3D4974}" dt="2022-11-20T13:22:29.082" v="1019" actId="20577"/>
          <ac:spMkLst>
            <pc:docMk/>
            <pc:sldMk cId="3639207716" sldId="259"/>
            <ac:spMk id="3" creationId="{FDB1DF6A-1308-433C-B328-04D2022541F8}"/>
          </ac:spMkLst>
        </pc:spChg>
      </pc:sldChg>
      <pc:sldChg chg="modSp add">
        <pc:chgData name="Muhammad Naeem Akhtar" userId="441ba647-02a9-4148-9f18-d76dfbeac6ee" providerId="ADAL" clId="{0E547322-6B57-4812-895D-B3AA0D3D4974}" dt="2022-11-20T10:22:34.272" v="47" actId="27636"/>
        <pc:sldMkLst>
          <pc:docMk/>
          <pc:sldMk cId="3203677784" sldId="260"/>
        </pc:sldMkLst>
        <pc:spChg chg="mod">
          <ac:chgData name="Muhammad Naeem Akhtar" userId="441ba647-02a9-4148-9f18-d76dfbeac6ee" providerId="ADAL" clId="{0E547322-6B57-4812-895D-B3AA0D3D4974}" dt="2022-11-20T10:22:34.272" v="47" actId="27636"/>
          <ac:spMkLst>
            <pc:docMk/>
            <pc:sldMk cId="3203677784" sldId="260"/>
            <ac:spMk id="3" creationId="{1FB44B47-44EB-4884-93DE-BAFB81A0E90A}"/>
          </ac:spMkLst>
        </pc:spChg>
      </pc:sldChg>
      <pc:sldChg chg="modSp add">
        <pc:chgData name="Muhammad Naeem Akhtar" userId="441ba647-02a9-4148-9f18-d76dfbeac6ee" providerId="ADAL" clId="{0E547322-6B57-4812-895D-B3AA0D3D4974}" dt="2022-11-20T10:26:54.405" v="120" actId="20577"/>
        <pc:sldMkLst>
          <pc:docMk/>
          <pc:sldMk cId="3258268129" sldId="261"/>
        </pc:sldMkLst>
        <pc:spChg chg="mod">
          <ac:chgData name="Muhammad Naeem Akhtar" userId="441ba647-02a9-4148-9f18-d76dfbeac6ee" providerId="ADAL" clId="{0E547322-6B57-4812-895D-B3AA0D3D4974}" dt="2022-11-20T10:26:54.405" v="120" actId="20577"/>
          <ac:spMkLst>
            <pc:docMk/>
            <pc:sldMk cId="3258268129" sldId="261"/>
            <ac:spMk id="3" creationId="{1FB44B47-44EB-4884-93DE-BAFB81A0E90A}"/>
          </ac:spMkLst>
        </pc:spChg>
      </pc:sldChg>
      <pc:sldChg chg="modSp add">
        <pc:chgData name="Muhammad Naeem Akhtar" userId="441ba647-02a9-4148-9f18-d76dfbeac6ee" providerId="ADAL" clId="{0E547322-6B57-4812-895D-B3AA0D3D4974}" dt="2022-11-20T13:20:11.662" v="969" actId="20577"/>
        <pc:sldMkLst>
          <pc:docMk/>
          <pc:sldMk cId="3712079130" sldId="262"/>
        </pc:sldMkLst>
        <pc:spChg chg="mod">
          <ac:chgData name="Muhammad Naeem Akhtar" userId="441ba647-02a9-4148-9f18-d76dfbeac6ee" providerId="ADAL" clId="{0E547322-6B57-4812-895D-B3AA0D3D4974}" dt="2022-11-20T10:36:23.062" v="153" actId="20577"/>
          <ac:spMkLst>
            <pc:docMk/>
            <pc:sldMk cId="3712079130" sldId="262"/>
            <ac:spMk id="2" creationId="{EA3C24D7-D334-4EB6-AC3C-C5CF346C928B}"/>
          </ac:spMkLst>
        </pc:spChg>
        <pc:spChg chg="mod">
          <ac:chgData name="Muhammad Naeem Akhtar" userId="441ba647-02a9-4148-9f18-d76dfbeac6ee" providerId="ADAL" clId="{0E547322-6B57-4812-895D-B3AA0D3D4974}" dt="2022-11-20T13:20:11.662" v="969" actId="20577"/>
          <ac:spMkLst>
            <pc:docMk/>
            <pc:sldMk cId="3712079130" sldId="262"/>
            <ac:spMk id="3" creationId="{9FDD7BFF-AFEE-4666-BD36-8A6CCAB5B623}"/>
          </ac:spMkLst>
        </pc:spChg>
      </pc:sldChg>
      <pc:sldChg chg="addSp delSp modSp add">
        <pc:chgData name="Muhammad Naeem Akhtar" userId="441ba647-02a9-4148-9f18-d76dfbeac6ee" providerId="ADAL" clId="{0E547322-6B57-4812-895D-B3AA0D3D4974}" dt="2022-11-20T14:15:24.907" v="1140" actId="20577"/>
        <pc:sldMkLst>
          <pc:docMk/>
          <pc:sldMk cId="4073083713" sldId="263"/>
        </pc:sldMkLst>
        <pc:spChg chg="mod">
          <ac:chgData name="Muhammad Naeem Akhtar" userId="441ba647-02a9-4148-9f18-d76dfbeac6ee" providerId="ADAL" clId="{0E547322-6B57-4812-895D-B3AA0D3D4974}" dt="2022-11-20T11:21:08.403" v="263" actId="20577"/>
          <ac:spMkLst>
            <pc:docMk/>
            <pc:sldMk cId="4073083713" sldId="263"/>
            <ac:spMk id="2" creationId="{BC93AAB7-9479-4B7F-98BE-6490D47B374C}"/>
          </ac:spMkLst>
        </pc:spChg>
        <pc:spChg chg="mod">
          <ac:chgData name="Muhammad Naeem Akhtar" userId="441ba647-02a9-4148-9f18-d76dfbeac6ee" providerId="ADAL" clId="{0E547322-6B57-4812-895D-B3AA0D3D4974}" dt="2022-11-20T14:15:24.907" v="1140" actId="20577"/>
          <ac:spMkLst>
            <pc:docMk/>
            <pc:sldMk cId="4073083713" sldId="263"/>
            <ac:spMk id="3" creationId="{95CC5A08-C7EA-4216-A51E-92609554EFCA}"/>
          </ac:spMkLst>
        </pc:spChg>
        <pc:spChg chg="add del">
          <ac:chgData name="Muhammad Naeem Akhtar" userId="441ba647-02a9-4148-9f18-d76dfbeac6ee" providerId="ADAL" clId="{0E547322-6B57-4812-895D-B3AA0D3D4974}" dt="2022-11-20T11:22:45.675" v="298"/>
          <ac:spMkLst>
            <pc:docMk/>
            <pc:sldMk cId="4073083713" sldId="263"/>
            <ac:spMk id="4" creationId="{CA25D94C-402C-4831-9CD5-9AFC3747FB78}"/>
          </ac:spMkLst>
        </pc:spChg>
      </pc:sldChg>
      <pc:sldChg chg="addSp delSp modSp add">
        <pc:chgData name="Muhammad Naeem Akhtar" userId="441ba647-02a9-4148-9f18-d76dfbeac6ee" providerId="ADAL" clId="{0E547322-6B57-4812-895D-B3AA0D3D4974}" dt="2022-11-20T11:24:44.268" v="429" actId="14100"/>
        <pc:sldMkLst>
          <pc:docMk/>
          <pc:sldMk cId="198216739" sldId="264"/>
        </pc:sldMkLst>
        <pc:spChg chg="mod">
          <ac:chgData name="Muhammad Naeem Akhtar" userId="441ba647-02a9-4148-9f18-d76dfbeac6ee" providerId="ADAL" clId="{0E547322-6B57-4812-895D-B3AA0D3D4974}" dt="2022-11-20T11:24:09.683" v="425" actId="20577"/>
          <ac:spMkLst>
            <pc:docMk/>
            <pc:sldMk cId="198216739" sldId="264"/>
            <ac:spMk id="2" creationId="{94CC2221-6827-4C85-9662-D9EB88BE8095}"/>
          </ac:spMkLst>
        </pc:spChg>
        <pc:spChg chg="del mod">
          <ac:chgData name="Muhammad Naeem Akhtar" userId="441ba647-02a9-4148-9f18-d76dfbeac6ee" providerId="ADAL" clId="{0E547322-6B57-4812-895D-B3AA0D3D4974}" dt="2022-11-20T11:24:39.236" v="427"/>
          <ac:spMkLst>
            <pc:docMk/>
            <pc:sldMk cId="198216739" sldId="264"/>
            <ac:spMk id="3" creationId="{F1F893C5-E837-46F3-8ED6-37A18D3C4A7C}"/>
          </ac:spMkLst>
        </pc:spChg>
        <pc:picChg chg="add mod">
          <ac:chgData name="Muhammad Naeem Akhtar" userId="441ba647-02a9-4148-9f18-d76dfbeac6ee" providerId="ADAL" clId="{0E547322-6B57-4812-895D-B3AA0D3D4974}" dt="2022-11-20T11:24:44.268" v="429" actId="14100"/>
          <ac:picMkLst>
            <pc:docMk/>
            <pc:sldMk cId="198216739" sldId="264"/>
            <ac:picMk id="4" creationId="{ECF1B574-DEF5-44BD-B0BF-F2D1BB078631}"/>
          </ac:picMkLst>
        </pc:picChg>
      </pc:sldChg>
      <pc:sldChg chg="addSp delSp modSp add">
        <pc:chgData name="Muhammad Naeem Akhtar" userId="441ba647-02a9-4148-9f18-d76dfbeac6ee" providerId="ADAL" clId="{0E547322-6B57-4812-895D-B3AA0D3D4974}" dt="2022-11-20T23:50:10.181" v="1250"/>
        <pc:sldMkLst>
          <pc:docMk/>
          <pc:sldMk cId="238225510" sldId="265"/>
        </pc:sldMkLst>
        <pc:spChg chg="mod">
          <ac:chgData name="Muhammad Naeem Akhtar" userId="441ba647-02a9-4148-9f18-d76dfbeac6ee" providerId="ADAL" clId="{0E547322-6B57-4812-895D-B3AA0D3D4974}" dt="2022-11-20T11:25:04.650" v="456" actId="20577"/>
          <ac:spMkLst>
            <pc:docMk/>
            <pc:sldMk cId="238225510" sldId="265"/>
            <ac:spMk id="2" creationId="{94CC2221-6827-4C85-9662-D9EB88BE8095}"/>
          </ac:spMkLst>
        </pc:spChg>
        <pc:spChg chg="add del mod">
          <ac:chgData name="Muhammad Naeem Akhtar" userId="441ba647-02a9-4148-9f18-d76dfbeac6ee" providerId="ADAL" clId="{0E547322-6B57-4812-895D-B3AA0D3D4974}" dt="2022-11-20T11:25:27.849" v="458"/>
          <ac:spMkLst>
            <pc:docMk/>
            <pc:sldMk cId="238225510" sldId="265"/>
            <ac:spMk id="5" creationId="{217C369B-FBEC-4677-BA31-CB09C73A7D4B}"/>
          </ac:spMkLst>
        </pc:spChg>
        <pc:spChg chg="add mod">
          <ac:chgData name="Muhammad Naeem Akhtar" userId="441ba647-02a9-4148-9f18-d76dfbeac6ee" providerId="ADAL" clId="{0E547322-6B57-4812-895D-B3AA0D3D4974}" dt="2022-11-20T23:50:03.994" v="1248" actId="20577"/>
          <ac:spMkLst>
            <pc:docMk/>
            <pc:sldMk cId="238225510" sldId="265"/>
            <ac:spMk id="8" creationId="{B274B99C-D67B-449B-A8E7-1FA7A6B63357}"/>
          </ac:spMkLst>
        </pc:spChg>
        <pc:spChg chg="add del mod">
          <ac:chgData name="Muhammad Naeem Akhtar" userId="441ba647-02a9-4148-9f18-d76dfbeac6ee" providerId="ADAL" clId="{0E547322-6B57-4812-895D-B3AA0D3D4974}" dt="2022-11-20T23:50:10.181" v="1250"/>
          <ac:spMkLst>
            <pc:docMk/>
            <pc:sldMk cId="238225510" sldId="265"/>
            <ac:spMk id="9" creationId="{017650DC-4A8C-4883-B5FD-F9D7B0D4CEFE}"/>
          </ac:spMkLst>
        </pc:spChg>
        <pc:picChg chg="del">
          <ac:chgData name="Muhammad Naeem Akhtar" userId="441ba647-02a9-4148-9f18-d76dfbeac6ee" providerId="ADAL" clId="{0E547322-6B57-4812-895D-B3AA0D3D4974}" dt="2022-11-20T11:24:51.003" v="431" actId="478"/>
          <ac:picMkLst>
            <pc:docMk/>
            <pc:sldMk cId="238225510" sldId="265"/>
            <ac:picMk id="4" creationId="{ECF1B574-DEF5-44BD-B0BF-F2D1BB078631}"/>
          </ac:picMkLst>
        </pc:picChg>
        <pc:picChg chg="add del mod">
          <ac:chgData name="Muhammad Naeem Akhtar" userId="441ba647-02a9-4148-9f18-d76dfbeac6ee" providerId="ADAL" clId="{0E547322-6B57-4812-895D-B3AA0D3D4974}" dt="2022-11-20T11:30:58.798" v="461" actId="478"/>
          <ac:picMkLst>
            <pc:docMk/>
            <pc:sldMk cId="238225510" sldId="265"/>
            <ac:picMk id="6" creationId="{B5A2A8CC-6BFC-4363-A8B5-212F9EEE01F1}"/>
          </ac:picMkLst>
        </pc:picChg>
      </pc:sldChg>
      <pc:sldMasterChg chg="setBg modSldLayout">
        <pc:chgData name="Muhammad Naeem Akhtar" userId="441ba647-02a9-4148-9f18-d76dfbeac6ee" providerId="ADAL" clId="{0E547322-6B57-4812-895D-B3AA0D3D4974}" dt="2022-11-20T14:46:46.992" v="1220"/>
        <pc:sldMasterMkLst>
          <pc:docMk/>
          <pc:sldMasterMk cId="1626316225" sldId="2147483648"/>
        </pc:sldMasterMkLst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121292044" sldId="2147483649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698441967" sldId="2147483650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805167124" sldId="2147483651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579448086" sldId="2147483652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681067921" sldId="2147483653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983985549" sldId="2147483654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527068207" sldId="2147483655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52385280" sldId="2147483656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811412826" sldId="2147483657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1308745917" sldId="2147483658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1528138842" sldId="2147483659"/>
          </pc:sldLayoutMkLst>
        </pc:sldLayoutChg>
      </pc:sldMasterChg>
      <pc:sldMasterChg chg="setBg modSldLayout">
        <pc:chgData name="Muhammad Naeem Akhtar" userId="441ba647-02a9-4148-9f18-d76dfbeac6ee" providerId="ADAL" clId="{0E547322-6B57-4812-895D-B3AA0D3D4974}" dt="2022-11-20T14:46:46.992" v="1220"/>
        <pc:sldMasterMkLst>
          <pc:docMk/>
          <pc:sldMasterMk cId="1389246763" sldId="2147483660"/>
        </pc:sldMasterMkLst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368813887" sldId="2147483661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830455036" sldId="2147483662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971413519" sldId="2147483663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711198464" sldId="2147483664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666894472" sldId="2147483665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315636600" sldId="2147483666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260171445" sldId="2147483667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010801556" sldId="2147483668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723044064" sldId="2147483669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4021610557" sldId="2147483670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526353400" sldId="2147483671"/>
          </pc:sldLayoutMkLst>
        </pc:sldLayoutChg>
      </pc:sldMasterChg>
    </pc:docChg>
  </pc:docChgLst>
  <pc:docChgLst>
    <pc:chgData name="Muhammad Naeem Akhtar" userId="441ba647-02a9-4148-9f18-d76dfbeac6ee" providerId="ADAL" clId="{37C8AD62-0733-4B7A-A984-1F722E3E5B9C}"/>
    <pc:docChg chg="undo redo custSel modSld">
      <pc:chgData name="Muhammad Naeem Akhtar" userId="441ba647-02a9-4148-9f18-d76dfbeac6ee" providerId="ADAL" clId="{37C8AD62-0733-4B7A-A984-1F722E3E5B9C}" dt="2022-11-14T05:46:59.872" v="441" actId="20577"/>
      <pc:docMkLst>
        <pc:docMk/>
      </pc:docMkLst>
    </pc:docChg>
  </pc:docChgLst>
  <pc:docChgLst>
    <pc:chgData name="Muhammad Naeem Akhtar" userId="441ba647-02a9-4148-9f18-d76dfbeac6ee" providerId="ADAL" clId="{E07D1B0D-011A-4D10-9F78-1FFD5815FEC1}"/>
    <pc:docChg chg="custSel addSld delSld modSld modMainMaster">
      <pc:chgData name="Muhammad Naeem Akhtar" userId="441ba647-02a9-4148-9f18-d76dfbeac6ee" providerId="ADAL" clId="{E07D1B0D-011A-4D10-9F78-1FFD5815FEC1}" dt="2022-11-27T04:20:36.098" v="273" actId="20577"/>
      <pc:docMkLst>
        <pc:docMk/>
      </pc:docMkLst>
      <pc:sldChg chg="setBg">
        <pc:chgData name="Muhammad Naeem Akhtar" userId="441ba647-02a9-4148-9f18-d76dfbeac6ee" providerId="ADAL" clId="{E07D1B0D-011A-4D10-9F78-1FFD5815FEC1}" dt="2022-11-27T03:40:26.756" v="21"/>
        <pc:sldMkLst>
          <pc:docMk/>
          <pc:sldMk cId="2144917947" sldId="256"/>
        </pc:sldMkLst>
      </pc:sldChg>
      <pc:sldChg chg="addSp delSp modSp">
        <pc:chgData name="Muhammad Naeem Akhtar" userId="441ba647-02a9-4148-9f18-d76dfbeac6ee" providerId="ADAL" clId="{E07D1B0D-011A-4D10-9F78-1FFD5815FEC1}" dt="2022-11-27T03:40:05.721" v="19" actId="207"/>
        <pc:sldMkLst>
          <pc:docMk/>
          <pc:sldMk cId="3235881781" sldId="257"/>
        </pc:sldMkLst>
        <pc:graphicFrameChg chg="add mod modGraphic">
          <ac:chgData name="Muhammad Naeem Akhtar" userId="441ba647-02a9-4148-9f18-d76dfbeac6ee" providerId="ADAL" clId="{E07D1B0D-011A-4D10-9F78-1FFD5815FEC1}" dt="2022-11-27T03:40:05.721" v="19" actId="207"/>
          <ac:graphicFrameMkLst>
            <pc:docMk/>
            <pc:sldMk cId="3235881781" sldId="257"/>
            <ac:graphicFrameMk id="3" creationId="{0BFE6B32-CAC2-4C6D-B03E-FCC2565E2169}"/>
          </ac:graphicFrameMkLst>
        </pc:graphicFrameChg>
        <pc:graphicFrameChg chg="del">
          <ac:chgData name="Muhammad Naeem Akhtar" userId="441ba647-02a9-4148-9f18-d76dfbeac6ee" providerId="ADAL" clId="{E07D1B0D-011A-4D10-9F78-1FFD5815FEC1}" dt="2022-11-27T03:38:46.987" v="0" actId="478"/>
          <ac:graphicFrameMkLst>
            <pc:docMk/>
            <pc:sldMk cId="3235881781" sldId="257"/>
            <ac:graphicFrameMk id="6" creationId="{410FED86-7EB0-4384-B8A6-68942242D9BE}"/>
          </ac:graphicFrameMkLst>
        </pc:graphicFrameChg>
      </pc:sldChg>
      <pc:sldChg chg="modSp add">
        <pc:chgData name="Muhammad Naeem Akhtar" userId="441ba647-02a9-4148-9f18-d76dfbeac6ee" providerId="ADAL" clId="{E07D1B0D-011A-4D10-9F78-1FFD5815FEC1}" dt="2022-11-27T03:53:48.446" v="189" actId="20577"/>
        <pc:sldMkLst>
          <pc:docMk/>
          <pc:sldMk cId="1868876220" sldId="266"/>
        </pc:sldMkLst>
        <pc:spChg chg="mod">
          <ac:chgData name="Muhammad Naeem Akhtar" userId="441ba647-02a9-4148-9f18-d76dfbeac6ee" providerId="ADAL" clId="{E07D1B0D-011A-4D10-9F78-1FFD5815FEC1}" dt="2022-11-27T03:42:01.876" v="61" actId="20577"/>
          <ac:spMkLst>
            <pc:docMk/>
            <pc:sldMk cId="1868876220" sldId="266"/>
            <ac:spMk id="2" creationId="{0967009F-7B66-409C-BFDE-F3BF949BBD69}"/>
          </ac:spMkLst>
        </pc:spChg>
        <pc:spChg chg="mod">
          <ac:chgData name="Muhammad Naeem Akhtar" userId="441ba647-02a9-4148-9f18-d76dfbeac6ee" providerId="ADAL" clId="{E07D1B0D-011A-4D10-9F78-1FFD5815FEC1}" dt="2022-11-27T03:53:48.446" v="189" actId="20577"/>
          <ac:spMkLst>
            <pc:docMk/>
            <pc:sldMk cId="1868876220" sldId="266"/>
            <ac:spMk id="3" creationId="{16416135-8B86-480C-BCBB-2C31C0B95879}"/>
          </ac:spMkLst>
        </pc:spChg>
      </pc:sldChg>
      <pc:sldChg chg="modSp add">
        <pc:chgData name="Muhammad Naeem Akhtar" userId="441ba647-02a9-4148-9f18-d76dfbeac6ee" providerId="ADAL" clId="{E07D1B0D-011A-4D10-9F78-1FFD5815FEC1}" dt="2022-11-27T04:20:36.098" v="273" actId="20577"/>
        <pc:sldMkLst>
          <pc:docMk/>
          <pc:sldMk cId="2409226696" sldId="267"/>
        </pc:sldMkLst>
        <pc:spChg chg="mod">
          <ac:chgData name="Muhammad Naeem Akhtar" userId="441ba647-02a9-4148-9f18-d76dfbeac6ee" providerId="ADAL" clId="{E07D1B0D-011A-4D10-9F78-1FFD5815FEC1}" dt="2022-11-27T04:20:25.239" v="259" actId="20577"/>
          <ac:spMkLst>
            <pc:docMk/>
            <pc:sldMk cId="2409226696" sldId="267"/>
            <ac:spMk id="2" creationId="{56E0E265-C9D7-48FD-A96D-AFC7A99CC2B4}"/>
          </ac:spMkLst>
        </pc:spChg>
        <pc:spChg chg="mod">
          <ac:chgData name="Muhammad Naeem Akhtar" userId="441ba647-02a9-4148-9f18-d76dfbeac6ee" providerId="ADAL" clId="{E07D1B0D-011A-4D10-9F78-1FFD5815FEC1}" dt="2022-11-27T04:20:36.098" v="273" actId="20577"/>
          <ac:spMkLst>
            <pc:docMk/>
            <pc:sldMk cId="2409226696" sldId="267"/>
            <ac:spMk id="3" creationId="{4586CFB9-25C8-4BD2-BF5F-4C3E2D5629DC}"/>
          </ac:spMkLst>
        </pc:spChg>
      </pc:sldChg>
      <pc:sldChg chg="del modAnim">
        <pc:chgData name="Muhammad Naeem Akhtar" userId="441ba647-02a9-4148-9f18-d76dfbeac6ee" providerId="ADAL" clId="{E07D1B0D-011A-4D10-9F78-1FFD5815FEC1}" dt="2022-11-27T03:41:09.094" v="22" actId="2696"/>
        <pc:sldMkLst>
          <pc:docMk/>
          <pc:sldMk cId="0" sldId="295"/>
        </pc:sldMkLst>
      </pc:sldChg>
      <pc:sldChg chg="del modAnim">
        <pc:chgData name="Muhammad Naeem Akhtar" userId="441ba647-02a9-4148-9f18-d76dfbeac6ee" providerId="ADAL" clId="{E07D1B0D-011A-4D10-9F78-1FFD5815FEC1}" dt="2022-11-27T03:41:09.141" v="23" actId="2696"/>
        <pc:sldMkLst>
          <pc:docMk/>
          <pc:sldMk cId="0" sldId="296"/>
        </pc:sldMkLst>
      </pc:sldChg>
      <pc:sldChg chg="del modAnim">
        <pc:chgData name="Muhammad Naeem Akhtar" userId="441ba647-02a9-4148-9f18-d76dfbeac6ee" providerId="ADAL" clId="{E07D1B0D-011A-4D10-9F78-1FFD5815FEC1}" dt="2022-11-27T03:41:09.172" v="24" actId="2696"/>
        <pc:sldMkLst>
          <pc:docMk/>
          <pc:sldMk cId="0" sldId="297"/>
        </pc:sldMkLst>
      </pc:sldChg>
      <pc:sldChg chg="del modAnim">
        <pc:chgData name="Muhammad Naeem Akhtar" userId="441ba647-02a9-4148-9f18-d76dfbeac6ee" providerId="ADAL" clId="{E07D1B0D-011A-4D10-9F78-1FFD5815FEC1}" dt="2022-11-27T03:41:09.204" v="25" actId="2696"/>
        <pc:sldMkLst>
          <pc:docMk/>
          <pc:sldMk cId="0" sldId="298"/>
        </pc:sldMkLst>
      </pc:sldChg>
      <pc:sldChg chg="del modAnim">
        <pc:chgData name="Muhammad Naeem Akhtar" userId="441ba647-02a9-4148-9f18-d76dfbeac6ee" providerId="ADAL" clId="{E07D1B0D-011A-4D10-9F78-1FFD5815FEC1}" dt="2022-11-27T03:41:09.297" v="29" actId="2696"/>
        <pc:sldMkLst>
          <pc:docMk/>
          <pc:sldMk cId="0" sldId="299"/>
        </pc:sldMkLst>
      </pc:sldChg>
      <pc:sldChg chg="del modAnim">
        <pc:chgData name="Muhammad Naeem Akhtar" userId="441ba647-02a9-4148-9f18-d76dfbeac6ee" providerId="ADAL" clId="{E07D1B0D-011A-4D10-9F78-1FFD5815FEC1}" dt="2022-11-27T03:41:09.313" v="30" actId="2696"/>
        <pc:sldMkLst>
          <pc:docMk/>
          <pc:sldMk cId="0" sldId="300"/>
        </pc:sldMkLst>
      </pc:sldChg>
      <pc:sldChg chg="del modAnim">
        <pc:chgData name="Muhammad Naeem Akhtar" userId="441ba647-02a9-4148-9f18-d76dfbeac6ee" providerId="ADAL" clId="{E07D1B0D-011A-4D10-9F78-1FFD5815FEC1}" dt="2022-11-27T03:41:09.329" v="31" actId="2696"/>
        <pc:sldMkLst>
          <pc:docMk/>
          <pc:sldMk cId="0" sldId="305"/>
        </pc:sldMkLst>
      </pc:sldChg>
      <pc:sldChg chg="del modAnim">
        <pc:chgData name="Muhammad Naeem Akhtar" userId="441ba647-02a9-4148-9f18-d76dfbeac6ee" providerId="ADAL" clId="{E07D1B0D-011A-4D10-9F78-1FFD5815FEC1}" dt="2022-11-27T03:41:09.360" v="35" actId="2696"/>
        <pc:sldMkLst>
          <pc:docMk/>
          <pc:sldMk cId="0" sldId="308"/>
        </pc:sldMkLst>
      </pc:sldChg>
      <pc:sldChg chg="del modAnim">
        <pc:chgData name="Muhammad Naeem Akhtar" userId="441ba647-02a9-4148-9f18-d76dfbeac6ee" providerId="ADAL" clId="{E07D1B0D-011A-4D10-9F78-1FFD5815FEC1}" dt="2022-11-27T03:41:09.266" v="27" actId="2696"/>
        <pc:sldMkLst>
          <pc:docMk/>
          <pc:sldMk cId="0" sldId="316"/>
        </pc:sldMkLst>
      </pc:sldChg>
      <pc:sldChg chg="del modAnim">
        <pc:chgData name="Muhammad Naeem Akhtar" userId="441ba647-02a9-4148-9f18-d76dfbeac6ee" providerId="ADAL" clId="{E07D1B0D-011A-4D10-9F78-1FFD5815FEC1}" dt="2022-11-27T03:41:09.282" v="28" actId="2696"/>
        <pc:sldMkLst>
          <pc:docMk/>
          <pc:sldMk cId="0" sldId="370"/>
        </pc:sldMkLst>
      </pc:sldChg>
      <pc:sldChg chg="del modAnim">
        <pc:chgData name="Muhammad Naeem Akhtar" userId="441ba647-02a9-4148-9f18-d76dfbeac6ee" providerId="ADAL" clId="{E07D1B0D-011A-4D10-9F78-1FFD5815FEC1}" dt="2022-11-27T03:41:09.344" v="32" actId="2696"/>
        <pc:sldMkLst>
          <pc:docMk/>
          <pc:sldMk cId="0" sldId="371"/>
        </pc:sldMkLst>
      </pc:sldChg>
      <pc:sldChg chg="del modAnim">
        <pc:chgData name="Muhammad Naeem Akhtar" userId="441ba647-02a9-4148-9f18-d76dfbeac6ee" providerId="ADAL" clId="{E07D1B0D-011A-4D10-9F78-1FFD5815FEC1}" dt="2022-11-27T03:41:09.344" v="33" actId="2696"/>
        <pc:sldMkLst>
          <pc:docMk/>
          <pc:sldMk cId="0" sldId="372"/>
        </pc:sldMkLst>
      </pc:sldChg>
      <pc:sldChg chg="del modAnim">
        <pc:chgData name="Muhammad Naeem Akhtar" userId="441ba647-02a9-4148-9f18-d76dfbeac6ee" providerId="ADAL" clId="{E07D1B0D-011A-4D10-9F78-1FFD5815FEC1}" dt="2022-11-27T03:41:09.250" v="26" actId="2696"/>
        <pc:sldMkLst>
          <pc:docMk/>
          <pc:sldMk cId="0" sldId="373"/>
        </pc:sldMkLst>
      </pc:sldChg>
      <pc:sldChg chg="del modAnim">
        <pc:chgData name="Muhammad Naeem Akhtar" userId="441ba647-02a9-4148-9f18-d76dfbeac6ee" providerId="ADAL" clId="{E07D1B0D-011A-4D10-9F78-1FFD5815FEC1}" dt="2022-11-27T03:41:09.360" v="34" actId="2696"/>
        <pc:sldMkLst>
          <pc:docMk/>
          <pc:sldMk cId="0" sldId="558"/>
        </pc:sldMkLst>
      </pc:sldChg>
      <pc:sldChg chg="del setBg modAnim">
        <pc:chgData name="Muhammad Naeem Akhtar" userId="441ba647-02a9-4148-9f18-d76dfbeac6ee" providerId="ADAL" clId="{E07D1B0D-011A-4D10-9F78-1FFD5815FEC1}" dt="2022-11-27T03:41:09.391" v="37" actId="2696"/>
        <pc:sldMkLst>
          <pc:docMk/>
          <pc:sldMk cId="1472253279" sldId="559"/>
        </pc:sldMkLst>
      </pc:sldChg>
      <pc:sldChg chg="del modAnim">
        <pc:chgData name="Muhammad Naeem Akhtar" userId="441ba647-02a9-4148-9f18-d76dfbeac6ee" providerId="ADAL" clId="{E07D1B0D-011A-4D10-9F78-1FFD5815FEC1}" dt="2022-11-27T03:41:09.375" v="36" actId="2696"/>
        <pc:sldMkLst>
          <pc:docMk/>
          <pc:sldMk cId="589960383" sldId="560"/>
        </pc:sldMkLst>
      </pc:sldChg>
      <pc:sldChg chg="del setBg modAnim">
        <pc:chgData name="Muhammad Naeem Akhtar" userId="441ba647-02a9-4148-9f18-d76dfbeac6ee" providerId="ADAL" clId="{E07D1B0D-011A-4D10-9F78-1FFD5815FEC1}" dt="2022-11-27T03:41:09.407" v="38" actId="2696"/>
        <pc:sldMkLst>
          <pc:docMk/>
          <pc:sldMk cId="3573098801" sldId="561"/>
        </pc:sldMkLst>
      </pc:sldChg>
      <pc:sldMasterChg chg="setBg modSldLayout">
        <pc:chgData name="Muhammad Naeem Akhtar" userId="441ba647-02a9-4148-9f18-d76dfbeac6ee" providerId="ADAL" clId="{E07D1B0D-011A-4D10-9F78-1FFD5815FEC1}" dt="2022-11-27T03:40:26.756" v="21"/>
        <pc:sldMasterMkLst>
          <pc:docMk/>
          <pc:sldMasterMk cId="1626316225" sldId="2147483648"/>
        </pc:sldMasterMkLst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2121292044" sldId="2147483649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3698441967" sldId="2147483650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805167124" sldId="2147483651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3579448086" sldId="2147483652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3681067921" sldId="2147483653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2983985549" sldId="2147483654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2527068207" sldId="2147483655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252385280" sldId="2147483656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3811412826" sldId="2147483657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1308745917" sldId="2147483658"/>
          </pc:sldLayoutMkLst>
        </pc:sldLayoutChg>
        <pc:sldLayoutChg chg="setBg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626316225" sldId="2147483648"/>
            <pc:sldLayoutMk cId="1528138842" sldId="2147483659"/>
          </pc:sldLayoutMkLst>
        </pc:sldLayoutChg>
      </pc:sldMasterChg>
      <pc:sldMasterChg chg="setBg modSldLayout">
        <pc:chgData name="Muhammad Naeem Akhtar" userId="441ba647-02a9-4148-9f18-d76dfbeac6ee" providerId="ADAL" clId="{E07D1B0D-011A-4D10-9F78-1FFD5815FEC1}" dt="2022-11-27T03:40:26.756" v="21"/>
        <pc:sldMasterMkLst>
          <pc:docMk/>
          <pc:sldMasterMk cId="1389246763" sldId="2147483660"/>
        </pc:sldMasterMkLst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2368813887" sldId="2147483661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3830455036" sldId="2147483662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2971413519" sldId="2147483663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3711198464" sldId="2147483664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2666894472" sldId="2147483665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2315636600" sldId="2147483666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3260171445" sldId="2147483667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1010801556" sldId="2147483668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1723044064" sldId="2147483669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4021610557" sldId="2147483670"/>
          </pc:sldLayoutMkLst>
        </pc:sldLayoutChg>
        <pc:sldLayoutChg chg="setBg modAnim">
          <pc:chgData name="Muhammad Naeem Akhtar" userId="441ba647-02a9-4148-9f18-d76dfbeac6ee" providerId="ADAL" clId="{E07D1B0D-011A-4D10-9F78-1FFD5815FEC1}" dt="2022-11-27T03:40:26.756" v="21"/>
          <pc:sldLayoutMkLst>
            <pc:docMk/>
            <pc:sldMasterMk cId="1389246763" sldId="2147483660"/>
            <pc:sldLayoutMk cId="152635340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14AF-D02C-4B25-BD7B-99252A8C0F7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AD1F5-FDE1-4F63-B89F-B71E1952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we have 3 variables “a1”, “a2” and “a3” of type “class A”. Here we are trying to add two objects “a1” and “a2”, which are of user-defined type i.e. of type “class A” using the “+” operator. 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if the user wants to make the operator “+” to add two class objects, the user has to redefine the meaning of the “+” operator such that it adds two class objects. This is done by using the concept “Operator overloading”. So the main idea behind “Operator overloading” is to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operators with class variables or class objects. Redefining the meaning of operators really does not change their original meaning; instead, they have been given additional meaning along with their existing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AD1F5-FDE1-4F63-B89F-B71E1952F7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AD1F5-FDE1-4F63-B89F-B71E1952F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8BA-5D36-4AC8-B23F-40C9274C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58E7-36D8-4BF6-A8F4-F73BE412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B6C9-DEF5-451B-882F-9C4C0C1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823A-1003-4F87-8D42-F8B5DBF1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71F3-B42C-4EF5-99D5-73766E8A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0CD4-FE24-4B1A-BFDE-213969A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FF0F8-14CF-4203-9BF4-7FEB8B1B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DF3E-21B9-4AC5-B89D-1875B61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ADA8-B3FD-40C2-8563-F6B69CF3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7DA7-D0C2-4515-A080-3E72F89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6936-D07F-4CFB-A057-59C14A659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E12-A9ED-41B9-B4E2-6E864291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511E-9DF6-4108-848A-30796FA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27A5-C598-4368-8B15-E3262132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3401-28B6-463C-B261-E9189D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D965A-D480-420B-B739-FF52A827A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2C9D4-583E-4607-8F99-20EA040C1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28470-B5F8-46C1-8CB0-46F4E44ED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4FFA2-2D88-47A5-A7A2-E87A836CB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81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0ECF2-C150-4BFA-8AD9-E26F8EA29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92F4F-DC62-478E-B6A4-9D6501BDC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9EFA0-92D9-4245-9442-FD9ABD0FD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55417-D11C-4272-897B-A530DCCA2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45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9A447-3367-4D07-941D-CFCAC3F27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258AB-C074-451F-8939-739CEDC9C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7B0E6-7CF7-444E-A813-83892F7E4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86FBE-79F9-45FC-8688-AC62F7B6A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1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2A8B1A-0BDC-4A28-801C-4113EFBA5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DB8BC5-6388-48AD-998B-8A44B8453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F62A73-D5AD-4949-A652-021FF51EE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16757-7453-496B-9E87-7D4A53C04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19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FC75A4-E9AB-4958-A3D7-651CF8DEF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45F83F-AB22-4065-AB49-7AF98131E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7E250B2-9BF6-418E-B83F-89D1AABF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E82D6-BFC4-4418-BBDB-220B69D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9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586958-F4FE-481E-B1C6-7BE7BCA18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094988-C036-4A25-92AE-EF775B708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1C6EBC-2633-4413-A8C9-DD2E31E4C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BC438-EEFA-47CF-BE4C-7BB7EBC73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63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485C43-FA57-4FDB-A8E8-F5E2269AF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87398B-4D51-47E6-B3CB-F57B6E682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3C135F-B666-4084-A4EC-4AA710E0F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A02A2-F73A-4BDE-AAFD-8802F166C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171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8DA76B-3913-487D-B715-EE67568C59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4DEB30-7FBB-4645-9F02-1678FCCC4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27A1F5-911A-4718-B2A1-7D212AA50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09827-6B78-4D8E-82E9-F36CF8C62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8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6CFA-0B0E-42A2-B7A7-5838EA13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8E2D-4DA5-4E60-855E-4CB4277A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7C19-90AC-4304-A65E-74C5745E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C9D5-0FD6-4022-ACDD-ADCDA93E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9937-723E-4EF0-9CFB-C560E51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CBCB6C-E60F-411A-AD52-073CB3283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E401AC-36C3-4C46-9CFC-73C7B6E1A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883021-2053-434C-81E3-78B32F3E2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55AA5-46A3-4ABC-8406-D96FFF4FE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044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973BB-453E-41CE-87BF-8282204AD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0729C-C4DA-441D-96B8-C23F41628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E8EC2-0E22-4A99-A844-0FBC88CEB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86599-1CDD-46C9-B586-19145FFB6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610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2D0E0-9AA2-4EA1-9C2F-ACA558C2F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8722-0E70-4729-B3BB-AF0259EEB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CFBFD-5C60-4E5F-8067-AE859A9368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9D883-DEBD-4728-A571-020B99069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3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A9B2-8FF2-4CF0-888B-714921C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8C61-ADCB-4B3F-8A81-5700A04F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59F0-25B0-4FB1-86E1-676B875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4ECA-5B8C-4761-B062-10693ED5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71E2-0ED9-444E-AF0D-A96CED5A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B3C-1886-4421-9A18-13410E4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F4C7-22BD-4031-8224-C3A145E0D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E668-A42E-4ABC-8407-8AEF8DBD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9E2E-0AF7-4485-B85D-6B26AD9A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3C5C-0649-42CB-82B0-3B599446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D5A0-215D-4A4D-AD85-72ADD7EF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23CC-B19D-4A8B-A372-1D9A7DB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3C32-9180-4E2E-ABE3-5975A615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3F9A-02DF-46D4-9739-C84B6134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6D60F-5559-4B0F-B550-6BDC40A0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8A1A-CB17-4D7B-8025-18DFA3B4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3A898-C138-4819-A579-26FEA65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CD31F-A573-49BF-89BD-2F5225C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75D77-921A-4110-84A1-080055CC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C46-3376-4513-8D92-63004CD8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E44A-B1A3-47DA-9C36-E870D154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14DC1-2687-4B5A-B303-9CEDD613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906A-0AC0-4985-B847-8C36C724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2E381-CEA7-4D00-B114-FF6529C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1D2EA-E104-4AA0-A5B0-BFF3478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8C47-973F-4118-899B-84D501AF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B3D2-65E7-4242-95D2-7BA13D6E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204-8A39-46F4-9BDE-677A58C8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E8B3-D456-4C2F-BF6D-04A9CED3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2033-7C1D-47C0-BA91-86BA759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9C69-2BCE-4BD8-B2E3-ED04328C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F0F1-86B9-4CB4-847D-CEF6213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DD8-A732-4B5C-9ACB-3426FA6C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991D-B22E-4EB6-8D17-BF8C93095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8FDC-C269-4301-91B1-179BE44C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49D1-73A8-4D10-934E-170D3A8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ABAF-9EC2-48A1-884C-BF2ECD9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93E4-11B5-4C27-913B-34D6B787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98218-7FD5-451F-9DDB-F47965F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7579-A91F-43A8-B6E3-BE6EF9D1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F830-AC00-4E3E-A6F2-0F422196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A31E-11D7-42BA-BA41-6ECDCE97228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414-D155-4C1D-BA1A-1503464D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A57C-FE42-4E83-B855-08F2EFD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2C01F63-B049-47F4-AC65-361B6CB360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5458EB84-C585-4969-9047-B81CDA475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084" name="Rectangle 4">
            <a:extLst>
              <a:ext uri="{FF2B5EF4-FFF2-40B4-BE49-F238E27FC236}">
                <a16:creationId xmlns:a16="http://schemas.microsoft.com/office/drawing/2014/main" id="{DCF52ED9-BB53-41CE-834D-9FCDF01065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076A8DF7-0EE1-4465-A59E-BFE6AD168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E25F5FC-6210-4E89-AD5A-9A561C40D3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30086" name="Rectangle 6">
            <a:extLst>
              <a:ext uri="{FF2B5EF4-FFF2-40B4-BE49-F238E27FC236}">
                <a16:creationId xmlns:a16="http://schemas.microsoft.com/office/drawing/2014/main" id="{77370F1F-2C3A-4036-BF0E-510FCC7ED9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vu logo">
            <a:extLst>
              <a:ext uri="{FF2B5EF4-FFF2-40B4-BE49-F238E27FC236}">
                <a16:creationId xmlns:a16="http://schemas.microsoft.com/office/drawing/2014/main" id="{2A2AE29B-915A-43F1-B3F4-EB316E33BE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97600"/>
            <a:ext cx="17272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467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EE67-25BC-47D0-8068-40752568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643E-E76A-4181-9EC4-895A9A7BC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WEEK07</a:t>
            </a:r>
            <a:br>
              <a:rPr lang="en-US" dirty="0"/>
            </a:br>
            <a:r>
              <a:rPr lang="en-US" dirty="0"/>
              <a:t>MUHAMMAD NAEEM AKHTAR</a:t>
            </a:r>
          </a:p>
        </p:txBody>
      </p:sp>
    </p:spTree>
    <p:extLst>
      <p:ext uri="{BB962C8B-B14F-4D97-AF65-F5344CB8AC3E}">
        <p14:creationId xmlns:p14="http://schemas.microsoft.com/office/powerpoint/2010/main" val="21449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5B39-1C54-46BF-9783-365E7EBC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DF6A-1308-433C-B328-04D2022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Operators cannot be overloaded for built in types only. At least one operand must be used defined type.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Assignment (=), subscript ([]), function call (“()”), and member selection (-  &gt;) operators must be defined as member functions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Except the operators specified in point 6, all other operators can be either member functions or a non member functions.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Some operators like (assignment)=, (address)&amp; and comma (,) are by default overloaded.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 not change natural behavior of an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09F-7B66-409C-BFDE-F3BF949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 Overloading (==, &gt;=, &lt;=, ==)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6135-8B86-480C-BCBB-2C31C0B9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operator overloading: See example relational_01.cpp</a:t>
            </a:r>
          </a:p>
          <a:p>
            <a:r>
              <a:rPr lang="en-US" dirty="0"/>
              <a:t>Similarly we can overload remaining.</a:t>
            </a:r>
          </a:p>
          <a:p>
            <a:r>
              <a:rPr lang="en-US" dirty="0"/>
              <a:t>See example: relational_02,03,04.cpp</a:t>
            </a:r>
          </a:p>
        </p:txBody>
      </p:sp>
    </p:spTree>
    <p:extLst>
      <p:ext uri="{BB962C8B-B14F-4D97-AF65-F5344CB8AC3E}">
        <p14:creationId xmlns:p14="http://schemas.microsoft.com/office/powerpoint/2010/main" val="18688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E265-C9D7-48FD-A96D-AFC7A99C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“&lt;&lt;”and “&gt;&gt;”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CFB9-25C8-4BD2-BF5F-4C3E2D56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See example: stream</a:t>
            </a:r>
            <a:r>
              <a:rPr lang="en-US" dirty="0"/>
              <a:t>_01.cpp</a:t>
            </a:r>
          </a:p>
        </p:txBody>
      </p:sp>
    </p:spTree>
    <p:extLst>
      <p:ext uri="{BB962C8B-B14F-4D97-AF65-F5344CB8AC3E}">
        <p14:creationId xmlns:p14="http://schemas.microsoft.com/office/powerpoint/2010/main" val="240922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5E8-11C0-4DC9-8293-6DEA349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FE6B32-CAC2-4C6D-B03E-FCC2565E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93107"/>
              </p:ext>
            </p:extLst>
          </p:nvPr>
        </p:nvGraphicFramePr>
        <p:xfrm>
          <a:off x="904580" y="1464445"/>
          <a:ext cx="10382839" cy="4719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965">
                  <a:extLst>
                    <a:ext uri="{9D8B030D-6E8A-4147-A177-3AD203B41FA5}">
                      <a16:colId xmlns:a16="http://schemas.microsoft.com/office/drawing/2014/main" val="2727731503"/>
                    </a:ext>
                  </a:extLst>
                </a:gridCol>
                <a:gridCol w="4424850">
                  <a:extLst>
                    <a:ext uri="{9D8B030D-6E8A-4147-A177-3AD203B41FA5}">
                      <a16:colId xmlns:a16="http://schemas.microsoft.com/office/drawing/2014/main" val="2634092164"/>
                    </a:ext>
                  </a:extLst>
                </a:gridCol>
                <a:gridCol w="2183331">
                  <a:extLst>
                    <a:ext uri="{9D8B030D-6E8A-4147-A177-3AD203B41FA5}">
                      <a16:colId xmlns:a16="http://schemas.microsoft.com/office/drawing/2014/main" val="2014334095"/>
                    </a:ext>
                  </a:extLst>
                </a:gridCol>
                <a:gridCol w="2657693">
                  <a:extLst>
                    <a:ext uri="{9D8B030D-6E8A-4147-A177-3AD203B41FA5}">
                      <a16:colId xmlns:a16="http://schemas.microsoft.com/office/drawing/2014/main" val="929772914"/>
                    </a:ext>
                  </a:extLst>
                </a:gridCol>
              </a:tblGrid>
              <a:tr h="311235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Operator Overloading continued (==, &gt;=, &lt;=, ==)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Stream Insertion &lt;&lt; , Stream Extraction &gt;&gt;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Text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Chapter: 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Quiz: 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8025236"/>
                  </a:ext>
                </a:extLst>
              </a:tr>
              <a:tr h="1607187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Has-a relationship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Text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Chapter: 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Section: 10.3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53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8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we can make operators work for user-defined classes. </a:t>
            </a:r>
          </a:p>
          <a:p>
            <a:r>
              <a:rPr lang="en-US" dirty="0"/>
              <a:t>This means C++ has the ability to provide the operators with a special meaning for a data type, this ability is known as operator overloading.</a:t>
            </a:r>
          </a:p>
          <a:p>
            <a:r>
              <a:rPr lang="en-US" dirty="0"/>
              <a:t> For example, we can overload an operator ‘+’ in a class like String so that we can concatenate two strings by just using +. </a:t>
            </a:r>
          </a:p>
          <a:p>
            <a:r>
              <a:rPr lang="en-US" dirty="0"/>
              <a:t>Other example classes where arithmetic operators may be overloaded are Complex Numbers, Fractional Numbers,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180391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Operator overloading is a compile-time polymorphism. </a:t>
            </a:r>
          </a:p>
          <a:p>
            <a:pPr fontAlgn="base"/>
            <a:r>
              <a:rPr lang="en-US" dirty="0"/>
              <a:t>It is an idea of giving special meaning to an existing operator in C++ without changing its original meaning.</a:t>
            </a:r>
          </a:p>
          <a:p>
            <a:pPr fontAlgn="base"/>
            <a:r>
              <a:rPr lang="en-US" dirty="0"/>
              <a:t>Example:</a:t>
            </a:r>
          </a:p>
          <a:p>
            <a:pPr marL="0" indent="0" fontAlgn="base">
              <a:buNone/>
            </a:pPr>
            <a:r>
              <a:rPr lang="en-US" dirty="0"/>
              <a:t>       int a;</a:t>
            </a:r>
            <a:br>
              <a:rPr lang="en-US" dirty="0"/>
            </a:br>
            <a:r>
              <a:rPr lang="en-US" dirty="0"/>
              <a:t>      float </a:t>
            </a:r>
            <a:r>
              <a:rPr lang="en-US" dirty="0" err="1"/>
              <a:t>b,sum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 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Here, variables “a” and “b” are of types “int” and “float”, which are built-in data types. Hence the addition operator ‘+’ can easily add the contents of “a” and “b”. This is because the addition operator “+” is predefined to add variables of built-in data type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Now, consider another example</a:t>
            </a:r>
          </a:p>
          <a:p>
            <a:pPr marL="0" indent="0" fontAlgn="base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	{</a:t>
            </a:r>
          </a:p>
          <a:p>
            <a:pPr marL="0" indent="0" fontAlgn="base">
              <a:buNone/>
            </a:pPr>
            <a:r>
              <a:rPr lang="en-US" dirty="0"/>
              <a:t>		//</a:t>
            </a:r>
            <a:r>
              <a:rPr lang="en-US" dirty="0" err="1"/>
              <a:t>somecode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};</a:t>
            </a:r>
          </a:p>
          <a:p>
            <a:pPr marL="0" indent="0" fontAlgn="base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    		 A   a1,a2,a3;    //error</a:t>
            </a:r>
          </a:p>
          <a:p>
            <a:pPr marL="0" indent="0" fontAlgn="base">
              <a:buNone/>
            </a:pPr>
            <a:r>
              <a:rPr lang="en-US" dirty="0"/>
              <a:t>    		 a3= a1 + a2;</a:t>
            </a:r>
          </a:p>
          <a:p>
            <a:pPr marL="0" indent="0" fontAlgn="base">
              <a:buNone/>
            </a:pPr>
            <a:r>
              <a:rPr lang="en-US" dirty="0"/>
              <a:t>      		return 0;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AAB7-9479-4B7F-98BE-6490D47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5A08-C7EA-4216-A51E-92609554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 function can be member function of class or friend function.</a:t>
            </a:r>
          </a:p>
          <a:p>
            <a:r>
              <a:rPr lang="en-US" dirty="0"/>
              <a:t>Overloading + operator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 :: operator symbol (argument list)</a:t>
            </a:r>
          </a:p>
          <a:p>
            <a:pPr lvl="1"/>
            <a:r>
              <a:rPr lang="en-US" dirty="0"/>
              <a:t>Box operator+(const Box&amp;)</a:t>
            </a:r>
          </a:p>
          <a:p>
            <a:r>
              <a:rPr lang="en-US" dirty="0"/>
              <a:t>See operator_overloading_plus1,2.cpp</a:t>
            </a:r>
          </a:p>
          <a:p>
            <a:r>
              <a:rPr lang="en-US" dirty="0" err="1"/>
              <a:t>Classname</a:t>
            </a:r>
            <a:r>
              <a:rPr lang="en-US" dirty="0"/>
              <a:t> obj3=obj1+obj2</a:t>
            </a:r>
          </a:p>
          <a:p>
            <a:pPr lvl="1"/>
            <a:r>
              <a:rPr lang="en-US" dirty="0"/>
              <a:t>Compiler calls: obj4=obj1.operator+(obj2)</a:t>
            </a:r>
          </a:p>
        </p:txBody>
      </p:sp>
    </p:spTree>
    <p:extLst>
      <p:ext uri="{BB962C8B-B14F-4D97-AF65-F5344CB8AC3E}">
        <p14:creationId xmlns:p14="http://schemas.microsoft.com/office/powerpoint/2010/main" val="40730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221-6827-4C85-9662-D9EB88B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Operators Possible to Overload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1B574-DEF5-44BD-B0BF-F2D1BB07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9236"/>
            <a:ext cx="9974344" cy="48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221-6827-4C85-9662-D9EB88B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Operators Can not be Overloaded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4B99C-D67B-449B-A8E7-1FA7A6B6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205"/>
            <a:ext cx="10515600" cy="4351338"/>
          </a:xfrm>
        </p:spPr>
        <p:txBody>
          <a:bodyPr/>
          <a:lstStyle/>
          <a:p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typeid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Scope resolution (::)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Class member access operators (.(dot), .* (pointer to member operator))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Ternary or conditional (?:)</a:t>
            </a:r>
            <a:r>
              <a:rPr lang="en-US" altLang="en-US" sz="1400" dirty="0"/>
              <a:t> </a:t>
            </a:r>
            <a:endParaRPr lang="en-US" dirty="0"/>
          </a:p>
          <a:p>
            <a:r>
              <a:rPr lang="en-US" dirty="0"/>
              <a:t>Reading Assignment: Why we cannot overload above operators.</a:t>
            </a:r>
          </a:p>
        </p:txBody>
      </p:sp>
    </p:spTree>
    <p:extLst>
      <p:ext uri="{BB962C8B-B14F-4D97-AF65-F5344CB8AC3E}">
        <p14:creationId xmlns:p14="http://schemas.microsoft.com/office/powerpoint/2010/main" val="23822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24D7-D334-4EB6-AC3C-C5CF346C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 for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7BFF-AFEE-4666-BD36-8A6CCAB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000" dirty="0"/>
              <a:t>In C++, following are the general rules for operator overloading.</a:t>
            </a:r>
          </a:p>
          <a:p>
            <a:pPr marL="514350" indent="-514350" fontAlgn="base">
              <a:buAutoNum type="arabicParenR"/>
            </a:pPr>
            <a:r>
              <a:rPr lang="en-US" sz="3000" dirty="0"/>
              <a:t>Only built-in operators can be overloaded. New operators can not be created.</a:t>
            </a:r>
          </a:p>
          <a:p>
            <a:pPr marL="514350" indent="-514350" fontAlgn="base">
              <a:buAutoNum type="arabicParenR"/>
            </a:pPr>
            <a:r>
              <a:rPr lang="en-US" sz="3000" dirty="0"/>
              <a:t> </a:t>
            </a:r>
            <a:r>
              <a:rPr lang="en-US" sz="3000" u="sng" dirty="0">
                <a:hlinkClick r:id="rId3"/>
              </a:rPr>
              <a:t>Arity of the operators </a:t>
            </a:r>
            <a:r>
              <a:rPr lang="en-US" sz="3000" dirty="0"/>
              <a:t>cannot be changed.</a:t>
            </a:r>
          </a:p>
          <a:p>
            <a:pPr marL="0" indent="0" fontAlgn="base">
              <a:buNone/>
            </a:pPr>
            <a:r>
              <a:rPr lang="en-US" sz="3000" dirty="0"/>
              <a:t>        No. of operand an operator takes.</a:t>
            </a:r>
          </a:p>
          <a:p>
            <a:pPr marL="0" indent="0" fontAlgn="base">
              <a:buNone/>
            </a:pPr>
            <a:r>
              <a:rPr lang="en-US" sz="3000" dirty="0"/>
              <a:t>3)   Precedence and associativity of the operators cannot be changed.</a:t>
            </a:r>
          </a:p>
          <a:p>
            <a:pPr marL="0" indent="0" fontAlgn="base">
              <a:buNone/>
            </a:pPr>
            <a:r>
              <a:rPr lang="en-US" sz="3000" dirty="0"/>
              <a:t>	Precedence: </a:t>
            </a:r>
            <a:r>
              <a:rPr lang="en-US" sz="3000" dirty="0" err="1"/>
              <a:t>a+b</a:t>
            </a:r>
            <a:r>
              <a:rPr lang="en-US" sz="3000" dirty="0"/>
              <a:t>*c=b*</a:t>
            </a:r>
            <a:r>
              <a:rPr lang="en-US" sz="3000" dirty="0" err="1"/>
              <a:t>c+a</a:t>
            </a:r>
            <a:r>
              <a:rPr lang="en-US" sz="3000" dirty="0"/>
              <a:t> </a:t>
            </a:r>
          </a:p>
          <a:p>
            <a:pPr marL="0" indent="0" fontAlgn="base">
              <a:buNone/>
            </a:pPr>
            <a:r>
              <a:rPr lang="en-US" sz="3000" dirty="0"/>
              <a:t>	Associative: </a:t>
            </a:r>
            <a:r>
              <a:rPr lang="en-US" sz="3000" dirty="0" err="1"/>
              <a:t>a+b+c+d</a:t>
            </a:r>
            <a:r>
              <a:rPr lang="en-US" sz="3000" dirty="0"/>
              <a:t>(left to right </a:t>
            </a:r>
            <a:r>
              <a:rPr lang="en-US" sz="3000" dirty="0" err="1"/>
              <a:t>associcative</a:t>
            </a:r>
            <a:r>
              <a:rPr lang="en-US" sz="3000" dirty="0"/>
              <a:t>)</a:t>
            </a:r>
          </a:p>
          <a:p>
            <a:pPr marL="0" indent="0" fontAlgn="base">
              <a:buNone/>
            </a:pPr>
            <a:r>
              <a:rPr lang="en-US" sz="3000" dirty="0"/>
              <a:t>4)   Overloaded operators cannot have default arguments except the  </a:t>
            </a:r>
          </a:p>
          <a:p>
            <a:pPr marL="0" indent="0" fontAlgn="base">
              <a:buNone/>
            </a:pPr>
            <a:r>
              <a:rPr lang="en-US" sz="3000" dirty="0"/>
              <a:t>       function call operator () which can have default arguments.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ass">
  <a:themeElements>
    <a:clrScheme name="1_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1_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878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Tahoma</vt:lpstr>
      <vt:lpstr>Wingdings</vt:lpstr>
      <vt:lpstr>Office Theme</vt:lpstr>
      <vt:lpstr>1_Compass</vt:lpstr>
      <vt:lpstr>OOP</vt:lpstr>
      <vt:lpstr>Contents</vt:lpstr>
      <vt:lpstr>Operator Overloading in C++ </vt:lpstr>
      <vt:lpstr>Operator Overloading in C++ </vt:lpstr>
      <vt:lpstr>Operator Overloading in C++ </vt:lpstr>
      <vt:lpstr>Example</vt:lpstr>
      <vt:lpstr>List of Operators Possible to Overload</vt:lpstr>
      <vt:lpstr>List of Operators Can not be Overloaded</vt:lpstr>
      <vt:lpstr>Rules for Operator Overloading</vt:lpstr>
      <vt:lpstr>Rules…</vt:lpstr>
      <vt:lpstr> Overloading (==, &gt;=, &lt;=, ==) </vt:lpstr>
      <vt:lpstr>“&lt;&lt;”and “&gt;&gt;” operator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Muhammad Naeem Akhtar</dc:creator>
  <cp:lastModifiedBy>Mazhar Rehan</cp:lastModifiedBy>
  <cp:revision>13</cp:revision>
  <dcterms:created xsi:type="dcterms:W3CDTF">2022-11-10T04:45:07Z</dcterms:created>
  <dcterms:modified xsi:type="dcterms:W3CDTF">2022-12-05T04:28:14Z</dcterms:modified>
</cp:coreProperties>
</file>