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67"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08" autoAdjust="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Naeem Akhtar" userId="441ba647-02a9-4148-9f18-d76dfbeac6ee" providerId="ADAL" clId="{9186C416-851B-4A94-A65C-17ABC55FB1ED}"/>
    <pc:docChg chg="undo custSel addSld modSld">
      <pc:chgData name="Muhammad Naeem Akhtar" userId="441ba647-02a9-4148-9f18-d76dfbeac6ee" providerId="ADAL" clId="{9186C416-851B-4A94-A65C-17ABC55FB1ED}" dt="2022-11-14T00:34:30.312" v="874" actId="122"/>
      <pc:docMkLst>
        <pc:docMk/>
      </pc:docMkLst>
      <pc:sldChg chg="modSp add">
        <pc:chgData name="Muhammad Naeem Akhtar" userId="441ba647-02a9-4148-9f18-d76dfbeac6ee" providerId="ADAL" clId="{9186C416-851B-4A94-A65C-17ABC55FB1ED}" dt="2022-11-10T04:46:03.537" v="45" actId="20577"/>
        <pc:sldMkLst>
          <pc:docMk/>
          <pc:sldMk cId="2144917947" sldId="256"/>
        </pc:sldMkLst>
        <pc:spChg chg="mod">
          <ac:chgData name="Muhammad Naeem Akhtar" userId="441ba647-02a9-4148-9f18-d76dfbeac6ee" providerId="ADAL" clId="{9186C416-851B-4A94-A65C-17ABC55FB1ED}" dt="2022-11-10T04:45:52.567" v="17" actId="20577"/>
          <ac:spMkLst>
            <pc:docMk/>
            <pc:sldMk cId="2144917947" sldId="256"/>
            <ac:spMk id="2" creationId="{B52CEE67-25BC-47D0-8068-40752568019E}"/>
          </ac:spMkLst>
        </pc:spChg>
        <pc:spChg chg="mod">
          <ac:chgData name="Muhammad Naeem Akhtar" userId="441ba647-02a9-4148-9f18-d76dfbeac6ee" providerId="ADAL" clId="{9186C416-851B-4A94-A65C-17ABC55FB1ED}" dt="2022-11-10T04:46:03.537" v="45" actId="20577"/>
          <ac:spMkLst>
            <pc:docMk/>
            <pc:sldMk cId="2144917947" sldId="256"/>
            <ac:spMk id="3" creationId="{7590643E-E76A-4181-9EC4-895A9A7BC143}"/>
          </ac:spMkLst>
        </pc:spChg>
      </pc:sldChg>
      <pc:sldChg chg="addSp delSp modSp add">
        <pc:chgData name="Muhammad Naeem Akhtar" userId="441ba647-02a9-4148-9f18-d76dfbeac6ee" providerId="ADAL" clId="{9186C416-851B-4A94-A65C-17ABC55FB1ED}" dt="2022-11-13T03:26:27.937" v="436" actId="20577"/>
        <pc:sldMkLst>
          <pc:docMk/>
          <pc:sldMk cId="3235881781" sldId="257"/>
        </pc:sldMkLst>
        <pc:spChg chg="mod">
          <ac:chgData name="Muhammad Naeem Akhtar" userId="441ba647-02a9-4148-9f18-d76dfbeac6ee" providerId="ADAL" clId="{9186C416-851B-4A94-A65C-17ABC55FB1ED}" dt="2022-11-10T04:46:24.093" v="61" actId="20577"/>
          <ac:spMkLst>
            <pc:docMk/>
            <pc:sldMk cId="3235881781" sldId="257"/>
            <ac:spMk id="2" creationId="{200F65E8-11C0-4DC9-8293-6DEA3490F341}"/>
          </ac:spMkLst>
        </pc:spChg>
        <pc:spChg chg="del mod">
          <ac:chgData name="Muhammad Naeem Akhtar" userId="441ba647-02a9-4148-9f18-d76dfbeac6ee" providerId="ADAL" clId="{9186C416-851B-4A94-A65C-17ABC55FB1ED}" dt="2022-11-10T04:47:37.462" v="68"/>
          <ac:spMkLst>
            <pc:docMk/>
            <pc:sldMk cId="3235881781" sldId="257"/>
            <ac:spMk id="3" creationId="{1ED8D061-1E38-44E4-94B3-9B6EC5833C61}"/>
          </ac:spMkLst>
        </pc:spChg>
        <pc:graphicFrameChg chg="add mod modGraphic">
          <ac:chgData name="Muhammad Naeem Akhtar" userId="441ba647-02a9-4148-9f18-d76dfbeac6ee" providerId="ADAL" clId="{9186C416-851B-4A94-A65C-17ABC55FB1ED}" dt="2022-11-13T03:26:27.937" v="436" actId="20577"/>
          <ac:graphicFrameMkLst>
            <pc:docMk/>
            <pc:sldMk cId="3235881781" sldId="257"/>
            <ac:graphicFrameMk id="4" creationId="{E3CC4C8E-57DF-43F5-9527-273474301831}"/>
          </ac:graphicFrameMkLst>
        </pc:graphicFrameChg>
      </pc:sldChg>
    </pc:docChg>
  </pc:docChgLst>
  <pc:docChgLst>
    <pc:chgData name="Muhammad Naeem Akhtar" userId="441ba647-02a9-4148-9f18-d76dfbeac6ee" providerId="ADAL" clId="{039D6D1D-EFC0-4BF7-8A66-6AC63CCF591E}"/>
    <pc:docChg chg="custSel addSld delSld modSld">
      <pc:chgData name="Muhammad Naeem Akhtar" userId="441ba647-02a9-4148-9f18-d76dfbeac6ee" providerId="ADAL" clId="{039D6D1D-EFC0-4BF7-8A66-6AC63CCF591E}" dt="2022-12-19T04:24:24.586" v="624"/>
      <pc:docMkLst>
        <pc:docMk/>
      </pc:docMkLst>
      <pc:sldChg chg="modSp">
        <pc:chgData name="Muhammad Naeem Akhtar" userId="441ba647-02a9-4148-9f18-d76dfbeac6ee" providerId="ADAL" clId="{039D6D1D-EFC0-4BF7-8A66-6AC63CCF591E}" dt="2022-12-19T03:07:40.738" v="3" actId="20577"/>
        <pc:sldMkLst>
          <pc:docMk/>
          <pc:sldMk cId="2144917947" sldId="256"/>
        </pc:sldMkLst>
        <pc:spChg chg="mod">
          <ac:chgData name="Muhammad Naeem Akhtar" userId="441ba647-02a9-4148-9f18-d76dfbeac6ee" providerId="ADAL" clId="{039D6D1D-EFC0-4BF7-8A66-6AC63CCF591E}" dt="2022-12-19T03:07:40.738" v="3" actId="20577"/>
          <ac:spMkLst>
            <pc:docMk/>
            <pc:sldMk cId="2144917947" sldId="256"/>
            <ac:spMk id="3" creationId="{7590643E-E76A-4181-9EC4-895A9A7BC143}"/>
          </ac:spMkLst>
        </pc:spChg>
      </pc:sldChg>
      <pc:sldChg chg="addSp delSp modSp">
        <pc:chgData name="Muhammad Naeem Akhtar" userId="441ba647-02a9-4148-9f18-d76dfbeac6ee" providerId="ADAL" clId="{039D6D1D-EFC0-4BF7-8A66-6AC63CCF591E}" dt="2022-12-19T03:10:21.876" v="39" actId="20577"/>
        <pc:sldMkLst>
          <pc:docMk/>
          <pc:sldMk cId="3235881781" sldId="257"/>
        </pc:sldMkLst>
        <pc:graphicFrameChg chg="del mod modGraphic">
          <ac:chgData name="Muhammad Naeem Akhtar" userId="441ba647-02a9-4148-9f18-d76dfbeac6ee" providerId="ADAL" clId="{039D6D1D-EFC0-4BF7-8A66-6AC63CCF591E}" dt="2022-12-19T03:09:14.641" v="7" actId="478"/>
          <ac:graphicFrameMkLst>
            <pc:docMk/>
            <pc:sldMk cId="3235881781" sldId="257"/>
            <ac:graphicFrameMk id="3" creationId="{0BFE6B32-CAC2-4C6D-B03E-FCC2565E2169}"/>
          </ac:graphicFrameMkLst>
        </pc:graphicFrameChg>
        <pc:graphicFrameChg chg="add del">
          <ac:chgData name="Muhammad Naeem Akhtar" userId="441ba647-02a9-4148-9f18-d76dfbeac6ee" providerId="ADAL" clId="{039D6D1D-EFC0-4BF7-8A66-6AC63CCF591E}" dt="2022-12-19T03:09:21.250" v="9" actId="478"/>
          <ac:graphicFrameMkLst>
            <pc:docMk/>
            <pc:sldMk cId="3235881781" sldId="257"/>
            <ac:graphicFrameMk id="4" creationId="{734C131E-EFE8-4001-B246-7DE9200EF56D}"/>
          </ac:graphicFrameMkLst>
        </pc:graphicFrameChg>
        <pc:graphicFrameChg chg="add mod modGraphic">
          <ac:chgData name="Muhammad Naeem Akhtar" userId="441ba647-02a9-4148-9f18-d76dfbeac6ee" providerId="ADAL" clId="{039D6D1D-EFC0-4BF7-8A66-6AC63CCF591E}" dt="2022-12-19T03:10:21.876" v="39" actId="20577"/>
          <ac:graphicFrameMkLst>
            <pc:docMk/>
            <pc:sldMk cId="3235881781" sldId="257"/>
            <ac:graphicFrameMk id="5" creationId="{394D8EC1-D19A-4AC2-8A51-2E3118A47DCB}"/>
          </ac:graphicFrameMkLst>
        </pc:graphicFrameChg>
      </pc:sldChg>
      <pc:sldChg chg="del">
        <pc:chgData name="Muhammad Naeem Akhtar" userId="441ba647-02a9-4148-9f18-d76dfbeac6ee" providerId="ADAL" clId="{039D6D1D-EFC0-4BF7-8A66-6AC63CCF591E}" dt="2022-12-19T03:10:29.523" v="40" actId="2696"/>
        <pc:sldMkLst>
          <pc:docMk/>
          <pc:sldMk cId="1803913940" sldId="258"/>
        </pc:sldMkLst>
      </pc:sldChg>
      <pc:sldChg chg="modSp add">
        <pc:chgData name="Muhammad Naeem Akhtar" userId="441ba647-02a9-4148-9f18-d76dfbeac6ee" providerId="ADAL" clId="{039D6D1D-EFC0-4BF7-8A66-6AC63CCF591E}" dt="2022-12-19T03:13:37.643" v="55" actId="20577"/>
        <pc:sldMkLst>
          <pc:docMk/>
          <pc:sldMk cId="1828387748" sldId="258"/>
        </pc:sldMkLst>
        <pc:spChg chg="mod">
          <ac:chgData name="Muhammad Naeem Akhtar" userId="441ba647-02a9-4148-9f18-d76dfbeac6ee" providerId="ADAL" clId="{039D6D1D-EFC0-4BF7-8A66-6AC63CCF591E}" dt="2022-12-19T03:12:59.242" v="52"/>
          <ac:spMkLst>
            <pc:docMk/>
            <pc:sldMk cId="1828387748" sldId="258"/>
            <ac:spMk id="2" creationId="{ECFAA451-EED2-4160-B528-8DA915F97EEB}"/>
          </ac:spMkLst>
        </pc:spChg>
        <pc:spChg chg="mod">
          <ac:chgData name="Muhammad Naeem Akhtar" userId="441ba647-02a9-4148-9f18-d76dfbeac6ee" providerId="ADAL" clId="{039D6D1D-EFC0-4BF7-8A66-6AC63CCF591E}" dt="2022-12-19T03:13:37.643" v="55" actId="20577"/>
          <ac:spMkLst>
            <pc:docMk/>
            <pc:sldMk cId="1828387748" sldId="258"/>
            <ac:spMk id="3" creationId="{69CE78CB-915F-489B-936A-D7320C9F3799}"/>
          </ac:spMkLst>
        </pc:spChg>
      </pc:sldChg>
      <pc:sldChg chg="modSp add">
        <pc:chgData name="Muhammad Naeem Akhtar" userId="441ba647-02a9-4148-9f18-d76dfbeac6ee" providerId="ADAL" clId="{039D6D1D-EFC0-4BF7-8A66-6AC63CCF591E}" dt="2022-12-19T03:15:33.143" v="73" actId="20577"/>
        <pc:sldMkLst>
          <pc:docMk/>
          <pc:sldMk cId="1481760040" sldId="259"/>
        </pc:sldMkLst>
        <pc:spChg chg="mod">
          <ac:chgData name="Muhammad Naeem Akhtar" userId="441ba647-02a9-4148-9f18-d76dfbeac6ee" providerId="ADAL" clId="{039D6D1D-EFC0-4BF7-8A66-6AC63CCF591E}" dt="2022-12-19T03:15:33.143" v="73" actId="20577"/>
          <ac:spMkLst>
            <pc:docMk/>
            <pc:sldMk cId="1481760040" sldId="259"/>
            <ac:spMk id="2" creationId="{F46345EB-15CC-4BD8-B496-D5E4DEEA9967}"/>
          </ac:spMkLst>
        </pc:spChg>
        <pc:spChg chg="mod">
          <ac:chgData name="Muhammad Naeem Akhtar" userId="441ba647-02a9-4148-9f18-d76dfbeac6ee" providerId="ADAL" clId="{039D6D1D-EFC0-4BF7-8A66-6AC63CCF591E}" dt="2022-12-19T03:15:07.213" v="62"/>
          <ac:spMkLst>
            <pc:docMk/>
            <pc:sldMk cId="1481760040" sldId="259"/>
            <ac:spMk id="3" creationId="{CAB34708-617C-4BB6-A353-25CAD653C05A}"/>
          </ac:spMkLst>
        </pc:spChg>
      </pc:sldChg>
      <pc:sldChg chg="del">
        <pc:chgData name="Muhammad Naeem Akhtar" userId="441ba647-02a9-4148-9f18-d76dfbeac6ee" providerId="ADAL" clId="{039D6D1D-EFC0-4BF7-8A66-6AC63CCF591E}" dt="2022-12-19T03:10:29.601" v="47" actId="2696"/>
        <pc:sldMkLst>
          <pc:docMk/>
          <pc:sldMk cId="3639207716" sldId="259"/>
        </pc:sldMkLst>
      </pc:sldChg>
      <pc:sldChg chg="modSp add">
        <pc:chgData name="Muhammad Naeem Akhtar" userId="441ba647-02a9-4148-9f18-d76dfbeac6ee" providerId="ADAL" clId="{039D6D1D-EFC0-4BF7-8A66-6AC63CCF591E}" dt="2022-12-19T03:17:09.053" v="131" actId="20577"/>
        <pc:sldMkLst>
          <pc:docMk/>
          <pc:sldMk cId="262370465" sldId="260"/>
        </pc:sldMkLst>
        <pc:spChg chg="mod">
          <ac:chgData name="Muhammad Naeem Akhtar" userId="441ba647-02a9-4148-9f18-d76dfbeac6ee" providerId="ADAL" clId="{039D6D1D-EFC0-4BF7-8A66-6AC63CCF591E}" dt="2022-12-19T03:15:59.968" v="86" actId="20577"/>
          <ac:spMkLst>
            <pc:docMk/>
            <pc:sldMk cId="262370465" sldId="260"/>
            <ac:spMk id="2" creationId="{2ABDA1D4-CE09-43C4-BA15-56AECEC0F93A}"/>
          </ac:spMkLst>
        </pc:spChg>
        <pc:spChg chg="mod">
          <ac:chgData name="Muhammad Naeem Akhtar" userId="441ba647-02a9-4148-9f18-d76dfbeac6ee" providerId="ADAL" clId="{039D6D1D-EFC0-4BF7-8A66-6AC63CCF591E}" dt="2022-12-19T03:17:09.053" v="131" actId="20577"/>
          <ac:spMkLst>
            <pc:docMk/>
            <pc:sldMk cId="262370465" sldId="260"/>
            <ac:spMk id="3" creationId="{AFEE69FD-CADE-4705-8CDB-70C4F2CCB727}"/>
          </ac:spMkLst>
        </pc:spChg>
      </pc:sldChg>
      <pc:sldChg chg="del">
        <pc:chgData name="Muhammad Naeem Akhtar" userId="441ba647-02a9-4148-9f18-d76dfbeac6ee" providerId="ADAL" clId="{039D6D1D-EFC0-4BF7-8A66-6AC63CCF591E}" dt="2022-12-19T03:10:29.538" v="41" actId="2696"/>
        <pc:sldMkLst>
          <pc:docMk/>
          <pc:sldMk cId="3203677784" sldId="260"/>
        </pc:sldMkLst>
      </pc:sldChg>
      <pc:sldChg chg="del">
        <pc:chgData name="Muhammad Naeem Akhtar" userId="441ba647-02a9-4148-9f18-d76dfbeac6ee" providerId="ADAL" clId="{039D6D1D-EFC0-4BF7-8A66-6AC63CCF591E}" dt="2022-12-19T03:10:29.554" v="42" actId="2696"/>
        <pc:sldMkLst>
          <pc:docMk/>
          <pc:sldMk cId="3258268129" sldId="261"/>
        </pc:sldMkLst>
      </pc:sldChg>
      <pc:sldChg chg="modSp add">
        <pc:chgData name="Muhammad Naeem Akhtar" userId="441ba647-02a9-4148-9f18-d76dfbeac6ee" providerId="ADAL" clId="{039D6D1D-EFC0-4BF7-8A66-6AC63CCF591E}" dt="2022-12-19T03:22:10.995" v="163" actId="20577"/>
        <pc:sldMkLst>
          <pc:docMk/>
          <pc:sldMk cId="3538784327" sldId="261"/>
        </pc:sldMkLst>
        <pc:spChg chg="mod">
          <ac:chgData name="Muhammad Naeem Akhtar" userId="441ba647-02a9-4148-9f18-d76dfbeac6ee" providerId="ADAL" clId="{039D6D1D-EFC0-4BF7-8A66-6AC63CCF591E}" dt="2022-12-19T03:20:04.119" v="134"/>
          <ac:spMkLst>
            <pc:docMk/>
            <pc:sldMk cId="3538784327" sldId="261"/>
            <ac:spMk id="2" creationId="{55D5A6B3-10E6-4DFA-86CE-9A4D7237F94F}"/>
          </ac:spMkLst>
        </pc:spChg>
        <pc:spChg chg="mod">
          <ac:chgData name="Muhammad Naeem Akhtar" userId="441ba647-02a9-4148-9f18-d76dfbeac6ee" providerId="ADAL" clId="{039D6D1D-EFC0-4BF7-8A66-6AC63CCF591E}" dt="2022-12-19T03:22:10.995" v="163" actId="20577"/>
          <ac:spMkLst>
            <pc:docMk/>
            <pc:sldMk cId="3538784327" sldId="261"/>
            <ac:spMk id="3" creationId="{26E63778-6413-46C9-A37A-A358D032D42A}"/>
          </ac:spMkLst>
        </pc:spChg>
      </pc:sldChg>
      <pc:sldChg chg="addSp delSp modSp add">
        <pc:chgData name="Muhammad Naeem Akhtar" userId="441ba647-02a9-4148-9f18-d76dfbeac6ee" providerId="ADAL" clId="{039D6D1D-EFC0-4BF7-8A66-6AC63CCF591E}" dt="2022-12-19T03:22:42.545" v="171"/>
        <pc:sldMkLst>
          <pc:docMk/>
          <pc:sldMk cId="1210868344" sldId="262"/>
        </pc:sldMkLst>
        <pc:spChg chg="mod">
          <ac:chgData name="Muhammad Naeem Akhtar" userId="441ba647-02a9-4148-9f18-d76dfbeac6ee" providerId="ADAL" clId="{039D6D1D-EFC0-4BF7-8A66-6AC63CCF591E}" dt="2022-12-19T03:22:42.545" v="171"/>
          <ac:spMkLst>
            <pc:docMk/>
            <pc:sldMk cId="1210868344" sldId="262"/>
            <ac:spMk id="2" creationId="{7F7FB9E8-1EC2-4F39-BABC-D83D8A99D512}"/>
          </ac:spMkLst>
        </pc:spChg>
        <pc:spChg chg="del">
          <ac:chgData name="Muhammad Naeem Akhtar" userId="441ba647-02a9-4148-9f18-d76dfbeac6ee" providerId="ADAL" clId="{039D6D1D-EFC0-4BF7-8A66-6AC63CCF591E}" dt="2022-12-19T03:22:22.983" v="165"/>
          <ac:spMkLst>
            <pc:docMk/>
            <pc:sldMk cId="1210868344" sldId="262"/>
            <ac:spMk id="3" creationId="{7FC825AC-041B-4895-AB15-793A584F6FF2}"/>
          </ac:spMkLst>
        </pc:spChg>
        <pc:picChg chg="add mod">
          <ac:chgData name="Muhammad Naeem Akhtar" userId="441ba647-02a9-4148-9f18-d76dfbeac6ee" providerId="ADAL" clId="{039D6D1D-EFC0-4BF7-8A66-6AC63CCF591E}" dt="2022-12-19T03:22:31.840" v="169" actId="1076"/>
          <ac:picMkLst>
            <pc:docMk/>
            <pc:sldMk cId="1210868344" sldId="262"/>
            <ac:picMk id="2050" creationId="{186B446A-54E7-433D-AAC4-DF07BBBE16F5}"/>
          </ac:picMkLst>
        </pc:picChg>
      </pc:sldChg>
      <pc:sldChg chg="del">
        <pc:chgData name="Muhammad Naeem Akhtar" userId="441ba647-02a9-4148-9f18-d76dfbeac6ee" providerId="ADAL" clId="{039D6D1D-EFC0-4BF7-8A66-6AC63CCF591E}" dt="2022-12-19T03:10:29.601" v="46" actId="2696"/>
        <pc:sldMkLst>
          <pc:docMk/>
          <pc:sldMk cId="3712079130" sldId="262"/>
        </pc:sldMkLst>
      </pc:sldChg>
      <pc:sldChg chg="del">
        <pc:chgData name="Muhammad Naeem Akhtar" userId="441ba647-02a9-4148-9f18-d76dfbeac6ee" providerId="ADAL" clId="{039D6D1D-EFC0-4BF7-8A66-6AC63CCF591E}" dt="2022-12-19T03:10:29.569" v="43" actId="2696"/>
        <pc:sldMkLst>
          <pc:docMk/>
          <pc:sldMk cId="4073083713" sldId="263"/>
        </pc:sldMkLst>
      </pc:sldChg>
      <pc:sldChg chg="addSp delSp modSp add">
        <pc:chgData name="Muhammad Naeem Akhtar" userId="441ba647-02a9-4148-9f18-d76dfbeac6ee" providerId="ADAL" clId="{039D6D1D-EFC0-4BF7-8A66-6AC63CCF591E}" dt="2022-12-19T03:23:54.774" v="198" actId="20577"/>
        <pc:sldMkLst>
          <pc:docMk/>
          <pc:sldMk cId="4161308250" sldId="263"/>
        </pc:sldMkLst>
        <pc:spChg chg="add mod">
          <ac:chgData name="Muhammad Naeem Akhtar" userId="441ba647-02a9-4148-9f18-d76dfbeac6ee" providerId="ADAL" clId="{039D6D1D-EFC0-4BF7-8A66-6AC63CCF591E}" dt="2022-12-19T03:23:54.774" v="198" actId="20577"/>
          <ac:spMkLst>
            <pc:docMk/>
            <pc:sldMk cId="4161308250" sldId="263"/>
            <ac:spMk id="4" creationId="{F4A5D1FC-EAF9-40EE-BB5E-FB6FA695D226}"/>
          </ac:spMkLst>
        </pc:spChg>
        <pc:picChg chg="del">
          <ac:chgData name="Muhammad Naeem Akhtar" userId="441ba647-02a9-4148-9f18-d76dfbeac6ee" providerId="ADAL" clId="{039D6D1D-EFC0-4BF7-8A66-6AC63CCF591E}" dt="2022-12-19T03:22:53.409" v="174" actId="478"/>
          <ac:picMkLst>
            <pc:docMk/>
            <pc:sldMk cId="4161308250" sldId="263"/>
            <ac:picMk id="2050" creationId="{186B446A-54E7-433D-AAC4-DF07BBBE16F5}"/>
          </ac:picMkLst>
        </pc:picChg>
      </pc:sldChg>
      <pc:sldChg chg="del">
        <pc:chgData name="Muhammad Naeem Akhtar" userId="441ba647-02a9-4148-9f18-d76dfbeac6ee" providerId="ADAL" clId="{039D6D1D-EFC0-4BF7-8A66-6AC63CCF591E}" dt="2022-12-19T03:10:29.569" v="44" actId="2696"/>
        <pc:sldMkLst>
          <pc:docMk/>
          <pc:sldMk cId="198216739" sldId="264"/>
        </pc:sldMkLst>
      </pc:sldChg>
      <pc:sldChg chg="addSp delSp modSp add">
        <pc:chgData name="Muhammad Naeem Akhtar" userId="441ba647-02a9-4148-9f18-d76dfbeac6ee" providerId="ADAL" clId="{039D6D1D-EFC0-4BF7-8A66-6AC63CCF591E}" dt="2022-12-19T03:25:02.772" v="200"/>
        <pc:sldMkLst>
          <pc:docMk/>
          <pc:sldMk cId="889506017" sldId="264"/>
        </pc:sldMkLst>
        <pc:spChg chg="add del mod">
          <ac:chgData name="Muhammad Naeem Akhtar" userId="441ba647-02a9-4148-9f18-d76dfbeac6ee" providerId="ADAL" clId="{039D6D1D-EFC0-4BF7-8A66-6AC63CCF591E}" dt="2022-12-19T03:25:02.772" v="200"/>
          <ac:spMkLst>
            <pc:docMk/>
            <pc:sldMk cId="889506017" sldId="264"/>
            <ac:spMk id="4" creationId="{50B1032E-4519-423E-9837-F9062100CAE0}"/>
          </ac:spMkLst>
        </pc:spChg>
        <pc:picChg chg="del">
          <ac:chgData name="Muhammad Naeem Akhtar" userId="441ba647-02a9-4148-9f18-d76dfbeac6ee" providerId="ADAL" clId="{039D6D1D-EFC0-4BF7-8A66-6AC63CCF591E}" dt="2022-12-19T03:24:00.427" v="199" actId="478"/>
          <ac:picMkLst>
            <pc:docMk/>
            <pc:sldMk cId="889506017" sldId="264"/>
            <ac:picMk id="2050" creationId="{186B446A-54E7-433D-AAC4-DF07BBBE16F5}"/>
          </ac:picMkLst>
        </pc:picChg>
        <pc:picChg chg="add">
          <ac:chgData name="Muhammad Naeem Akhtar" userId="441ba647-02a9-4148-9f18-d76dfbeac6ee" providerId="ADAL" clId="{039D6D1D-EFC0-4BF7-8A66-6AC63CCF591E}" dt="2022-12-19T03:25:02.772" v="200"/>
          <ac:picMkLst>
            <pc:docMk/>
            <pc:sldMk cId="889506017" sldId="264"/>
            <ac:picMk id="3074" creationId="{953957A5-AEB9-4BB1-B644-7F3941683520}"/>
          </ac:picMkLst>
        </pc:picChg>
      </pc:sldChg>
      <pc:sldChg chg="del">
        <pc:chgData name="Muhammad Naeem Akhtar" userId="441ba647-02a9-4148-9f18-d76dfbeac6ee" providerId="ADAL" clId="{039D6D1D-EFC0-4BF7-8A66-6AC63CCF591E}" dt="2022-12-19T03:10:29.585" v="45" actId="2696"/>
        <pc:sldMkLst>
          <pc:docMk/>
          <pc:sldMk cId="238225510" sldId="265"/>
        </pc:sldMkLst>
      </pc:sldChg>
      <pc:sldChg chg="modSp add">
        <pc:chgData name="Muhammad Naeem Akhtar" userId="441ba647-02a9-4148-9f18-d76dfbeac6ee" providerId="ADAL" clId="{039D6D1D-EFC0-4BF7-8A66-6AC63CCF591E}" dt="2022-12-19T03:26:16.412" v="218" actId="20577"/>
        <pc:sldMkLst>
          <pc:docMk/>
          <pc:sldMk cId="4030810060" sldId="265"/>
        </pc:sldMkLst>
        <pc:spChg chg="mod">
          <ac:chgData name="Muhammad Naeem Akhtar" userId="441ba647-02a9-4148-9f18-d76dfbeac6ee" providerId="ADAL" clId="{039D6D1D-EFC0-4BF7-8A66-6AC63CCF591E}" dt="2022-12-19T03:25:23.460" v="203"/>
          <ac:spMkLst>
            <pc:docMk/>
            <pc:sldMk cId="4030810060" sldId="265"/>
            <ac:spMk id="2" creationId="{7DD697DA-5A1B-488B-BB31-CD5E36C525CF}"/>
          </ac:spMkLst>
        </pc:spChg>
        <pc:spChg chg="mod">
          <ac:chgData name="Muhammad Naeem Akhtar" userId="441ba647-02a9-4148-9f18-d76dfbeac6ee" providerId="ADAL" clId="{039D6D1D-EFC0-4BF7-8A66-6AC63CCF591E}" dt="2022-12-19T03:26:16.412" v="218" actId="20577"/>
          <ac:spMkLst>
            <pc:docMk/>
            <pc:sldMk cId="4030810060" sldId="265"/>
            <ac:spMk id="3" creationId="{82C3CF6D-9DCA-47B9-9FCE-F85F1305D978}"/>
          </ac:spMkLst>
        </pc:spChg>
      </pc:sldChg>
      <pc:sldChg chg="del">
        <pc:chgData name="Muhammad Naeem Akhtar" userId="441ba647-02a9-4148-9f18-d76dfbeac6ee" providerId="ADAL" clId="{039D6D1D-EFC0-4BF7-8A66-6AC63CCF591E}" dt="2022-12-19T03:10:29.616" v="48" actId="2696"/>
        <pc:sldMkLst>
          <pc:docMk/>
          <pc:sldMk cId="1868876220" sldId="266"/>
        </pc:sldMkLst>
      </pc:sldChg>
      <pc:sldChg chg="modSp add">
        <pc:chgData name="Muhammad Naeem Akhtar" userId="441ba647-02a9-4148-9f18-d76dfbeac6ee" providerId="ADAL" clId="{039D6D1D-EFC0-4BF7-8A66-6AC63CCF591E}" dt="2022-12-19T03:27:58.631" v="297" actId="20577"/>
        <pc:sldMkLst>
          <pc:docMk/>
          <pc:sldMk cId="2562443607" sldId="266"/>
        </pc:sldMkLst>
        <pc:spChg chg="mod">
          <ac:chgData name="Muhammad Naeem Akhtar" userId="441ba647-02a9-4148-9f18-d76dfbeac6ee" providerId="ADAL" clId="{039D6D1D-EFC0-4BF7-8A66-6AC63CCF591E}" dt="2022-12-19T03:27:58.631" v="297" actId="20577"/>
          <ac:spMkLst>
            <pc:docMk/>
            <pc:sldMk cId="2562443607" sldId="266"/>
            <ac:spMk id="3" creationId="{82C3CF6D-9DCA-47B9-9FCE-F85F1305D978}"/>
          </ac:spMkLst>
        </pc:spChg>
      </pc:sldChg>
      <pc:sldChg chg="del">
        <pc:chgData name="Muhammad Naeem Akhtar" userId="441ba647-02a9-4148-9f18-d76dfbeac6ee" providerId="ADAL" clId="{039D6D1D-EFC0-4BF7-8A66-6AC63CCF591E}" dt="2022-12-19T03:10:29.632" v="49" actId="2696"/>
        <pc:sldMkLst>
          <pc:docMk/>
          <pc:sldMk cId="2409226696" sldId="267"/>
        </pc:sldMkLst>
      </pc:sldChg>
      <pc:sldChg chg="modSp add">
        <pc:chgData name="Muhammad Naeem Akhtar" userId="441ba647-02a9-4148-9f18-d76dfbeac6ee" providerId="ADAL" clId="{039D6D1D-EFC0-4BF7-8A66-6AC63CCF591E}" dt="2022-12-19T03:28:57.874" v="310"/>
        <pc:sldMkLst>
          <pc:docMk/>
          <pc:sldMk cId="2420621500" sldId="267"/>
        </pc:sldMkLst>
        <pc:spChg chg="mod">
          <ac:chgData name="Muhammad Naeem Akhtar" userId="441ba647-02a9-4148-9f18-d76dfbeac6ee" providerId="ADAL" clId="{039D6D1D-EFC0-4BF7-8A66-6AC63CCF591E}" dt="2022-12-19T03:28:55.655" v="309" actId="20577"/>
          <ac:spMkLst>
            <pc:docMk/>
            <pc:sldMk cId="2420621500" sldId="267"/>
            <ac:spMk id="2" creationId="{78730B1A-F5A7-4C91-BA1C-6D828B8A3E8A}"/>
          </ac:spMkLst>
        </pc:spChg>
        <pc:spChg chg="mod">
          <ac:chgData name="Muhammad Naeem Akhtar" userId="441ba647-02a9-4148-9f18-d76dfbeac6ee" providerId="ADAL" clId="{039D6D1D-EFC0-4BF7-8A66-6AC63CCF591E}" dt="2022-12-19T03:28:57.874" v="310"/>
          <ac:spMkLst>
            <pc:docMk/>
            <pc:sldMk cId="2420621500" sldId="267"/>
            <ac:spMk id="3" creationId="{491D6AA7-D2CC-4E87-9F8F-4308F7664D64}"/>
          </ac:spMkLst>
        </pc:spChg>
      </pc:sldChg>
      <pc:sldChg chg="modSp add">
        <pc:chgData name="Muhammad Naeem Akhtar" userId="441ba647-02a9-4148-9f18-d76dfbeac6ee" providerId="ADAL" clId="{039D6D1D-EFC0-4BF7-8A66-6AC63CCF591E}" dt="2022-12-19T03:30:08.378" v="403" actId="27636"/>
        <pc:sldMkLst>
          <pc:docMk/>
          <pc:sldMk cId="2758020433" sldId="268"/>
        </pc:sldMkLst>
        <pc:spChg chg="mod">
          <ac:chgData name="Muhammad Naeem Akhtar" userId="441ba647-02a9-4148-9f18-d76dfbeac6ee" providerId="ADAL" clId="{039D6D1D-EFC0-4BF7-8A66-6AC63CCF591E}" dt="2022-12-19T03:29:37.667" v="382" actId="20577"/>
          <ac:spMkLst>
            <pc:docMk/>
            <pc:sldMk cId="2758020433" sldId="268"/>
            <ac:spMk id="2" creationId="{D2A1C790-BD6E-49B1-80E2-2E484205B05F}"/>
          </ac:spMkLst>
        </pc:spChg>
        <pc:spChg chg="mod">
          <ac:chgData name="Muhammad Naeem Akhtar" userId="441ba647-02a9-4148-9f18-d76dfbeac6ee" providerId="ADAL" clId="{039D6D1D-EFC0-4BF7-8A66-6AC63CCF591E}" dt="2022-12-19T03:30:08.378" v="403" actId="27636"/>
          <ac:spMkLst>
            <pc:docMk/>
            <pc:sldMk cId="2758020433" sldId="268"/>
            <ac:spMk id="3" creationId="{CF7BCE91-A33F-45C5-B9C8-9E1EB9CC85D9}"/>
          </ac:spMkLst>
        </pc:spChg>
      </pc:sldChg>
      <pc:sldChg chg="modSp add">
        <pc:chgData name="Muhammad Naeem Akhtar" userId="441ba647-02a9-4148-9f18-d76dfbeac6ee" providerId="ADAL" clId="{039D6D1D-EFC0-4BF7-8A66-6AC63CCF591E}" dt="2022-12-19T03:43:48.263" v="412" actId="5793"/>
        <pc:sldMkLst>
          <pc:docMk/>
          <pc:sldMk cId="365329624" sldId="269"/>
        </pc:sldMkLst>
        <pc:spChg chg="mod">
          <ac:chgData name="Muhammad Naeem Akhtar" userId="441ba647-02a9-4148-9f18-d76dfbeac6ee" providerId="ADAL" clId="{039D6D1D-EFC0-4BF7-8A66-6AC63CCF591E}" dt="2022-12-19T03:43:45.743" v="411" actId="20577"/>
          <ac:spMkLst>
            <pc:docMk/>
            <pc:sldMk cId="365329624" sldId="269"/>
            <ac:spMk id="2" creationId="{67CC248D-E07C-46E3-8F0F-514D7ADD85B2}"/>
          </ac:spMkLst>
        </pc:spChg>
        <pc:spChg chg="mod">
          <ac:chgData name="Muhammad Naeem Akhtar" userId="441ba647-02a9-4148-9f18-d76dfbeac6ee" providerId="ADAL" clId="{039D6D1D-EFC0-4BF7-8A66-6AC63CCF591E}" dt="2022-12-19T03:43:48.263" v="412" actId="5793"/>
          <ac:spMkLst>
            <pc:docMk/>
            <pc:sldMk cId="365329624" sldId="269"/>
            <ac:spMk id="3" creationId="{D44F5F1D-5742-4D12-8DDE-970B93F67C19}"/>
          </ac:spMkLst>
        </pc:spChg>
      </pc:sldChg>
      <pc:sldChg chg="modSp add">
        <pc:chgData name="Muhammad Naeem Akhtar" userId="441ba647-02a9-4148-9f18-d76dfbeac6ee" providerId="ADAL" clId="{039D6D1D-EFC0-4BF7-8A66-6AC63CCF591E}" dt="2022-12-19T03:45:36.344" v="541" actId="20577"/>
        <pc:sldMkLst>
          <pc:docMk/>
          <pc:sldMk cId="3714597336" sldId="270"/>
        </pc:sldMkLst>
        <pc:spChg chg="mod">
          <ac:chgData name="Muhammad Naeem Akhtar" userId="441ba647-02a9-4148-9f18-d76dfbeac6ee" providerId="ADAL" clId="{039D6D1D-EFC0-4BF7-8A66-6AC63CCF591E}" dt="2022-12-19T03:44:37.362" v="419" actId="20577"/>
          <ac:spMkLst>
            <pc:docMk/>
            <pc:sldMk cId="3714597336" sldId="270"/>
            <ac:spMk id="2" creationId="{B54654AC-C3D6-416C-8171-3B6D91530E6C}"/>
          </ac:spMkLst>
        </pc:spChg>
        <pc:spChg chg="mod">
          <ac:chgData name="Muhammad Naeem Akhtar" userId="441ba647-02a9-4148-9f18-d76dfbeac6ee" providerId="ADAL" clId="{039D6D1D-EFC0-4BF7-8A66-6AC63CCF591E}" dt="2022-12-19T03:45:36.344" v="541" actId="20577"/>
          <ac:spMkLst>
            <pc:docMk/>
            <pc:sldMk cId="3714597336" sldId="270"/>
            <ac:spMk id="3" creationId="{EEF6AD60-A874-46A8-8167-FC4D25DE4DB8}"/>
          </ac:spMkLst>
        </pc:spChg>
      </pc:sldChg>
      <pc:sldChg chg="addSp delSp modSp add">
        <pc:chgData name="Muhammad Naeem Akhtar" userId="441ba647-02a9-4148-9f18-d76dfbeac6ee" providerId="ADAL" clId="{039D6D1D-EFC0-4BF7-8A66-6AC63CCF591E}" dt="2022-12-19T04:21:30.688" v="585"/>
        <pc:sldMkLst>
          <pc:docMk/>
          <pc:sldMk cId="2723498322" sldId="271"/>
        </pc:sldMkLst>
        <pc:spChg chg="mod">
          <ac:chgData name="Muhammad Naeem Akhtar" userId="441ba647-02a9-4148-9f18-d76dfbeac6ee" providerId="ADAL" clId="{039D6D1D-EFC0-4BF7-8A66-6AC63CCF591E}" dt="2022-12-19T04:19:20.939" v="583" actId="20577"/>
          <ac:spMkLst>
            <pc:docMk/>
            <pc:sldMk cId="2723498322" sldId="271"/>
            <ac:spMk id="2" creationId="{DE6B48AA-2F60-49A2-A6D1-CD2E9C814DDE}"/>
          </ac:spMkLst>
        </pc:spChg>
        <pc:spChg chg="del mod">
          <ac:chgData name="Muhammad Naeem Akhtar" userId="441ba647-02a9-4148-9f18-d76dfbeac6ee" providerId="ADAL" clId="{039D6D1D-EFC0-4BF7-8A66-6AC63CCF591E}" dt="2022-12-19T04:18:51.333" v="546"/>
          <ac:spMkLst>
            <pc:docMk/>
            <pc:sldMk cId="2723498322" sldId="271"/>
            <ac:spMk id="3" creationId="{BA84D6C0-A7F9-4128-B3B2-BF9C8233393C}"/>
          </ac:spMkLst>
        </pc:spChg>
        <pc:spChg chg="add del mod">
          <ac:chgData name="Muhammad Naeem Akhtar" userId="441ba647-02a9-4148-9f18-d76dfbeac6ee" providerId="ADAL" clId="{039D6D1D-EFC0-4BF7-8A66-6AC63CCF591E}" dt="2022-12-19T04:19:04.010" v="548"/>
          <ac:spMkLst>
            <pc:docMk/>
            <pc:sldMk cId="2723498322" sldId="271"/>
            <ac:spMk id="4" creationId="{6168797D-7841-4A7A-A7B1-A1A02797D445}"/>
          </ac:spMkLst>
        </pc:spChg>
        <pc:spChg chg="add del mod">
          <ac:chgData name="Muhammad Naeem Akhtar" userId="441ba647-02a9-4148-9f18-d76dfbeac6ee" providerId="ADAL" clId="{039D6D1D-EFC0-4BF7-8A66-6AC63CCF591E}" dt="2022-12-19T04:20:44.373" v="584"/>
          <ac:spMkLst>
            <pc:docMk/>
            <pc:sldMk cId="2723498322" sldId="271"/>
            <ac:spMk id="5" creationId="{6FCAF87C-7991-4C93-B6BA-4E6211EBB88D}"/>
          </ac:spMkLst>
        </pc:spChg>
        <pc:spChg chg="add del mod">
          <ac:chgData name="Muhammad Naeem Akhtar" userId="441ba647-02a9-4148-9f18-d76dfbeac6ee" providerId="ADAL" clId="{039D6D1D-EFC0-4BF7-8A66-6AC63CCF591E}" dt="2022-12-19T04:21:30.688" v="585"/>
          <ac:spMkLst>
            <pc:docMk/>
            <pc:sldMk cId="2723498322" sldId="271"/>
            <ac:spMk id="6" creationId="{AC8682C1-2AF0-49EC-973D-3E0EC5A11427}"/>
          </ac:spMkLst>
        </pc:spChg>
        <pc:spChg chg="add mod">
          <ac:chgData name="Muhammad Naeem Akhtar" userId="441ba647-02a9-4148-9f18-d76dfbeac6ee" providerId="ADAL" clId="{039D6D1D-EFC0-4BF7-8A66-6AC63CCF591E}" dt="2022-12-19T04:21:30.688" v="585"/>
          <ac:spMkLst>
            <pc:docMk/>
            <pc:sldMk cId="2723498322" sldId="271"/>
            <ac:spMk id="7" creationId="{32A5AF7B-ACD0-47C5-8B60-8BEE84FE5B5C}"/>
          </ac:spMkLst>
        </pc:spChg>
      </pc:sldChg>
      <pc:sldChg chg="add del">
        <pc:chgData name="Muhammad Naeem Akhtar" userId="441ba647-02a9-4148-9f18-d76dfbeac6ee" providerId="ADAL" clId="{039D6D1D-EFC0-4BF7-8A66-6AC63CCF591E}" dt="2022-12-19T04:18:45.885" v="543"/>
        <pc:sldMkLst>
          <pc:docMk/>
          <pc:sldMk cId="3433718934" sldId="271"/>
        </pc:sldMkLst>
      </pc:sldChg>
      <pc:sldChg chg="addSp delSp modSp add">
        <pc:chgData name="Muhammad Naeem Akhtar" userId="441ba647-02a9-4148-9f18-d76dfbeac6ee" providerId="ADAL" clId="{039D6D1D-EFC0-4BF7-8A66-6AC63CCF591E}" dt="2022-12-19T04:23:07.851" v="612"/>
        <pc:sldMkLst>
          <pc:docMk/>
          <pc:sldMk cId="1927107990" sldId="272"/>
        </pc:sldMkLst>
        <pc:spChg chg="mod">
          <ac:chgData name="Muhammad Naeem Akhtar" userId="441ba647-02a9-4148-9f18-d76dfbeac6ee" providerId="ADAL" clId="{039D6D1D-EFC0-4BF7-8A66-6AC63CCF591E}" dt="2022-12-19T04:22:31.724" v="611" actId="20577"/>
          <ac:spMkLst>
            <pc:docMk/>
            <pc:sldMk cId="1927107990" sldId="272"/>
            <ac:spMk id="2" creationId="{40EA969B-4E9F-4A65-B5B5-EEF65C00CB8D}"/>
          </ac:spMkLst>
        </pc:spChg>
        <pc:spChg chg="del">
          <ac:chgData name="Muhammad Naeem Akhtar" userId="441ba647-02a9-4148-9f18-d76dfbeac6ee" providerId="ADAL" clId="{039D6D1D-EFC0-4BF7-8A66-6AC63CCF591E}" dt="2022-12-19T04:23:07.851" v="612"/>
          <ac:spMkLst>
            <pc:docMk/>
            <pc:sldMk cId="1927107990" sldId="272"/>
            <ac:spMk id="3" creationId="{4FFA260B-22BB-423F-B85F-74B3E8DEAC92}"/>
          </ac:spMkLst>
        </pc:spChg>
        <pc:spChg chg="add mod">
          <ac:chgData name="Muhammad Naeem Akhtar" userId="441ba647-02a9-4148-9f18-d76dfbeac6ee" providerId="ADAL" clId="{039D6D1D-EFC0-4BF7-8A66-6AC63CCF591E}" dt="2022-12-19T04:23:07.851" v="612"/>
          <ac:spMkLst>
            <pc:docMk/>
            <pc:sldMk cId="1927107990" sldId="272"/>
            <ac:spMk id="4" creationId="{C9E1F9A0-2BB8-4936-890F-C6CD46C24A48}"/>
          </ac:spMkLst>
        </pc:spChg>
      </pc:sldChg>
      <pc:sldChg chg="addSp modSp add">
        <pc:chgData name="Muhammad Naeem Akhtar" userId="441ba647-02a9-4148-9f18-d76dfbeac6ee" providerId="ADAL" clId="{039D6D1D-EFC0-4BF7-8A66-6AC63CCF591E}" dt="2022-12-19T04:24:24.586" v="624"/>
        <pc:sldMkLst>
          <pc:docMk/>
          <pc:sldMk cId="1844560068" sldId="273"/>
        </pc:sldMkLst>
        <pc:spChg chg="add">
          <ac:chgData name="Muhammad Naeem Akhtar" userId="441ba647-02a9-4148-9f18-d76dfbeac6ee" providerId="ADAL" clId="{039D6D1D-EFC0-4BF7-8A66-6AC63CCF591E}" dt="2022-12-19T04:24:24.586" v="624"/>
          <ac:spMkLst>
            <pc:docMk/>
            <pc:sldMk cId="1844560068" sldId="273"/>
            <ac:spMk id="3" creationId="{BB7F52E6-7175-477C-A540-1304068F78AF}"/>
          </ac:spMkLst>
        </pc:spChg>
        <pc:spChg chg="mod">
          <ac:chgData name="Muhammad Naeem Akhtar" userId="441ba647-02a9-4148-9f18-d76dfbeac6ee" providerId="ADAL" clId="{039D6D1D-EFC0-4BF7-8A66-6AC63CCF591E}" dt="2022-12-19T04:23:55.909" v="623" actId="5793"/>
          <ac:spMkLst>
            <pc:docMk/>
            <pc:sldMk cId="1844560068" sldId="273"/>
            <ac:spMk id="4" creationId="{C9E1F9A0-2BB8-4936-890F-C6CD46C24A48}"/>
          </ac:spMkLst>
        </pc:spChg>
      </pc:sldChg>
    </pc:docChg>
  </pc:docChgLst>
  <pc:docChgLst>
    <pc:chgData name="Muhammad Naeem Akhtar" userId="441ba647-02a9-4148-9f18-d76dfbeac6ee" providerId="ADAL" clId="{E07D1B0D-011A-4D10-9F78-1FFD5815FEC1}"/>
    <pc:docChg chg="custSel addSld delSld modSld modMainMaster">
      <pc:chgData name="Muhammad Naeem Akhtar" userId="441ba647-02a9-4148-9f18-d76dfbeac6ee" providerId="ADAL" clId="{E07D1B0D-011A-4D10-9F78-1FFD5815FEC1}" dt="2022-11-27T04:20:36.098" v="273" actId="20577"/>
      <pc:docMkLst>
        <pc:docMk/>
      </pc:docMkLst>
      <pc:sldChg chg="setBg">
        <pc:chgData name="Muhammad Naeem Akhtar" userId="441ba647-02a9-4148-9f18-d76dfbeac6ee" providerId="ADAL" clId="{E07D1B0D-011A-4D10-9F78-1FFD5815FEC1}" dt="2022-11-27T03:40:26.756" v="21"/>
        <pc:sldMkLst>
          <pc:docMk/>
          <pc:sldMk cId="2144917947" sldId="256"/>
        </pc:sldMkLst>
      </pc:sldChg>
      <pc:sldChg chg="addSp delSp modSp">
        <pc:chgData name="Muhammad Naeem Akhtar" userId="441ba647-02a9-4148-9f18-d76dfbeac6ee" providerId="ADAL" clId="{E07D1B0D-011A-4D10-9F78-1FFD5815FEC1}" dt="2022-11-27T03:40:05.721" v="19" actId="207"/>
        <pc:sldMkLst>
          <pc:docMk/>
          <pc:sldMk cId="3235881781" sldId="257"/>
        </pc:sldMkLst>
        <pc:graphicFrameChg chg="add mod modGraphic">
          <ac:chgData name="Muhammad Naeem Akhtar" userId="441ba647-02a9-4148-9f18-d76dfbeac6ee" providerId="ADAL" clId="{E07D1B0D-011A-4D10-9F78-1FFD5815FEC1}" dt="2022-11-27T03:40:05.721" v="19" actId="207"/>
          <ac:graphicFrameMkLst>
            <pc:docMk/>
            <pc:sldMk cId="3235881781" sldId="257"/>
            <ac:graphicFrameMk id="3" creationId="{0BFE6B32-CAC2-4C6D-B03E-FCC2565E2169}"/>
          </ac:graphicFrameMkLst>
        </pc:graphicFrameChg>
        <pc:graphicFrameChg chg="del">
          <ac:chgData name="Muhammad Naeem Akhtar" userId="441ba647-02a9-4148-9f18-d76dfbeac6ee" providerId="ADAL" clId="{E07D1B0D-011A-4D10-9F78-1FFD5815FEC1}" dt="2022-11-27T03:38:46.987" v="0" actId="478"/>
          <ac:graphicFrameMkLst>
            <pc:docMk/>
            <pc:sldMk cId="3235881781" sldId="257"/>
            <ac:graphicFrameMk id="6" creationId="{410FED86-7EB0-4384-B8A6-68942242D9BE}"/>
          </ac:graphicFrameMkLst>
        </pc:graphicFrameChg>
      </pc:sldChg>
      <pc:sldMasterChg chg="setBg modSldLayout">
        <pc:chgData name="Muhammad Naeem Akhtar" userId="441ba647-02a9-4148-9f18-d76dfbeac6ee" providerId="ADAL" clId="{E07D1B0D-011A-4D10-9F78-1FFD5815FEC1}" dt="2022-11-27T03:40:26.756" v="21"/>
        <pc:sldMasterMkLst>
          <pc:docMk/>
          <pc:sldMasterMk cId="1626316225" sldId="2147483648"/>
        </pc:sldMasterMkLst>
        <pc:sldLayoutChg chg="setBg">
          <pc:chgData name="Muhammad Naeem Akhtar" userId="441ba647-02a9-4148-9f18-d76dfbeac6ee" providerId="ADAL" clId="{E07D1B0D-011A-4D10-9F78-1FFD5815FEC1}" dt="2022-11-27T03:40:26.756" v="21"/>
          <pc:sldLayoutMkLst>
            <pc:docMk/>
            <pc:sldMasterMk cId="1626316225" sldId="2147483648"/>
            <pc:sldLayoutMk cId="2121292044" sldId="2147483649"/>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3698441967" sldId="2147483650"/>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805167124" sldId="2147483651"/>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3579448086" sldId="2147483652"/>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3681067921" sldId="2147483653"/>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2983985549" sldId="2147483654"/>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2527068207" sldId="2147483655"/>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252385280" sldId="2147483656"/>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3811412826" sldId="2147483657"/>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1308745917" sldId="2147483658"/>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1528138842" sldId="2147483659"/>
          </pc:sldLayoutMkLst>
        </pc:sldLayoutChg>
      </pc:sldMasterChg>
      <pc:sldMasterChg chg="setBg modSldLayout">
        <pc:chgData name="Muhammad Naeem Akhtar" userId="441ba647-02a9-4148-9f18-d76dfbeac6ee" providerId="ADAL" clId="{E07D1B0D-011A-4D10-9F78-1FFD5815FEC1}" dt="2022-11-27T03:40:26.756" v="21"/>
        <pc:sldMasterMkLst>
          <pc:docMk/>
          <pc:sldMasterMk cId="1389246763" sldId="2147483660"/>
        </pc:sldMasterMkLst>
        <pc:sldLayoutChg chg="setBg modAnim">
          <pc:chgData name="Muhammad Naeem Akhtar" userId="441ba647-02a9-4148-9f18-d76dfbeac6ee" providerId="ADAL" clId="{E07D1B0D-011A-4D10-9F78-1FFD5815FEC1}" dt="2022-11-27T03:40:26.756" v="21"/>
          <pc:sldLayoutMkLst>
            <pc:docMk/>
            <pc:sldMasterMk cId="1389246763" sldId="2147483660"/>
            <pc:sldLayoutMk cId="2368813887" sldId="2147483661"/>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3830455036" sldId="2147483662"/>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2971413519" sldId="2147483663"/>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3711198464" sldId="2147483664"/>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2666894472" sldId="2147483665"/>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2315636600" sldId="2147483666"/>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3260171445" sldId="2147483667"/>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1010801556" sldId="2147483668"/>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1723044064" sldId="2147483669"/>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4021610557" sldId="2147483670"/>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1526353400" sldId="2147483671"/>
          </pc:sldLayoutMkLst>
        </pc:sldLayoutChg>
      </pc:sldMasterChg>
    </pc:docChg>
  </pc:docChgLst>
  <pc:docChgLst>
    <pc:chgData name="Muhammad Naeem Akhtar" userId="441ba647-02a9-4148-9f18-d76dfbeac6ee" providerId="ADAL" clId="{E0C3BAFB-6893-4DDB-B1CE-E731CBC803AA}"/>
    <pc:docChg chg="custSel modSld sldOrd">
      <pc:chgData name="Muhammad Naeem Akhtar" userId="441ba647-02a9-4148-9f18-d76dfbeac6ee" providerId="ADAL" clId="{E0C3BAFB-6893-4DDB-B1CE-E731CBC803AA}" dt="2022-12-19T06:37:12.424" v="93" actId="20577"/>
      <pc:docMkLst>
        <pc:docMk/>
      </pc:docMkLst>
      <pc:sldChg chg="modSp mod">
        <pc:chgData name="Muhammad Naeem Akhtar" userId="441ba647-02a9-4148-9f18-d76dfbeac6ee" providerId="ADAL" clId="{E0C3BAFB-6893-4DDB-B1CE-E731CBC803AA}" dt="2022-12-19T06:32:32.099" v="13" actId="20577"/>
        <pc:sldMkLst>
          <pc:docMk/>
          <pc:sldMk cId="3538784327" sldId="261"/>
        </pc:sldMkLst>
        <pc:spChg chg="mod">
          <ac:chgData name="Muhammad Naeem Akhtar" userId="441ba647-02a9-4148-9f18-d76dfbeac6ee" providerId="ADAL" clId="{E0C3BAFB-6893-4DDB-B1CE-E731CBC803AA}" dt="2022-12-19T06:32:32.099" v="13" actId="20577"/>
          <ac:spMkLst>
            <pc:docMk/>
            <pc:sldMk cId="3538784327" sldId="261"/>
            <ac:spMk id="3" creationId="{26E63778-6413-46C9-A37A-A358D032D42A}"/>
          </ac:spMkLst>
        </pc:spChg>
      </pc:sldChg>
      <pc:sldChg chg="modSp mod">
        <pc:chgData name="Muhammad Naeem Akhtar" userId="441ba647-02a9-4148-9f18-d76dfbeac6ee" providerId="ADAL" clId="{E0C3BAFB-6893-4DDB-B1CE-E731CBC803AA}" dt="2022-12-19T06:34:15.553" v="15" actId="27636"/>
        <pc:sldMkLst>
          <pc:docMk/>
          <pc:sldMk cId="2562443607" sldId="266"/>
        </pc:sldMkLst>
        <pc:spChg chg="mod">
          <ac:chgData name="Muhammad Naeem Akhtar" userId="441ba647-02a9-4148-9f18-d76dfbeac6ee" providerId="ADAL" clId="{E0C3BAFB-6893-4DDB-B1CE-E731CBC803AA}" dt="2022-12-19T06:34:15.553" v="15" actId="27636"/>
          <ac:spMkLst>
            <pc:docMk/>
            <pc:sldMk cId="2562443607" sldId="266"/>
            <ac:spMk id="3" creationId="{82C3CF6D-9DCA-47B9-9FCE-F85F1305D978}"/>
          </ac:spMkLst>
        </pc:spChg>
      </pc:sldChg>
      <pc:sldChg chg="ord">
        <pc:chgData name="Muhammad Naeem Akhtar" userId="441ba647-02a9-4148-9f18-d76dfbeac6ee" providerId="ADAL" clId="{E0C3BAFB-6893-4DDB-B1CE-E731CBC803AA}" dt="2022-12-19T06:35:43.454" v="17"/>
        <pc:sldMkLst>
          <pc:docMk/>
          <pc:sldMk cId="2420621500" sldId="267"/>
        </pc:sldMkLst>
      </pc:sldChg>
      <pc:sldChg chg="modSp mod">
        <pc:chgData name="Muhammad Naeem Akhtar" userId="441ba647-02a9-4148-9f18-d76dfbeac6ee" providerId="ADAL" clId="{E0C3BAFB-6893-4DDB-B1CE-E731CBC803AA}" dt="2022-12-19T06:37:12.424" v="93" actId="20577"/>
        <pc:sldMkLst>
          <pc:docMk/>
          <pc:sldMk cId="860726755" sldId="281"/>
        </pc:sldMkLst>
        <pc:spChg chg="mod">
          <ac:chgData name="Muhammad Naeem Akhtar" userId="441ba647-02a9-4148-9f18-d76dfbeac6ee" providerId="ADAL" clId="{E0C3BAFB-6893-4DDB-B1CE-E731CBC803AA}" dt="2022-12-19T06:37:12.424" v="93" actId="20577"/>
          <ac:spMkLst>
            <pc:docMk/>
            <pc:sldMk cId="860726755" sldId="281"/>
            <ac:spMk id="3" creationId="{40CA8774-CB5E-4164-BEA4-B7DA345CFBEE}"/>
          </ac:spMkLst>
        </pc:spChg>
      </pc:sldChg>
    </pc:docChg>
  </pc:docChgLst>
  <pc:docChgLst>
    <pc:chgData name="Muhammad Naeem Akhtar" userId="441ba647-02a9-4148-9f18-d76dfbeac6ee" providerId="ADAL" clId="{0E547322-6B57-4812-895D-B3AA0D3D4974}"/>
    <pc:docChg chg="undo custSel addSld delSld modSld modMainMaster">
      <pc:chgData name="Muhammad Naeem Akhtar" userId="441ba647-02a9-4148-9f18-d76dfbeac6ee" providerId="ADAL" clId="{0E547322-6B57-4812-895D-B3AA0D3D4974}" dt="2022-11-21T09:27:05.153" v="1459" actId="20577"/>
      <pc:docMkLst>
        <pc:docMk/>
      </pc:docMkLst>
      <pc:sldChg chg="modSp">
        <pc:chgData name="Muhammad Naeem Akhtar" userId="441ba647-02a9-4148-9f18-d76dfbeac6ee" providerId="ADAL" clId="{0E547322-6B57-4812-895D-B3AA0D3D4974}" dt="2022-11-20T03:03:25.957" v="1" actId="20577"/>
        <pc:sldMkLst>
          <pc:docMk/>
          <pc:sldMk cId="2144917947" sldId="256"/>
        </pc:sldMkLst>
        <pc:spChg chg="mod">
          <ac:chgData name="Muhammad Naeem Akhtar" userId="441ba647-02a9-4148-9f18-d76dfbeac6ee" providerId="ADAL" clId="{0E547322-6B57-4812-895D-B3AA0D3D4974}" dt="2022-11-20T03:03:25.957" v="1" actId="20577"/>
          <ac:spMkLst>
            <pc:docMk/>
            <pc:sldMk cId="2144917947" sldId="256"/>
            <ac:spMk id="3" creationId="{7590643E-E76A-4181-9EC4-895A9A7BC143}"/>
          </ac:spMkLst>
        </pc:spChg>
      </pc:sldChg>
      <pc:sldChg chg="addSp delSp modSp">
        <pc:chgData name="Muhammad Naeem Akhtar" userId="441ba647-02a9-4148-9f18-d76dfbeac6ee" providerId="ADAL" clId="{0E547322-6B57-4812-895D-B3AA0D3D4974}" dt="2022-11-20T03:04:27.326" v="15" actId="403"/>
        <pc:sldMkLst>
          <pc:docMk/>
          <pc:sldMk cId="3235881781" sldId="257"/>
        </pc:sldMkLst>
        <pc:spChg chg="add del mod">
          <ac:chgData name="Muhammad Naeem Akhtar" userId="441ba647-02a9-4148-9f18-d76dfbeac6ee" providerId="ADAL" clId="{0E547322-6B57-4812-895D-B3AA0D3D4974}" dt="2022-11-20T03:03:43.740" v="5" actId="478"/>
          <ac:spMkLst>
            <pc:docMk/>
            <pc:sldMk cId="3235881781" sldId="257"/>
            <ac:spMk id="5" creationId="{3C4900B0-708D-48C9-948C-50F53A428831}"/>
          </ac:spMkLst>
        </pc:spChg>
        <pc:graphicFrameChg chg="del modGraphic">
          <ac:chgData name="Muhammad Naeem Akhtar" userId="441ba647-02a9-4148-9f18-d76dfbeac6ee" providerId="ADAL" clId="{0E547322-6B57-4812-895D-B3AA0D3D4974}" dt="2022-11-20T03:03:39.140" v="3" actId="478"/>
          <ac:graphicFrameMkLst>
            <pc:docMk/>
            <pc:sldMk cId="3235881781" sldId="257"/>
            <ac:graphicFrameMk id="4" creationId="{E3CC4C8E-57DF-43F5-9527-273474301831}"/>
          </ac:graphicFrameMkLst>
        </pc:graphicFrameChg>
        <pc:graphicFrameChg chg="add mod modGraphic">
          <ac:chgData name="Muhammad Naeem Akhtar" userId="441ba647-02a9-4148-9f18-d76dfbeac6ee" providerId="ADAL" clId="{0E547322-6B57-4812-895D-B3AA0D3D4974}" dt="2022-11-20T03:04:27.326" v="15" actId="403"/>
          <ac:graphicFrameMkLst>
            <pc:docMk/>
            <pc:sldMk cId="3235881781" sldId="257"/>
            <ac:graphicFrameMk id="6" creationId="{410FED86-7EB0-4384-B8A6-68942242D9BE}"/>
          </ac:graphicFrameMkLst>
        </pc:graphicFrameChg>
      </pc:sldChg>
      <pc:sldMasterChg chg="setBg modSldLayout">
        <pc:chgData name="Muhammad Naeem Akhtar" userId="441ba647-02a9-4148-9f18-d76dfbeac6ee" providerId="ADAL" clId="{0E547322-6B57-4812-895D-B3AA0D3D4974}" dt="2022-11-20T14:46:46.992" v="1220"/>
        <pc:sldMasterMkLst>
          <pc:docMk/>
          <pc:sldMasterMk cId="1626316225" sldId="2147483648"/>
        </pc:sldMasterMkLst>
        <pc:sldLayoutChg chg="setBg">
          <pc:chgData name="Muhammad Naeem Akhtar" userId="441ba647-02a9-4148-9f18-d76dfbeac6ee" providerId="ADAL" clId="{0E547322-6B57-4812-895D-B3AA0D3D4974}" dt="2022-11-20T14:46:46.992" v="1220"/>
          <pc:sldLayoutMkLst>
            <pc:docMk/>
            <pc:sldMasterMk cId="1626316225" sldId="2147483648"/>
            <pc:sldLayoutMk cId="2121292044" sldId="2147483649"/>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3698441967" sldId="2147483650"/>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805167124" sldId="2147483651"/>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3579448086" sldId="2147483652"/>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3681067921" sldId="2147483653"/>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2983985549" sldId="2147483654"/>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2527068207" sldId="2147483655"/>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252385280" sldId="2147483656"/>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3811412826" sldId="2147483657"/>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1308745917" sldId="2147483658"/>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1528138842" sldId="2147483659"/>
          </pc:sldLayoutMkLst>
        </pc:sldLayoutChg>
      </pc:sldMasterChg>
      <pc:sldMasterChg chg="setBg modSldLayout">
        <pc:chgData name="Muhammad Naeem Akhtar" userId="441ba647-02a9-4148-9f18-d76dfbeac6ee" providerId="ADAL" clId="{0E547322-6B57-4812-895D-B3AA0D3D4974}" dt="2022-11-20T14:46:46.992" v="1220"/>
        <pc:sldMasterMkLst>
          <pc:docMk/>
          <pc:sldMasterMk cId="1389246763" sldId="2147483660"/>
        </pc:sldMasterMkLst>
        <pc:sldLayoutChg chg="setBg modAnim">
          <pc:chgData name="Muhammad Naeem Akhtar" userId="441ba647-02a9-4148-9f18-d76dfbeac6ee" providerId="ADAL" clId="{0E547322-6B57-4812-895D-B3AA0D3D4974}" dt="2022-11-20T14:46:46.992" v="1220"/>
          <pc:sldLayoutMkLst>
            <pc:docMk/>
            <pc:sldMasterMk cId="1389246763" sldId="2147483660"/>
            <pc:sldLayoutMk cId="2368813887" sldId="2147483661"/>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3830455036" sldId="2147483662"/>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2971413519" sldId="2147483663"/>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3711198464" sldId="2147483664"/>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2666894472" sldId="2147483665"/>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2315636600" sldId="2147483666"/>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3260171445" sldId="2147483667"/>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1010801556" sldId="2147483668"/>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1723044064" sldId="2147483669"/>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4021610557" sldId="2147483670"/>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1526353400" sldId="2147483671"/>
          </pc:sldLayoutMkLst>
        </pc:sldLayoutChg>
      </pc:sldMasterChg>
    </pc:docChg>
  </pc:docChgLst>
  <pc:docChgLst>
    <pc:chgData name="Muhammad Naeem Akhtar" userId="441ba647-02a9-4148-9f18-d76dfbeac6ee" providerId="ADAL" clId="{37C8AD62-0733-4B7A-A984-1F722E3E5B9C}"/>
    <pc:docChg chg="undo redo custSel modSld">
      <pc:chgData name="Muhammad Naeem Akhtar" userId="441ba647-02a9-4148-9f18-d76dfbeac6ee" providerId="ADAL" clId="{37C8AD62-0733-4B7A-A984-1F722E3E5B9C}" dt="2022-11-14T05:46:59.872" v="441" actId="20577"/>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814AF-D02C-4B25-BD7B-99252A8C0F7D}" type="datetimeFigureOut">
              <a:rPr lang="en-US" smtClean="0"/>
              <a:t>12/19/2022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1AD1F5-FDE1-4F63-B89F-B71E1952F7B4}" type="slidenum">
              <a:rPr lang="en-US" smtClean="0"/>
              <a:t>‹#›</a:t>
            </a:fld>
            <a:endParaRPr lang="en-US"/>
          </a:p>
        </p:txBody>
      </p:sp>
    </p:spTree>
    <p:extLst>
      <p:ext uri="{BB962C8B-B14F-4D97-AF65-F5344CB8AC3E}">
        <p14:creationId xmlns:p14="http://schemas.microsoft.com/office/powerpoint/2010/main" val="169319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Syntax</a:t>
            </a:r>
            <a:r>
              <a:rPr lang="en-US" sz="1200" b="0" i="0" kern="1200" dirty="0">
                <a:solidFill>
                  <a:schemeClr val="tx1"/>
                </a:solidFill>
                <a:effectLst/>
                <a:latin typeface="+mn-lt"/>
                <a:ea typeface="+mn-ea"/>
                <a:cs typeface="+mn-cs"/>
              </a:rPr>
              <a:t>: </a:t>
            </a:r>
          </a:p>
          <a:p>
            <a:r>
              <a:rPr lang="en-US" dirty="0"/>
              <a:t>class &lt;</a:t>
            </a:r>
            <a:r>
              <a:rPr lang="en-US" dirty="0" err="1"/>
              <a:t>derived_class_name</a:t>
            </a:r>
            <a:r>
              <a:rPr lang="en-US" dirty="0"/>
              <a:t>&gt; : &lt;access-specifier&gt; &lt;</a:t>
            </a:r>
            <a:r>
              <a:rPr lang="en-US" dirty="0" err="1"/>
              <a:t>base_class_name</a:t>
            </a:r>
            <a:r>
              <a:rPr lang="en-US" dirty="0"/>
              <a:t>&gt; { //body }</a:t>
            </a:r>
          </a:p>
        </p:txBody>
      </p:sp>
      <p:sp>
        <p:nvSpPr>
          <p:cNvPr id="4" name="Slide Number Placeholder 3"/>
          <p:cNvSpPr>
            <a:spLocks noGrp="1"/>
          </p:cNvSpPr>
          <p:nvPr>
            <p:ph type="sldNum" sz="quarter" idx="5"/>
          </p:nvPr>
        </p:nvSpPr>
        <p:spPr/>
        <p:txBody>
          <a:bodyPr/>
          <a:lstStyle/>
          <a:p>
            <a:fld id="{E91AD1F5-FDE1-4F63-B89F-B71E1952F7B4}" type="slidenum">
              <a:rPr lang="en-US" smtClean="0"/>
              <a:t>10</a:t>
            </a:fld>
            <a:endParaRPr lang="en-US"/>
          </a:p>
        </p:txBody>
      </p:sp>
    </p:spTree>
    <p:extLst>
      <p:ext uri="{BB962C8B-B14F-4D97-AF65-F5344CB8AC3E}">
        <p14:creationId xmlns:p14="http://schemas.microsoft.com/office/powerpoint/2010/main" val="2223573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Syntax</a:t>
            </a:r>
            <a:r>
              <a:rPr lang="en-US" sz="1200" b="0" i="0" kern="1200" dirty="0">
                <a:solidFill>
                  <a:schemeClr val="tx1"/>
                </a:solidFill>
                <a:effectLst/>
                <a:latin typeface="+mn-lt"/>
                <a:ea typeface="+mn-ea"/>
                <a:cs typeface="+mn-cs"/>
              </a:rPr>
              <a:t>: </a:t>
            </a:r>
          </a:p>
          <a:p>
            <a:r>
              <a:rPr lang="en-US" dirty="0"/>
              <a:t>class &lt;</a:t>
            </a:r>
            <a:r>
              <a:rPr lang="en-US" dirty="0" err="1"/>
              <a:t>derived_class_name</a:t>
            </a:r>
            <a:r>
              <a:rPr lang="en-US" dirty="0"/>
              <a:t>&gt; : &lt;access-specifier&gt; &lt;</a:t>
            </a:r>
            <a:r>
              <a:rPr lang="en-US" dirty="0" err="1"/>
              <a:t>base_class_name</a:t>
            </a:r>
            <a:r>
              <a:rPr lang="en-US" dirty="0"/>
              <a:t>&gt; { //body }</a:t>
            </a:r>
          </a:p>
        </p:txBody>
      </p:sp>
      <p:sp>
        <p:nvSpPr>
          <p:cNvPr id="4" name="Slide Number Placeholder 3"/>
          <p:cNvSpPr>
            <a:spLocks noGrp="1"/>
          </p:cNvSpPr>
          <p:nvPr>
            <p:ph type="sldNum" sz="quarter" idx="5"/>
          </p:nvPr>
        </p:nvSpPr>
        <p:spPr/>
        <p:txBody>
          <a:bodyPr/>
          <a:lstStyle/>
          <a:p>
            <a:fld id="{E91AD1F5-FDE1-4F63-B89F-B71E1952F7B4}" type="slidenum">
              <a:rPr lang="en-US" smtClean="0"/>
              <a:t>11</a:t>
            </a:fld>
            <a:endParaRPr lang="en-US"/>
          </a:p>
        </p:txBody>
      </p:sp>
    </p:spTree>
    <p:extLst>
      <p:ext uri="{BB962C8B-B14F-4D97-AF65-F5344CB8AC3E}">
        <p14:creationId xmlns:p14="http://schemas.microsoft.com/office/powerpoint/2010/main" val="209888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568BA-5D36-4AC8-B23F-40C9274CDF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E058E7-36D8-4BF6-A8F4-F73BE41275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A5B6C9-DEF5-451B-882F-9C4C0C1C1279}"/>
              </a:ext>
            </a:extLst>
          </p:cNvPr>
          <p:cNvSpPr>
            <a:spLocks noGrp="1"/>
          </p:cNvSpPr>
          <p:nvPr>
            <p:ph type="dt" sz="half" idx="10"/>
          </p:nvPr>
        </p:nvSpPr>
        <p:spPr/>
        <p:txBody>
          <a:bodyPr/>
          <a:lstStyle/>
          <a:p>
            <a:fld id="{4375A31E-11D7-42BA-BA41-6ECDCE97228A}" type="datetimeFigureOut">
              <a:rPr lang="en-US" smtClean="0"/>
              <a:t>12/19/2022</a:t>
            </a:fld>
            <a:endParaRPr lang="en-US"/>
          </a:p>
        </p:txBody>
      </p:sp>
      <p:sp>
        <p:nvSpPr>
          <p:cNvPr id="5" name="Footer Placeholder 4">
            <a:extLst>
              <a:ext uri="{FF2B5EF4-FFF2-40B4-BE49-F238E27FC236}">
                <a16:creationId xmlns:a16="http://schemas.microsoft.com/office/drawing/2014/main" id="{D379823A-1003-4F87-8D42-F8B5DBF14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171F3-B42C-4EF5-99D5-73766E8A32BB}"/>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212129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0CD4-FE24-4B1A-BFDE-213969AEF3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FF0F8-14CF-4203-9BF4-7FEB8B1BDE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8DF3E-21B9-4AC5-B89D-1875B619E1AD}"/>
              </a:ext>
            </a:extLst>
          </p:cNvPr>
          <p:cNvSpPr>
            <a:spLocks noGrp="1"/>
          </p:cNvSpPr>
          <p:nvPr>
            <p:ph type="dt" sz="half" idx="10"/>
          </p:nvPr>
        </p:nvSpPr>
        <p:spPr/>
        <p:txBody>
          <a:bodyPr/>
          <a:lstStyle/>
          <a:p>
            <a:fld id="{4375A31E-11D7-42BA-BA41-6ECDCE97228A}" type="datetimeFigureOut">
              <a:rPr lang="en-US" smtClean="0"/>
              <a:t>12/19/2022</a:t>
            </a:fld>
            <a:endParaRPr lang="en-US"/>
          </a:p>
        </p:txBody>
      </p:sp>
      <p:sp>
        <p:nvSpPr>
          <p:cNvPr id="5" name="Footer Placeholder 4">
            <a:extLst>
              <a:ext uri="{FF2B5EF4-FFF2-40B4-BE49-F238E27FC236}">
                <a16:creationId xmlns:a16="http://schemas.microsoft.com/office/drawing/2014/main" id="{9B5BADA8-B3FD-40C2-8563-F6B69CF30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D07DA7-D0C2-4515-A080-3E72F89533BF}"/>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130874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816936-D07F-4CFB-A057-59C14A6595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BA3E12-A9ED-41B9-B4E2-6E86429121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E511E-9DF6-4108-848A-30796FA590A2}"/>
              </a:ext>
            </a:extLst>
          </p:cNvPr>
          <p:cNvSpPr>
            <a:spLocks noGrp="1"/>
          </p:cNvSpPr>
          <p:nvPr>
            <p:ph type="dt" sz="half" idx="10"/>
          </p:nvPr>
        </p:nvSpPr>
        <p:spPr/>
        <p:txBody>
          <a:bodyPr/>
          <a:lstStyle/>
          <a:p>
            <a:fld id="{4375A31E-11D7-42BA-BA41-6ECDCE97228A}" type="datetimeFigureOut">
              <a:rPr lang="en-US" smtClean="0"/>
              <a:t>12/19/2022</a:t>
            </a:fld>
            <a:endParaRPr lang="en-US"/>
          </a:p>
        </p:txBody>
      </p:sp>
      <p:sp>
        <p:nvSpPr>
          <p:cNvPr id="5" name="Footer Placeholder 4">
            <a:extLst>
              <a:ext uri="{FF2B5EF4-FFF2-40B4-BE49-F238E27FC236}">
                <a16:creationId xmlns:a16="http://schemas.microsoft.com/office/drawing/2014/main" id="{0AE827A5-C598-4368-8B15-E32621329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63401-28B6-463C-B261-E9189D801F68}"/>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1528138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77AD965A-D480-420B-B739-FF52A827A1D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D002C9D4-583E-4607-8F99-20EA040C13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4A28470-B5F8-46C1-8CB0-46F4E44ED4A0}"/>
              </a:ext>
            </a:extLst>
          </p:cNvPr>
          <p:cNvSpPr>
            <a:spLocks noGrp="1" noChangeArrowheads="1"/>
          </p:cNvSpPr>
          <p:nvPr>
            <p:ph type="sldNum" sz="quarter" idx="12"/>
          </p:nvPr>
        </p:nvSpPr>
        <p:spPr>
          <a:ln/>
        </p:spPr>
        <p:txBody>
          <a:bodyPr/>
          <a:lstStyle>
            <a:lvl1pPr>
              <a:defRPr/>
            </a:lvl1pPr>
          </a:lstStyle>
          <a:p>
            <a:fld id="{4CA4FFA2-2D88-47A5-A7A2-E87A836CB171}" type="slidenum">
              <a:rPr lang="en-US" altLang="en-US"/>
              <a:pPr/>
              <a:t>‹#›</a:t>
            </a:fld>
            <a:endParaRPr lang="en-US" altLang="en-US"/>
          </a:p>
        </p:txBody>
      </p:sp>
    </p:spTree>
    <p:extLst>
      <p:ext uri="{BB962C8B-B14F-4D97-AF65-F5344CB8AC3E}">
        <p14:creationId xmlns:p14="http://schemas.microsoft.com/office/powerpoint/2010/main" val="2368813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560ECF2-C150-4BFA-8AD9-E26F8EA2951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57692F4F-DC62-478E-B6A4-9D6501BDCD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BA9EFA0-92D9-4245-9442-FD9ABD0FDAFD}"/>
              </a:ext>
            </a:extLst>
          </p:cNvPr>
          <p:cNvSpPr>
            <a:spLocks noGrp="1" noChangeArrowheads="1"/>
          </p:cNvSpPr>
          <p:nvPr>
            <p:ph type="sldNum" sz="quarter" idx="12"/>
          </p:nvPr>
        </p:nvSpPr>
        <p:spPr>
          <a:ln/>
        </p:spPr>
        <p:txBody>
          <a:bodyPr/>
          <a:lstStyle>
            <a:lvl1pPr>
              <a:defRPr/>
            </a:lvl1pPr>
          </a:lstStyle>
          <a:p>
            <a:fld id="{A3755417-D11C-4272-897B-A530DCCA2BF5}" type="slidenum">
              <a:rPr lang="en-US" altLang="en-US"/>
              <a:pPr/>
              <a:t>‹#›</a:t>
            </a:fld>
            <a:endParaRPr lang="en-US" altLang="en-US"/>
          </a:p>
        </p:txBody>
      </p:sp>
    </p:spTree>
    <p:extLst>
      <p:ext uri="{BB962C8B-B14F-4D97-AF65-F5344CB8AC3E}">
        <p14:creationId xmlns:p14="http://schemas.microsoft.com/office/powerpoint/2010/main" val="3830455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7D9A447-3367-4D07-941D-CFCAC3F27B1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D4D258AB-C074-451F-8939-739CEDC9C3E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C67B0E6-7CF7-444E-A813-83892F7E49D0}"/>
              </a:ext>
            </a:extLst>
          </p:cNvPr>
          <p:cNvSpPr>
            <a:spLocks noGrp="1" noChangeArrowheads="1"/>
          </p:cNvSpPr>
          <p:nvPr>
            <p:ph type="sldNum" sz="quarter" idx="12"/>
          </p:nvPr>
        </p:nvSpPr>
        <p:spPr>
          <a:ln/>
        </p:spPr>
        <p:txBody>
          <a:bodyPr/>
          <a:lstStyle>
            <a:lvl1pPr>
              <a:defRPr/>
            </a:lvl1pPr>
          </a:lstStyle>
          <a:p>
            <a:fld id="{E3486FBE-79F9-45FC-8688-AC62F7B6A16F}" type="slidenum">
              <a:rPr lang="en-US" altLang="en-US"/>
              <a:pPr/>
              <a:t>‹#›</a:t>
            </a:fld>
            <a:endParaRPr lang="en-US" altLang="en-US"/>
          </a:p>
        </p:txBody>
      </p:sp>
    </p:spTree>
    <p:extLst>
      <p:ext uri="{BB962C8B-B14F-4D97-AF65-F5344CB8AC3E}">
        <p14:creationId xmlns:p14="http://schemas.microsoft.com/office/powerpoint/2010/main" val="2971413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2168" y="1600200"/>
            <a:ext cx="5592233"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0"/>
            <a:ext cx="5592233"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372A8B1A-0BDC-4A28-801C-4113EFBA5DF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B8DB8BC5-6388-48AD-998B-8A44B8453FB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8EF62A73-D5AD-4949-A652-021FF51EEBF3}"/>
              </a:ext>
            </a:extLst>
          </p:cNvPr>
          <p:cNvSpPr>
            <a:spLocks noGrp="1" noChangeArrowheads="1"/>
          </p:cNvSpPr>
          <p:nvPr>
            <p:ph type="sldNum" sz="quarter" idx="12"/>
          </p:nvPr>
        </p:nvSpPr>
        <p:spPr>
          <a:ln/>
        </p:spPr>
        <p:txBody>
          <a:bodyPr/>
          <a:lstStyle>
            <a:lvl1pPr>
              <a:defRPr/>
            </a:lvl1pPr>
          </a:lstStyle>
          <a:p>
            <a:fld id="{89316757-7453-496B-9E87-7D4A53C04254}" type="slidenum">
              <a:rPr lang="en-US" altLang="en-US"/>
              <a:pPr/>
              <a:t>‹#›</a:t>
            </a:fld>
            <a:endParaRPr lang="en-US" altLang="en-US"/>
          </a:p>
        </p:txBody>
      </p:sp>
    </p:spTree>
    <p:extLst>
      <p:ext uri="{BB962C8B-B14F-4D97-AF65-F5344CB8AC3E}">
        <p14:creationId xmlns:p14="http://schemas.microsoft.com/office/powerpoint/2010/main" val="3711198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E2FC75A4-E9AB-4958-A3D7-651CF8DEF86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4">
            <a:extLst>
              <a:ext uri="{FF2B5EF4-FFF2-40B4-BE49-F238E27FC236}">
                <a16:creationId xmlns:a16="http://schemas.microsoft.com/office/drawing/2014/main" id="{E245F83F-AB22-4065-AB49-7AF98131E1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5">
            <a:extLst>
              <a:ext uri="{FF2B5EF4-FFF2-40B4-BE49-F238E27FC236}">
                <a16:creationId xmlns:a16="http://schemas.microsoft.com/office/drawing/2014/main" id="{B7E250B2-9BF6-418E-B83F-89D1AABFE4AC}"/>
              </a:ext>
            </a:extLst>
          </p:cNvPr>
          <p:cNvSpPr>
            <a:spLocks noGrp="1" noChangeArrowheads="1"/>
          </p:cNvSpPr>
          <p:nvPr>
            <p:ph type="sldNum" sz="quarter" idx="12"/>
          </p:nvPr>
        </p:nvSpPr>
        <p:spPr>
          <a:ln/>
        </p:spPr>
        <p:txBody>
          <a:bodyPr/>
          <a:lstStyle>
            <a:lvl1pPr>
              <a:defRPr/>
            </a:lvl1pPr>
          </a:lstStyle>
          <a:p>
            <a:fld id="{69DE82D6-BFC4-4418-BBDB-220B69DAF389}" type="slidenum">
              <a:rPr lang="en-US" altLang="en-US"/>
              <a:pPr/>
              <a:t>‹#›</a:t>
            </a:fld>
            <a:endParaRPr lang="en-US" altLang="en-US"/>
          </a:p>
        </p:txBody>
      </p:sp>
    </p:spTree>
    <p:extLst>
      <p:ext uri="{BB962C8B-B14F-4D97-AF65-F5344CB8AC3E}">
        <p14:creationId xmlns:p14="http://schemas.microsoft.com/office/powerpoint/2010/main" val="2666894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AB586958-F4FE-481E-B1C6-7BE7BCA1824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4">
            <a:extLst>
              <a:ext uri="{FF2B5EF4-FFF2-40B4-BE49-F238E27FC236}">
                <a16:creationId xmlns:a16="http://schemas.microsoft.com/office/drawing/2014/main" id="{57094988-C036-4A25-92AE-EF775B7081C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C1C6EBC-2633-4413-A8C9-DD2E31E4C223}"/>
              </a:ext>
            </a:extLst>
          </p:cNvPr>
          <p:cNvSpPr>
            <a:spLocks noGrp="1" noChangeArrowheads="1"/>
          </p:cNvSpPr>
          <p:nvPr>
            <p:ph type="sldNum" sz="quarter" idx="12"/>
          </p:nvPr>
        </p:nvSpPr>
        <p:spPr>
          <a:ln/>
        </p:spPr>
        <p:txBody>
          <a:bodyPr/>
          <a:lstStyle>
            <a:lvl1pPr>
              <a:defRPr/>
            </a:lvl1pPr>
          </a:lstStyle>
          <a:p>
            <a:fld id="{E2BBC438-EEFA-47CF-BE4C-7BB7EBC731BE}" type="slidenum">
              <a:rPr lang="en-US" altLang="en-US"/>
              <a:pPr/>
              <a:t>‹#›</a:t>
            </a:fld>
            <a:endParaRPr lang="en-US" altLang="en-US"/>
          </a:p>
        </p:txBody>
      </p:sp>
    </p:spTree>
    <p:extLst>
      <p:ext uri="{BB962C8B-B14F-4D97-AF65-F5344CB8AC3E}">
        <p14:creationId xmlns:p14="http://schemas.microsoft.com/office/powerpoint/2010/main" val="2315636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E485C43-FA57-4FDB-A8E8-F5E2269AF14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4">
            <a:extLst>
              <a:ext uri="{FF2B5EF4-FFF2-40B4-BE49-F238E27FC236}">
                <a16:creationId xmlns:a16="http://schemas.microsoft.com/office/drawing/2014/main" id="{7487398B-4D51-47E6-B3CB-F57B6E6821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43C135F-B666-4084-A4EC-4AA710E0FD4A}"/>
              </a:ext>
            </a:extLst>
          </p:cNvPr>
          <p:cNvSpPr>
            <a:spLocks noGrp="1" noChangeArrowheads="1"/>
          </p:cNvSpPr>
          <p:nvPr>
            <p:ph type="sldNum" sz="quarter" idx="12"/>
          </p:nvPr>
        </p:nvSpPr>
        <p:spPr>
          <a:ln/>
        </p:spPr>
        <p:txBody>
          <a:bodyPr/>
          <a:lstStyle>
            <a:lvl1pPr>
              <a:defRPr/>
            </a:lvl1pPr>
          </a:lstStyle>
          <a:p>
            <a:fld id="{AE8A02A2-F73A-4BDE-AAFD-8802F166CE4D}" type="slidenum">
              <a:rPr lang="en-US" altLang="en-US"/>
              <a:pPr/>
              <a:t>‹#›</a:t>
            </a:fld>
            <a:endParaRPr lang="en-US" altLang="en-US"/>
          </a:p>
        </p:txBody>
      </p:sp>
    </p:spTree>
    <p:extLst>
      <p:ext uri="{BB962C8B-B14F-4D97-AF65-F5344CB8AC3E}">
        <p14:creationId xmlns:p14="http://schemas.microsoft.com/office/powerpoint/2010/main" val="3260171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DD8DA76B-3913-487D-B715-EE67568C596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BF4DEB30-7FBB-4645-9F02-1678FCCC44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8927A1F5-911A-4718-B2A1-7D212AA503B4}"/>
              </a:ext>
            </a:extLst>
          </p:cNvPr>
          <p:cNvSpPr>
            <a:spLocks noGrp="1" noChangeArrowheads="1"/>
          </p:cNvSpPr>
          <p:nvPr>
            <p:ph type="sldNum" sz="quarter" idx="12"/>
          </p:nvPr>
        </p:nvSpPr>
        <p:spPr>
          <a:ln/>
        </p:spPr>
        <p:txBody>
          <a:bodyPr/>
          <a:lstStyle>
            <a:lvl1pPr>
              <a:defRPr/>
            </a:lvl1pPr>
          </a:lstStyle>
          <a:p>
            <a:fld id="{A0609827-6B78-4D8E-82E9-F36CF8C621F3}" type="slidenum">
              <a:rPr lang="en-US" altLang="en-US"/>
              <a:pPr/>
              <a:t>‹#›</a:t>
            </a:fld>
            <a:endParaRPr lang="en-US" altLang="en-US"/>
          </a:p>
        </p:txBody>
      </p:sp>
    </p:spTree>
    <p:extLst>
      <p:ext uri="{BB962C8B-B14F-4D97-AF65-F5344CB8AC3E}">
        <p14:creationId xmlns:p14="http://schemas.microsoft.com/office/powerpoint/2010/main" val="101080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6CFA-0B0E-42A2-B7A7-5838EA13D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E8E2D-4DA5-4E60-855E-4CB4277A2B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F87C19-90AC-4304-A65E-74C5745E83EE}"/>
              </a:ext>
            </a:extLst>
          </p:cNvPr>
          <p:cNvSpPr>
            <a:spLocks noGrp="1"/>
          </p:cNvSpPr>
          <p:nvPr>
            <p:ph type="dt" sz="half" idx="10"/>
          </p:nvPr>
        </p:nvSpPr>
        <p:spPr/>
        <p:txBody>
          <a:bodyPr/>
          <a:lstStyle/>
          <a:p>
            <a:fld id="{4375A31E-11D7-42BA-BA41-6ECDCE97228A}" type="datetimeFigureOut">
              <a:rPr lang="en-US" smtClean="0"/>
              <a:t>12/19/2022</a:t>
            </a:fld>
            <a:endParaRPr lang="en-US"/>
          </a:p>
        </p:txBody>
      </p:sp>
      <p:sp>
        <p:nvSpPr>
          <p:cNvPr id="5" name="Footer Placeholder 4">
            <a:extLst>
              <a:ext uri="{FF2B5EF4-FFF2-40B4-BE49-F238E27FC236}">
                <a16:creationId xmlns:a16="http://schemas.microsoft.com/office/drawing/2014/main" id="{81FBC9D5-0FD6-4022-ACDD-ADCDA93E7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B9937-723E-4EF0-9CFB-C560E5196B31}"/>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3698441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65CBCB6C-E60F-411A-AD52-073CB32837E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BCE401AC-36C3-4C46-9CFC-73C7B6E1AC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11883021-2053-434C-81E3-78B32F3E2072}"/>
              </a:ext>
            </a:extLst>
          </p:cNvPr>
          <p:cNvSpPr>
            <a:spLocks noGrp="1" noChangeArrowheads="1"/>
          </p:cNvSpPr>
          <p:nvPr>
            <p:ph type="sldNum" sz="quarter" idx="12"/>
          </p:nvPr>
        </p:nvSpPr>
        <p:spPr>
          <a:ln/>
        </p:spPr>
        <p:txBody>
          <a:bodyPr/>
          <a:lstStyle>
            <a:lvl1pPr>
              <a:defRPr/>
            </a:lvl1pPr>
          </a:lstStyle>
          <a:p>
            <a:fld id="{CE155AA5-46A3-4ABC-8406-D96FFF4FE890}" type="slidenum">
              <a:rPr lang="en-US" altLang="en-US"/>
              <a:pPr/>
              <a:t>‹#›</a:t>
            </a:fld>
            <a:endParaRPr lang="en-US" altLang="en-US"/>
          </a:p>
        </p:txBody>
      </p:sp>
    </p:spTree>
    <p:extLst>
      <p:ext uri="{BB962C8B-B14F-4D97-AF65-F5344CB8AC3E}">
        <p14:creationId xmlns:p14="http://schemas.microsoft.com/office/powerpoint/2010/main" val="1723044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404973BB-453E-41CE-87BF-8282204AD86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2750729C-C4DA-441D-96B8-C23F416282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3CE8EC2-0E22-4A99-A844-0FBC88CEB415}"/>
              </a:ext>
            </a:extLst>
          </p:cNvPr>
          <p:cNvSpPr>
            <a:spLocks noGrp="1" noChangeArrowheads="1"/>
          </p:cNvSpPr>
          <p:nvPr>
            <p:ph type="sldNum" sz="quarter" idx="12"/>
          </p:nvPr>
        </p:nvSpPr>
        <p:spPr>
          <a:ln/>
        </p:spPr>
        <p:txBody>
          <a:bodyPr/>
          <a:lstStyle>
            <a:lvl1pPr>
              <a:defRPr/>
            </a:lvl1pPr>
          </a:lstStyle>
          <a:p>
            <a:fld id="{67986599-1CDD-46C9-B586-19145FFB6A32}" type="slidenum">
              <a:rPr lang="en-US" altLang="en-US"/>
              <a:pPr/>
              <a:t>‹#›</a:t>
            </a:fld>
            <a:endParaRPr lang="en-US" altLang="en-US"/>
          </a:p>
        </p:txBody>
      </p:sp>
    </p:spTree>
    <p:extLst>
      <p:ext uri="{BB962C8B-B14F-4D97-AF65-F5344CB8AC3E}">
        <p14:creationId xmlns:p14="http://schemas.microsoft.com/office/powerpoint/2010/main" val="4021610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2918" y="228601"/>
            <a:ext cx="2846916"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2167" y="228601"/>
            <a:ext cx="8337551"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282D0E0-9AA2-4EA1-9C2F-ACA558C2F84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428D8722-0E70-4729-B3BB-AF0259EEB6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3CCFBFD-5C60-4E5F-8067-AE859A936894}"/>
              </a:ext>
            </a:extLst>
          </p:cNvPr>
          <p:cNvSpPr>
            <a:spLocks noGrp="1" noChangeArrowheads="1"/>
          </p:cNvSpPr>
          <p:nvPr>
            <p:ph type="sldNum" sz="quarter" idx="12"/>
          </p:nvPr>
        </p:nvSpPr>
        <p:spPr>
          <a:ln/>
        </p:spPr>
        <p:txBody>
          <a:bodyPr/>
          <a:lstStyle>
            <a:lvl1pPr>
              <a:defRPr/>
            </a:lvl1pPr>
          </a:lstStyle>
          <a:p>
            <a:fld id="{1DD9D883-DEBD-4728-A571-020B9906938C}" type="slidenum">
              <a:rPr lang="en-US" altLang="en-US"/>
              <a:pPr/>
              <a:t>‹#›</a:t>
            </a:fld>
            <a:endParaRPr lang="en-US" altLang="en-US"/>
          </a:p>
        </p:txBody>
      </p:sp>
    </p:spTree>
    <p:extLst>
      <p:ext uri="{BB962C8B-B14F-4D97-AF65-F5344CB8AC3E}">
        <p14:creationId xmlns:p14="http://schemas.microsoft.com/office/powerpoint/2010/main" val="1526353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A9B2-8FF2-4CF0-888B-714921CA1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668C61-ADCB-4B3F-8A81-5700A04F7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CBB59F0-25B0-4FB1-86E1-676B8751C0B9}"/>
              </a:ext>
            </a:extLst>
          </p:cNvPr>
          <p:cNvSpPr>
            <a:spLocks noGrp="1"/>
          </p:cNvSpPr>
          <p:nvPr>
            <p:ph type="dt" sz="half" idx="10"/>
          </p:nvPr>
        </p:nvSpPr>
        <p:spPr/>
        <p:txBody>
          <a:bodyPr/>
          <a:lstStyle/>
          <a:p>
            <a:fld id="{4375A31E-11D7-42BA-BA41-6ECDCE97228A}" type="datetimeFigureOut">
              <a:rPr lang="en-US" smtClean="0"/>
              <a:t>12/19/2022</a:t>
            </a:fld>
            <a:endParaRPr lang="en-US"/>
          </a:p>
        </p:txBody>
      </p:sp>
      <p:sp>
        <p:nvSpPr>
          <p:cNvPr id="5" name="Footer Placeholder 4">
            <a:extLst>
              <a:ext uri="{FF2B5EF4-FFF2-40B4-BE49-F238E27FC236}">
                <a16:creationId xmlns:a16="http://schemas.microsoft.com/office/drawing/2014/main" id="{E80C4ECA-5B8C-4761-B062-10693ED56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671E2-0ED9-444E-AF0D-A96CED5A910F}"/>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80516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CB3C-1886-4421-9A18-13410E4EBE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2F4C7-22BD-4031-8224-C3A145E0D5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7FE668-A42E-4ABC-8407-8AEF8DBD49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AE9E2E-0AF7-4485-B85D-6B26AD9A7430}"/>
              </a:ext>
            </a:extLst>
          </p:cNvPr>
          <p:cNvSpPr>
            <a:spLocks noGrp="1"/>
          </p:cNvSpPr>
          <p:nvPr>
            <p:ph type="dt" sz="half" idx="10"/>
          </p:nvPr>
        </p:nvSpPr>
        <p:spPr/>
        <p:txBody>
          <a:bodyPr/>
          <a:lstStyle/>
          <a:p>
            <a:fld id="{4375A31E-11D7-42BA-BA41-6ECDCE97228A}" type="datetimeFigureOut">
              <a:rPr lang="en-US" smtClean="0"/>
              <a:t>12/19/2022</a:t>
            </a:fld>
            <a:endParaRPr lang="en-US"/>
          </a:p>
        </p:txBody>
      </p:sp>
      <p:sp>
        <p:nvSpPr>
          <p:cNvPr id="6" name="Footer Placeholder 5">
            <a:extLst>
              <a:ext uri="{FF2B5EF4-FFF2-40B4-BE49-F238E27FC236}">
                <a16:creationId xmlns:a16="http://schemas.microsoft.com/office/drawing/2014/main" id="{48B03C5C-0649-42CB-82B0-3B599446A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0D5A0-215D-4A4D-AD85-72ADD7EF4953}"/>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357944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23CC-B19D-4A8B-A372-1D9A7DB02C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E43C32-9180-4E2E-ABE3-5975A615F2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1F3F9A-02DF-46D4-9739-C84B6134A4C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A6D60F-5559-4B0F-B550-6BDC40A0A2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4C8A1A-CB17-4D7B-8025-18DFA3B4FE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E3A898-C138-4819-A579-26FEA6569B73}"/>
              </a:ext>
            </a:extLst>
          </p:cNvPr>
          <p:cNvSpPr>
            <a:spLocks noGrp="1"/>
          </p:cNvSpPr>
          <p:nvPr>
            <p:ph type="dt" sz="half" idx="10"/>
          </p:nvPr>
        </p:nvSpPr>
        <p:spPr/>
        <p:txBody>
          <a:bodyPr/>
          <a:lstStyle/>
          <a:p>
            <a:fld id="{4375A31E-11D7-42BA-BA41-6ECDCE97228A}" type="datetimeFigureOut">
              <a:rPr lang="en-US" smtClean="0"/>
              <a:t>12/19/2022</a:t>
            </a:fld>
            <a:endParaRPr lang="en-US"/>
          </a:p>
        </p:txBody>
      </p:sp>
      <p:sp>
        <p:nvSpPr>
          <p:cNvPr id="8" name="Footer Placeholder 7">
            <a:extLst>
              <a:ext uri="{FF2B5EF4-FFF2-40B4-BE49-F238E27FC236}">
                <a16:creationId xmlns:a16="http://schemas.microsoft.com/office/drawing/2014/main" id="{51FCD31F-A573-49BF-89BD-2F5225C86A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C75D77-921A-4110-84A1-080055CC03CB}"/>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368106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1C46-3376-4513-8D92-63004CD838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D1E44A-B1A3-47DA-9C36-E870D1548DCB}"/>
              </a:ext>
            </a:extLst>
          </p:cNvPr>
          <p:cNvSpPr>
            <a:spLocks noGrp="1"/>
          </p:cNvSpPr>
          <p:nvPr>
            <p:ph type="dt" sz="half" idx="10"/>
          </p:nvPr>
        </p:nvSpPr>
        <p:spPr/>
        <p:txBody>
          <a:bodyPr/>
          <a:lstStyle/>
          <a:p>
            <a:fld id="{4375A31E-11D7-42BA-BA41-6ECDCE97228A}" type="datetimeFigureOut">
              <a:rPr lang="en-US" smtClean="0"/>
              <a:t>12/19/2022</a:t>
            </a:fld>
            <a:endParaRPr lang="en-US"/>
          </a:p>
        </p:txBody>
      </p:sp>
      <p:sp>
        <p:nvSpPr>
          <p:cNvPr id="4" name="Footer Placeholder 3">
            <a:extLst>
              <a:ext uri="{FF2B5EF4-FFF2-40B4-BE49-F238E27FC236}">
                <a16:creationId xmlns:a16="http://schemas.microsoft.com/office/drawing/2014/main" id="{BE214DC1-2687-4B5A-B303-9CEDD613C3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2906A-0AC0-4985-B847-8C36C724552D}"/>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298398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D2E381-CEA7-4D00-B114-FF6529C0EAC9}"/>
              </a:ext>
            </a:extLst>
          </p:cNvPr>
          <p:cNvSpPr>
            <a:spLocks noGrp="1"/>
          </p:cNvSpPr>
          <p:nvPr>
            <p:ph type="dt" sz="half" idx="10"/>
          </p:nvPr>
        </p:nvSpPr>
        <p:spPr/>
        <p:txBody>
          <a:bodyPr/>
          <a:lstStyle/>
          <a:p>
            <a:fld id="{4375A31E-11D7-42BA-BA41-6ECDCE97228A}" type="datetimeFigureOut">
              <a:rPr lang="en-US" smtClean="0"/>
              <a:t>12/19/2022</a:t>
            </a:fld>
            <a:endParaRPr lang="en-US"/>
          </a:p>
        </p:txBody>
      </p:sp>
      <p:sp>
        <p:nvSpPr>
          <p:cNvPr id="3" name="Footer Placeholder 2">
            <a:extLst>
              <a:ext uri="{FF2B5EF4-FFF2-40B4-BE49-F238E27FC236}">
                <a16:creationId xmlns:a16="http://schemas.microsoft.com/office/drawing/2014/main" id="{B6C1D2EA-E104-4AA0-A5B0-BFF3478DE5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AE8C47-973F-4118-899B-84D501AF82F7}"/>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2527068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B3D2-65E7-4242-95D2-7BA13D6EE8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F9204-8A39-46F4-9BDE-677A58C8A0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2EE8B3-D456-4C2F-BF6D-04A9CED3C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832033-7C1D-47C0-BA91-86BA7592D35F}"/>
              </a:ext>
            </a:extLst>
          </p:cNvPr>
          <p:cNvSpPr>
            <a:spLocks noGrp="1"/>
          </p:cNvSpPr>
          <p:nvPr>
            <p:ph type="dt" sz="half" idx="10"/>
          </p:nvPr>
        </p:nvSpPr>
        <p:spPr/>
        <p:txBody>
          <a:bodyPr/>
          <a:lstStyle/>
          <a:p>
            <a:fld id="{4375A31E-11D7-42BA-BA41-6ECDCE97228A}" type="datetimeFigureOut">
              <a:rPr lang="en-US" smtClean="0"/>
              <a:t>12/19/2022</a:t>
            </a:fld>
            <a:endParaRPr lang="en-US"/>
          </a:p>
        </p:txBody>
      </p:sp>
      <p:sp>
        <p:nvSpPr>
          <p:cNvPr id="6" name="Footer Placeholder 5">
            <a:extLst>
              <a:ext uri="{FF2B5EF4-FFF2-40B4-BE49-F238E27FC236}">
                <a16:creationId xmlns:a16="http://schemas.microsoft.com/office/drawing/2014/main" id="{F6469C69-2BCE-4BD8-B2E3-ED04328C66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CF0F1-86B9-4CB4-847D-CEF6213294E9}"/>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252385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7DD8-A732-4B5C-9ACB-3426FA6C5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A991D-B22E-4EB6-8D17-BF8C93095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A38FDC-C269-4301-91B1-179BE44CD7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6D49D1-73A8-4D10-934E-170D3A875297}"/>
              </a:ext>
            </a:extLst>
          </p:cNvPr>
          <p:cNvSpPr>
            <a:spLocks noGrp="1"/>
          </p:cNvSpPr>
          <p:nvPr>
            <p:ph type="dt" sz="half" idx="10"/>
          </p:nvPr>
        </p:nvSpPr>
        <p:spPr/>
        <p:txBody>
          <a:bodyPr/>
          <a:lstStyle/>
          <a:p>
            <a:fld id="{4375A31E-11D7-42BA-BA41-6ECDCE97228A}" type="datetimeFigureOut">
              <a:rPr lang="en-US" smtClean="0"/>
              <a:t>12/19/2022</a:t>
            </a:fld>
            <a:endParaRPr lang="en-US"/>
          </a:p>
        </p:txBody>
      </p:sp>
      <p:sp>
        <p:nvSpPr>
          <p:cNvPr id="6" name="Footer Placeholder 5">
            <a:extLst>
              <a:ext uri="{FF2B5EF4-FFF2-40B4-BE49-F238E27FC236}">
                <a16:creationId xmlns:a16="http://schemas.microsoft.com/office/drawing/2014/main" id="{92DDABAF-9EC2-48A1-884C-BF2ECD9F62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193E4-11B5-4C27-913B-34D6B7877D02}"/>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3811412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C98218-7FD5-451F-9DDB-F47965FCF5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DB7579-A91F-43A8-B6E3-BE6EF9D12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5F830-AC00-4E3E-A6F2-0F4221962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5A31E-11D7-42BA-BA41-6ECDCE97228A}" type="datetimeFigureOut">
              <a:rPr lang="en-US" smtClean="0"/>
              <a:t>12/19/2022</a:t>
            </a:fld>
            <a:endParaRPr lang="en-US"/>
          </a:p>
        </p:txBody>
      </p:sp>
      <p:sp>
        <p:nvSpPr>
          <p:cNvPr id="5" name="Footer Placeholder 4">
            <a:extLst>
              <a:ext uri="{FF2B5EF4-FFF2-40B4-BE49-F238E27FC236}">
                <a16:creationId xmlns:a16="http://schemas.microsoft.com/office/drawing/2014/main" id="{24D21414-D155-4C1D-BA1A-1503464D6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4DA57C-FE42-4E83-B855-08F2EFD4D6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01D94-99B6-4614-9E55-5CBE3841F444}" type="slidenum">
              <a:rPr lang="en-US" smtClean="0"/>
              <a:t>‹#›</a:t>
            </a:fld>
            <a:endParaRPr lang="en-US"/>
          </a:p>
        </p:txBody>
      </p:sp>
    </p:spTree>
    <p:extLst>
      <p:ext uri="{BB962C8B-B14F-4D97-AF65-F5344CB8AC3E}">
        <p14:creationId xmlns:p14="http://schemas.microsoft.com/office/powerpoint/2010/main" val="1626316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42C01F63-B049-47F4-AC65-361B6CB36052}"/>
              </a:ext>
            </a:extLst>
          </p:cNvPr>
          <p:cNvSpPr>
            <a:spLocks noGrp="1" noRot="1" noChangeArrowheads="1"/>
          </p:cNvSpPr>
          <p:nvPr>
            <p:ph type="title"/>
          </p:nvPr>
        </p:nvSpPr>
        <p:spPr bwMode="auto">
          <a:xfrm>
            <a:off x="402167" y="228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30083" name="Rectangle 3">
            <a:extLst>
              <a:ext uri="{FF2B5EF4-FFF2-40B4-BE49-F238E27FC236}">
                <a16:creationId xmlns:a16="http://schemas.microsoft.com/office/drawing/2014/main" id="{5458EB84-C585-4969-9047-B81CDA47530D}"/>
              </a:ext>
            </a:extLst>
          </p:cNvPr>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US"/>
          </a:p>
        </p:txBody>
      </p:sp>
      <p:sp>
        <p:nvSpPr>
          <p:cNvPr id="430084" name="Rectangle 4">
            <a:extLst>
              <a:ext uri="{FF2B5EF4-FFF2-40B4-BE49-F238E27FC236}">
                <a16:creationId xmlns:a16="http://schemas.microsoft.com/office/drawing/2014/main" id="{DCF52ED9-BB53-41CE-834D-9FCDF0106555}"/>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US"/>
          </a:p>
        </p:txBody>
      </p:sp>
      <p:sp>
        <p:nvSpPr>
          <p:cNvPr id="430085" name="Rectangle 5">
            <a:extLst>
              <a:ext uri="{FF2B5EF4-FFF2-40B4-BE49-F238E27FC236}">
                <a16:creationId xmlns:a16="http://schemas.microsoft.com/office/drawing/2014/main" id="{076A8DF7-0EE1-4465-A59E-BFE6AD168FD1}"/>
              </a:ext>
            </a:extLst>
          </p:cNvPr>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0E25F5FC-6210-4E89-AD5A-9A561C40D37B}" type="slidenum">
              <a:rPr lang="en-US" altLang="en-US"/>
              <a:pPr/>
              <a:t>‹#›</a:t>
            </a:fld>
            <a:endParaRPr lang="en-US" altLang="en-US"/>
          </a:p>
        </p:txBody>
      </p:sp>
      <p:sp>
        <p:nvSpPr>
          <p:cNvPr id="430086" name="Rectangle 6">
            <a:extLst>
              <a:ext uri="{FF2B5EF4-FFF2-40B4-BE49-F238E27FC236}">
                <a16:creationId xmlns:a16="http://schemas.microsoft.com/office/drawing/2014/main" id="{77370F1F-2C3A-4036-BF0E-510FCC7ED91E}"/>
              </a:ext>
            </a:extLst>
          </p:cNvPr>
          <p:cNvSpPr>
            <a:spLocks noGrp="1" noRot="1" noChangeArrowheads="1"/>
          </p:cNvSpPr>
          <p:nvPr>
            <p:ph type="body" idx="1"/>
          </p:nvPr>
        </p:nvSpPr>
        <p:spPr bwMode="auto">
          <a:xfrm>
            <a:off x="402167" y="1600200"/>
            <a:ext cx="11387667" cy="449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1" name="Picture 7" descr="vu logo">
            <a:extLst>
              <a:ext uri="{FF2B5EF4-FFF2-40B4-BE49-F238E27FC236}">
                <a16:creationId xmlns:a16="http://schemas.microsoft.com/office/drawing/2014/main" id="{2A2AE29B-915A-43F1-B3F4-EB316E33BE2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464800" y="6197600"/>
            <a:ext cx="17272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924676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086">
                                            <p:txEl>
                                              <p:pRg st="0" end="0"/>
                                            </p:txEl>
                                          </p:spTgt>
                                        </p:tgtEl>
                                        <p:attrNameLst>
                                          <p:attrName>style.visibility</p:attrName>
                                        </p:attrNameLst>
                                      </p:cBhvr>
                                      <p:to>
                                        <p:strVal val="visible"/>
                                      </p:to>
                                    </p:set>
                                    <p:anim calcmode="lin" valueType="num">
                                      <p:cBhvr additive="base">
                                        <p:cTn id="7" dur="500" fill="hold"/>
                                        <p:tgtEl>
                                          <p:spTgt spid="4300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08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0086">
                                            <p:txEl>
                                              <p:pRg st="1" end="1"/>
                                            </p:txEl>
                                          </p:spTgt>
                                        </p:tgtEl>
                                        <p:attrNameLst>
                                          <p:attrName>style.visibility</p:attrName>
                                        </p:attrNameLst>
                                      </p:cBhvr>
                                      <p:to>
                                        <p:strVal val="visible"/>
                                      </p:to>
                                    </p:set>
                                    <p:anim calcmode="lin" valueType="num">
                                      <p:cBhvr additive="base">
                                        <p:cTn id="11" dur="500" fill="hold"/>
                                        <p:tgtEl>
                                          <p:spTgt spid="43008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3008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30086">
                                            <p:txEl>
                                              <p:pRg st="2" end="2"/>
                                            </p:txEl>
                                          </p:spTgt>
                                        </p:tgtEl>
                                        <p:attrNameLst>
                                          <p:attrName>style.visibility</p:attrName>
                                        </p:attrNameLst>
                                      </p:cBhvr>
                                      <p:to>
                                        <p:strVal val="visible"/>
                                      </p:to>
                                    </p:set>
                                    <p:anim calcmode="lin" valueType="num">
                                      <p:cBhvr additive="base">
                                        <p:cTn id="15" dur="500" fill="hold"/>
                                        <p:tgtEl>
                                          <p:spTgt spid="43008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3008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30086">
                                            <p:txEl>
                                              <p:pRg st="3" end="3"/>
                                            </p:txEl>
                                          </p:spTgt>
                                        </p:tgtEl>
                                        <p:attrNameLst>
                                          <p:attrName>style.visibility</p:attrName>
                                        </p:attrNameLst>
                                      </p:cBhvr>
                                      <p:to>
                                        <p:strVal val="visible"/>
                                      </p:to>
                                    </p:set>
                                    <p:anim calcmode="lin" valueType="num">
                                      <p:cBhvr additive="base">
                                        <p:cTn id="19" dur="500" fill="hold"/>
                                        <p:tgtEl>
                                          <p:spTgt spid="43008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008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30086">
                                            <p:txEl>
                                              <p:pRg st="4" end="4"/>
                                            </p:txEl>
                                          </p:spTgt>
                                        </p:tgtEl>
                                        <p:attrNameLst>
                                          <p:attrName>style.visibility</p:attrName>
                                        </p:attrNameLst>
                                      </p:cBhvr>
                                      <p:to>
                                        <p:strVal val="visible"/>
                                      </p:to>
                                    </p:set>
                                    <p:anim calcmode="lin" valueType="num">
                                      <p:cBhvr additive="base">
                                        <p:cTn id="23" dur="500" fill="hold"/>
                                        <p:tgtEl>
                                          <p:spTgt spid="430086">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3008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6" grpId="0" build="p" autoUpdateAnimBg="0">
        <p:tmplLst>
          <p:tmpl lvl="1">
            <p:tnLst>
              <p:par>
                <p:cTn presetID="2" presetClass="entr" presetSubtype="8" fill="hold" nodeType="clickEffect">
                  <p:stCondLst>
                    <p:cond delay="0"/>
                  </p:stCondLst>
                  <p:childTnLst>
                    <p:set>
                      <p:cBhvr>
                        <p:cTn dur="1" fill="hold">
                          <p:stCondLst>
                            <p:cond delay="0"/>
                          </p:stCondLst>
                        </p:cTn>
                        <p:tgtEl>
                          <p:spTgt spid="430086"/>
                        </p:tgtEl>
                        <p:attrNameLst>
                          <p:attrName>style.visibility</p:attrName>
                        </p:attrNameLst>
                      </p:cBhvr>
                      <p:to>
                        <p:strVal val="visible"/>
                      </p:to>
                    </p:set>
                    <p:anim calcmode="lin" valueType="num">
                      <p:cBhvr additive="base">
                        <p:cTn dur="500" fill="hold"/>
                        <p:tgtEl>
                          <p:spTgt spid="430086"/>
                        </p:tgtEl>
                        <p:attrNameLst>
                          <p:attrName>ppt_x</p:attrName>
                        </p:attrNameLst>
                      </p:cBhvr>
                      <p:tavLst>
                        <p:tav tm="0">
                          <p:val>
                            <p:strVal val="0-#ppt_w/2"/>
                          </p:val>
                        </p:tav>
                        <p:tav tm="100000">
                          <p:val>
                            <p:strVal val="#ppt_x"/>
                          </p:val>
                        </p:tav>
                      </p:tavLst>
                    </p:anim>
                    <p:anim calcmode="lin" valueType="num">
                      <p:cBhvr additive="base">
                        <p:cTn dur="500" fill="hold"/>
                        <p:tgtEl>
                          <p:spTgt spid="430086"/>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430086"/>
                        </p:tgtEl>
                        <p:attrNameLst>
                          <p:attrName>style.visibility</p:attrName>
                        </p:attrNameLst>
                      </p:cBhvr>
                      <p:to>
                        <p:strVal val="visible"/>
                      </p:to>
                    </p:set>
                    <p:anim calcmode="lin" valueType="num">
                      <p:cBhvr additive="base">
                        <p:cTn dur="500" fill="hold"/>
                        <p:tgtEl>
                          <p:spTgt spid="430086"/>
                        </p:tgtEl>
                        <p:attrNameLst>
                          <p:attrName>ppt_x</p:attrName>
                        </p:attrNameLst>
                      </p:cBhvr>
                      <p:tavLst>
                        <p:tav tm="0">
                          <p:val>
                            <p:strVal val="0-#ppt_w/2"/>
                          </p:val>
                        </p:tav>
                        <p:tav tm="100000">
                          <p:val>
                            <p:strVal val="#ppt_x"/>
                          </p:val>
                        </p:tav>
                      </p:tavLst>
                    </p:anim>
                    <p:anim calcmode="lin" valueType="num">
                      <p:cBhvr additive="base">
                        <p:cTn dur="500" fill="hold"/>
                        <p:tgtEl>
                          <p:spTgt spid="430086"/>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430086"/>
                        </p:tgtEl>
                        <p:attrNameLst>
                          <p:attrName>style.visibility</p:attrName>
                        </p:attrNameLst>
                      </p:cBhvr>
                      <p:to>
                        <p:strVal val="visible"/>
                      </p:to>
                    </p:set>
                    <p:anim calcmode="lin" valueType="num">
                      <p:cBhvr additive="base">
                        <p:cTn dur="500" fill="hold"/>
                        <p:tgtEl>
                          <p:spTgt spid="430086"/>
                        </p:tgtEl>
                        <p:attrNameLst>
                          <p:attrName>ppt_x</p:attrName>
                        </p:attrNameLst>
                      </p:cBhvr>
                      <p:tavLst>
                        <p:tav tm="0">
                          <p:val>
                            <p:strVal val="0-#ppt_w/2"/>
                          </p:val>
                        </p:tav>
                        <p:tav tm="100000">
                          <p:val>
                            <p:strVal val="#ppt_x"/>
                          </p:val>
                        </p:tav>
                      </p:tavLst>
                    </p:anim>
                    <p:anim calcmode="lin" valueType="num">
                      <p:cBhvr additive="base">
                        <p:cTn dur="500" fill="hold"/>
                        <p:tgtEl>
                          <p:spTgt spid="430086"/>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430086"/>
                        </p:tgtEl>
                        <p:attrNameLst>
                          <p:attrName>style.visibility</p:attrName>
                        </p:attrNameLst>
                      </p:cBhvr>
                      <p:to>
                        <p:strVal val="visible"/>
                      </p:to>
                    </p:set>
                    <p:anim calcmode="lin" valueType="num">
                      <p:cBhvr additive="base">
                        <p:cTn dur="500" fill="hold"/>
                        <p:tgtEl>
                          <p:spTgt spid="430086"/>
                        </p:tgtEl>
                        <p:attrNameLst>
                          <p:attrName>ppt_x</p:attrName>
                        </p:attrNameLst>
                      </p:cBhvr>
                      <p:tavLst>
                        <p:tav tm="0">
                          <p:val>
                            <p:strVal val="0-#ppt_w/2"/>
                          </p:val>
                        </p:tav>
                        <p:tav tm="100000">
                          <p:val>
                            <p:strVal val="#ppt_x"/>
                          </p:val>
                        </p:tav>
                      </p:tavLst>
                    </p:anim>
                    <p:anim calcmode="lin" valueType="num">
                      <p:cBhvr additive="base">
                        <p:cTn dur="500" fill="hold"/>
                        <p:tgtEl>
                          <p:spTgt spid="430086"/>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430086"/>
                        </p:tgtEl>
                        <p:attrNameLst>
                          <p:attrName>style.visibility</p:attrName>
                        </p:attrNameLst>
                      </p:cBhvr>
                      <p:to>
                        <p:strVal val="visible"/>
                      </p:to>
                    </p:set>
                    <p:anim calcmode="lin" valueType="num">
                      <p:cBhvr additive="base">
                        <p:cTn dur="500" fill="hold"/>
                        <p:tgtEl>
                          <p:spTgt spid="430086"/>
                        </p:tgtEl>
                        <p:attrNameLst>
                          <p:attrName>ppt_x</p:attrName>
                        </p:attrNameLst>
                      </p:cBhvr>
                      <p:tavLst>
                        <p:tav tm="0">
                          <p:val>
                            <p:strVal val="0-#ppt_w/2"/>
                          </p:val>
                        </p:tav>
                        <p:tav tm="100000">
                          <p:val>
                            <p:strVal val="#ppt_x"/>
                          </p:val>
                        </p:tav>
                      </p:tavLst>
                    </p:anim>
                    <p:anim calcmode="lin" valueType="num">
                      <p:cBhvr additive="base">
                        <p:cTn dur="500" fill="hold"/>
                        <p:tgtEl>
                          <p:spTgt spid="430086"/>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EE67-25BC-47D0-8068-40752568019E}"/>
              </a:ext>
            </a:extLst>
          </p:cNvPr>
          <p:cNvSpPr>
            <a:spLocks noGrp="1"/>
          </p:cNvSpPr>
          <p:nvPr>
            <p:ph type="ctrTitle"/>
          </p:nvPr>
        </p:nvSpPr>
        <p:spPr/>
        <p:txBody>
          <a:bodyPr/>
          <a:lstStyle/>
          <a:p>
            <a:r>
              <a:rPr lang="en-US" dirty="0"/>
              <a:t>OOP</a:t>
            </a:r>
          </a:p>
        </p:txBody>
      </p:sp>
      <p:sp>
        <p:nvSpPr>
          <p:cNvPr id="3" name="Subtitle 2">
            <a:extLst>
              <a:ext uri="{FF2B5EF4-FFF2-40B4-BE49-F238E27FC236}">
                <a16:creationId xmlns:a16="http://schemas.microsoft.com/office/drawing/2014/main" id="{7590643E-E76A-4181-9EC4-895A9A7BC143}"/>
              </a:ext>
            </a:extLst>
          </p:cNvPr>
          <p:cNvSpPr>
            <a:spLocks noGrp="1"/>
          </p:cNvSpPr>
          <p:nvPr>
            <p:ph type="subTitle" idx="1"/>
          </p:nvPr>
        </p:nvSpPr>
        <p:spPr/>
        <p:txBody>
          <a:bodyPr/>
          <a:lstStyle/>
          <a:p>
            <a:r>
              <a:rPr lang="en-US" dirty="0"/>
              <a:t>WEEK10</a:t>
            </a:r>
            <a:br>
              <a:rPr lang="en-US" dirty="0"/>
            </a:br>
            <a:r>
              <a:rPr lang="en-US" dirty="0"/>
              <a:t>MUHAMMAD NAEEM AKHTAR</a:t>
            </a:r>
          </a:p>
        </p:txBody>
      </p:sp>
    </p:spTree>
    <p:extLst>
      <p:ext uri="{BB962C8B-B14F-4D97-AF65-F5344CB8AC3E}">
        <p14:creationId xmlns:p14="http://schemas.microsoft.com/office/powerpoint/2010/main" val="214491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97DA-5A1B-488B-BB31-CD5E36C525CF}"/>
              </a:ext>
            </a:extLst>
          </p:cNvPr>
          <p:cNvSpPr>
            <a:spLocks noGrp="1"/>
          </p:cNvSpPr>
          <p:nvPr>
            <p:ph type="title"/>
          </p:nvPr>
        </p:nvSpPr>
        <p:spPr/>
        <p:txBody>
          <a:bodyPr/>
          <a:lstStyle/>
          <a:p>
            <a:pPr algn="ctr"/>
            <a:r>
              <a:rPr lang="en-US" b="1" dirty="0"/>
              <a:t>Implementing inheritance in C++</a:t>
            </a:r>
            <a:endParaRPr lang="en-US" dirty="0"/>
          </a:p>
        </p:txBody>
      </p:sp>
      <p:sp>
        <p:nvSpPr>
          <p:cNvPr id="3" name="Content Placeholder 2">
            <a:extLst>
              <a:ext uri="{FF2B5EF4-FFF2-40B4-BE49-F238E27FC236}">
                <a16:creationId xmlns:a16="http://schemas.microsoft.com/office/drawing/2014/main" id="{82C3CF6D-9DCA-47B9-9FCE-F85F1305D978}"/>
              </a:ext>
            </a:extLst>
          </p:cNvPr>
          <p:cNvSpPr>
            <a:spLocks noGrp="1"/>
          </p:cNvSpPr>
          <p:nvPr>
            <p:ph idx="1"/>
          </p:nvPr>
        </p:nvSpPr>
        <p:spPr/>
        <p:txBody>
          <a:bodyPr/>
          <a:lstStyle/>
          <a:p>
            <a:pPr fontAlgn="base"/>
            <a:r>
              <a:rPr lang="en-US" b="1" dirty="0"/>
              <a:t>Syntax</a:t>
            </a:r>
            <a:r>
              <a:rPr lang="en-US" dirty="0"/>
              <a:t>: </a:t>
            </a:r>
          </a:p>
          <a:p>
            <a:pPr marL="0" indent="0">
              <a:buNone/>
            </a:pPr>
            <a:r>
              <a:rPr lang="en-US" dirty="0"/>
              <a:t>class &lt;</a:t>
            </a:r>
            <a:r>
              <a:rPr lang="en-US" dirty="0" err="1"/>
              <a:t>derived_class_name</a:t>
            </a:r>
            <a:r>
              <a:rPr lang="en-US" dirty="0"/>
              <a:t>&gt; : &lt;access-specifier&gt; &lt;</a:t>
            </a:r>
            <a:r>
              <a:rPr lang="en-US" dirty="0" err="1"/>
              <a:t>base_class_name</a:t>
            </a:r>
            <a:r>
              <a:rPr lang="en-US" dirty="0"/>
              <a:t>&gt; </a:t>
            </a:r>
          </a:p>
          <a:p>
            <a:pPr marL="0" indent="0">
              <a:buNone/>
            </a:pPr>
            <a:r>
              <a:rPr lang="en-US" dirty="0"/>
              <a:t>	{ </a:t>
            </a:r>
          </a:p>
          <a:p>
            <a:pPr marL="0" indent="0">
              <a:buNone/>
            </a:pPr>
            <a:r>
              <a:rPr lang="en-US" dirty="0"/>
              <a:t>		//body </a:t>
            </a:r>
          </a:p>
          <a:p>
            <a:pPr marL="0" indent="0">
              <a:buNone/>
            </a:pPr>
            <a:r>
              <a:rPr lang="en-US" dirty="0"/>
              <a:t>	}</a:t>
            </a:r>
          </a:p>
          <a:p>
            <a:endParaRPr lang="en-US" dirty="0"/>
          </a:p>
        </p:txBody>
      </p:sp>
    </p:spTree>
    <p:extLst>
      <p:ext uri="{BB962C8B-B14F-4D97-AF65-F5344CB8AC3E}">
        <p14:creationId xmlns:p14="http://schemas.microsoft.com/office/powerpoint/2010/main" val="403081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97DA-5A1B-488B-BB31-CD5E36C525CF}"/>
              </a:ext>
            </a:extLst>
          </p:cNvPr>
          <p:cNvSpPr>
            <a:spLocks noGrp="1"/>
          </p:cNvSpPr>
          <p:nvPr>
            <p:ph type="title"/>
          </p:nvPr>
        </p:nvSpPr>
        <p:spPr/>
        <p:txBody>
          <a:bodyPr/>
          <a:lstStyle/>
          <a:p>
            <a:pPr algn="ctr"/>
            <a:r>
              <a:rPr lang="en-US" b="1" dirty="0"/>
              <a:t>Implementing inheritance in C++</a:t>
            </a:r>
            <a:endParaRPr lang="en-US" dirty="0"/>
          </a:p>
        </p:txBody>
      </p:sp>
      <p:sp>
        <p:nvSpPr>
          <p:cNvPr id="3" name="Content Placeholder 2">
            <a:extLst>
              <a:ext uri="{FF2B5EF4-FFF2-40B4-BE49-F238E27FC236}">
                <a16:creationId xmlns:a16="http://schemas.microsoft.com/office/drawing/2014/main" id="{82C3CF6D-9DCA-47B9-9FCE-F85F1305D978}"/>
              </a:ext>
            </a:extLst>
          </p:cNvPr>
          <p:cNvSpPr>
            <a:spLocks noGrp="1"/>
          </p:cNvSpPr>
          <p:nvPr>
            <p:ph idx="1"/>
          </p:nvPr>
        </p:nvSpPr>
        <p:spPr/>
        <p:txBody>
          <a:bodyPr>
            <a:normAutofit lnSpcReduction="10000"/>
          </a:bodyPr>
          <a:lstStyle/>
          <a:p>
            <a:r>
              <a:rPr lang="en-US" dirty="0"/>
              <a:t>Syntax explanation</a:t>
            </a:r>
            <a:br>
              <a:rPr lang="en-US" dirty="0"/>
            </a:br>
            <a:r>
              <a:rPr lang="en-US" dirty="0"/>
              <a:t>class---keyword to create a new class</a:t>
            </a:r>
            <a:br>
              <a:rPr lang="en-US" dirty="0"/>
            </a:br>
            <a:r>
              <a:rPr lang="en-US" dirty="0" err="1"/>
              <a:t>derived_class_name</a:t>
            </a:r>
            <a:r>
              <a:rPr lang="en-US" dirty="0"/>
              <a:t>---name of the new class, which will inherit the base class</a:t>
            </a:r>
            <a:br>
              <a:rPr lang="en-US" dirty="0"/>
            </a:br>
            <a:r>
              <a:rPr lang="en-US" dirty="0"/>
              <a:t>access-specifier --- either of private, public or protected. If neither is specified, PRIVATE is taken as default</a:t>
            </a:r>
            <a:br>
              <a:rPr lang="en-US" dirty="0"/>
            </a:br>
            <a:r>
              <a:rPr lang="en-US" dirty="0"/>
              <a:t>base-class-name --- name of the base class</a:t>
            </a:r>
            <a:br>
              <a:rPr lang="en-US" dirty="0"/>
            </a:br>
            <a:endParaRPr lang="en-US" dirty="0"/>
          </a:p>
          <a:p>
            <a:r>
              <a:rPr lang="en-US" b="1" dirty="0"/>
              <a:t>Note</a:t>
            </a:r>
            <a:r>
              <a:rPr lang="en-US" dirty="0"/>
              <a:t>: A derived class doesn’t inherit </a:t>
            </a:r>
            <a:r>
              <a:rPr lang="en-US" b="1" i="1" dirty="0"/>
              <a:t>access</a:t>
            </a:r>
            <a:r>
              <a:rPr lang="en-US" dirty="0"/>
              <a:t> to private data members. However, it does inherit a full parent object, which contains any private members which that class declares.</a:t>
            </a:r>
          </a:p>
        </p:txBody>
      </p:sp>
    </p:spTree>
    <p:extLst>
      <p:ext uri="{BB962C8B-B14F-4D97-AF65-F5344CB8AC3E}">
        <p14:creationId xmlns:p14="http://schemas.microsoft.com/office/powerpoint/2010/main" val="2562443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C790-BD6E-49B1-80E2-2E484205B05F}"/>
              </a:ext>
            </a:extLst>
          </p:cNvPr>
          <p:cNvSpPr>
            <a:spLocks noGrp="1"/>
          </p:cNvSpPr>
          <p:nvPr>
            <p:ph type="title"/>
          </p:nvPr>
        </p:nvSpPr>
        <p:spPr/>
        <p:txBody>
          <a:bodyPr/>
          <a:lstStyle/>
          <a:p>
            <a:pPr algn="ctr"/>
            <a:r>
              <a:rPr lang="en-US" dirty="0"/>
              <a:t>What is meant by access specifiers in inheritance?</a:t>
            </a:r>
          </a:p>
        </p:txBody>
      </p:sp>
      <p:sp>
        <p:nvSpPr>
          <p:cNvPr id="3" name="Content Placeholder 2">
            <a:extLst>
              <a:ext uri="{FF2B5EF4-FFF2-40B4-BE49-F238E27FC236}">
                <a16:creationId xmlns:a16="http://schemas.microsoft.com/office/drawing/2014/main" id="{CF7BCE91-A33F-45C5-B9C8-9E1EB9CC85D9}"/>
              </a:ext>
            </a:extLst>
          </p:cNvPr>
          <p:cNvSpPr>
            <a:spLocks noGrp="1"/>
          </p:cNvSpPr>
          <p:nvPr>
            <p:ph idx="1"/>
          </p:nvPr>
        </p:nvSpPr>
        <p:spPr/>
        <p:txBody>
          <a:bodyPr>
            <a:normAutofit lnSpcReduction="10000"/>
          </a:bodyPr>
          <a:lstStyle/>
          <a:p>
            <a:pPr marL="514350" indent="-514350" fontAlgn="base">
              <a:buFont typeface="+mj-lt"/>
              <a:buAutoNum type="arabicPeriod"/>
            </a:pPr>
            <a:r>
              <a:rPr lang="en-US" dirty="0"/>
              <a:t>When a base class is privately inherited by the derived class, public members of the base class becomes the private members of the derived class and therefore, the public members of the base class can only be accessed by the member functions of the derived class. They are inaccessible to the objects of the derived class.</a:t>
            </a:r>
          </a:p>
          <a:p>
            <a:pPr marL="514350" indent="-514350" fontAlgn="base">
              <a:buFont typeface="+mj-lt"/>
              <a:buAutoNum type="arabicPeriod"/>
            </a:pPr>
            <a:r>
              <a:rPr lang="en-US" dirty="0"/>
              <a:t>On the other hand, when the base class is publicly inherited by the derived class, public members of the base class also become the public members of the derived class. Therefore, the public members of the base class are accessible by the objects of the derived class as well as by the member functions of the derived class.</a:t>
            </a:r>
          </a:p>
          <a:p>
            <a:endParaRPr lang="en-US" dirty="0"/>
          </a:p>
        </p:txBody>
      </p:sp>
    </p:spTree>
    <p:extLst>
      <p:ext uri="{BB962C8B-B14F-4D97-AF65-F5344CB8AC3E}">
        <p14:creationId xmlns:p14="http://schemas.microsoft.com/office/powerpoint/2010/main" val="275802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248D-E07C-46E3-8F0F-514D7ADD85B2}"/>
              </a:ext>
            </a:extLst>
          </p:cNvPr>
          <p:cNvSpPr>
            <a:spLocks noGrp="1"/>
          </p:cNvSpPr>
          <p:nvPr>
            <p:ph type="title"/>
          </p:nvPr>
        </p:nvSpPr>
        <p:spPr/>
        <p:txBody>
          <a:bodyPr/>
          <a:lstStyle/>
          <a:p>
            <a:pPr algn="ctr"/>
            <a:r>
              <a:rPr lang="en-US" b="1" dirty="0"/>
              <a:t>Modes of Inheritance</a:t>
            </a:r>
            <a:endParaRPr lang="en-US" dirty="0"/>
          </a:p>
        </p:txBody>
      </p:sp>
      <p:sp>
        <p:nvSpPr>
          <p:cNvPr id="3" name="Content Placeholder 2">
            <a:extLst>
              <a:ext uri="{FF2B5EF4-FFF2-40B4-BE49-F238E27FC236}">
                <a16:creationId xmlns:a16="http://schemas.microsoft.com/office/drawing/2014/main" id="{D44F5F1D-5742-4D12-8DDE-970B93F67C19}"/>
              </a:ext>
            </a:extLst>
          </p:cNvPr>
          <p:cNvSpPr>
            <a:spLocks noGrp="1"/>
          </p:cNvSpPr>
          <p:nvPr>
            <p:ph idx="1"/>
          </p:nvPr>
        </p:nvSpPr>
        <p:spPr/>
        <p:txBody>
          <a:bodyPr>
            <a:normAutofit lnSpcReduction="10000"/>
          </a:bodyPr>
          <a:lstStyle/>
          <a:p>
            <a:pPr marL="0" indent="0" fontAlgn="base">
              <a:buNone/>
            </a:pPr>
            <a:r>
              <a:rPr lang="en-US" dirty="0"/>
              <a:t>There are 3 modes of inheritance.</a:t>
            </a:r>
          </a:p>
          <a:p>
            <a:pPr fontAlgn="base"/>
            <a:r>
              <a:rPr lang="en-US" b="1" dirty="0"/>
              <a:t>Public Mode</a:t>
            </a:r>
            <a:r>
              <a:rPr lang="en-US" dirty="0"/>
              <a:t>: If we derive a subclass from a public base class. Then the public member of the base class will become public in the derived class and protected members of the base class will become protected in the derived class.</a:t>
            </a:r>
          </a:p>
          <a:p>
            <a:pPr fontAlgn="base"/>
            <a:r>
              <a:rPr lang="en-US" b="1" dirty="0"/>
              <a:t>Protected Mode</a:t>
            </a:r>
            <a:r>
              <a:rPr lang="en-US" dirty="0"/>
              <a:t>: If we derive a subclass from a Protected base class. Then both public members and protected members of the base class will become protected in the derived class.</a:t>
            </a:r>
          </a:p>
          <a:p>
            <a:pPr fontAlgn="base"/>
            <a:r>
              <a:rPr lang="en-US" b="1" dirty="0"/>
              <a:t>Private Mode</a:t>
            </a:r>
            <a:r>
              <a:rPr lang="en-US" dirty="0"/>
              <a:t>: If we derive a subclass from a Private base class. Then both public members and protected members of the base class will become Private in the derived class.</a:t>
            </a:r>
          </a:p>
          <a:p>
            <a:endParaRPr lang="en-US" dirty="0"/>
          </a:p>
        </p:txBody>
      </p:sp>
    </p:spTree>
    <p:extLst>
      <p:ext uri="{BB962C8B-B14F-4D97-AF65-F5344CB8AC3E}">
        <p14:creationId xmlns:p14="http://schemas.microsoft.com/office/powerpoint/2010/main" val="365329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0B1A-F5A7-4C91-BA1C-6D828B8A3E8A}"/>
              </a:ext>
            </a:extLst>
          </p:cNvPr>
          <p:cNvSpPr>
            <a:spLocks noGrp="1"/>
          </p:cNvSpPr>
          <p:nvPr>
            <p:ph type="title"/>
          </p:nvPr>
        </p:nvSpPr>
        <p:spPr/>
        <p:txBody>
          <a:bodyPr/>
          <a:lstStyle/>
          <a:p>
            <a:pPr algn="ctr"/>
            <a:r>
              <a:rPr lang="en-US" dirty="0"/>
              <a:t>Examples</a:t>
            </a:r>
          </a:p>
        </p:txBody>
      </p:sp>
      <p:sp>
        <p:nvSpPr>
          <p:cNvPr id="3" name="Content Placeholder 2">
            <a:extLst>
              <a:ext uri="{FF2B5EF4-FFF2-40B4-BE49-F238E27FC236}">
                <a16:creationId xmlns:a16="http://schemas.microsoft.com/office/drawing/2014/main" id="{491D6AA7-D2CC-4E87-9F8F-4308F7664D64}"/>
              </a:ext>
            </a:extLst>
          </p:cNvPr>
          <p:cNvSpPr>
            <a:spLocks noGrp="1"/>
          </p:cNvSpPr>
          <p:nvPr>
            <p:ph idx="1"/>
          </p:nvPr>
        </p:nvSpPr>
        <p:spPr/>
        <p:txBody>
          <a:bodyPr/>
          <a:lstStyle/>
          <a:p>
            <a:r>
              <a:rPr lang="en-US" b="1" dirty="0"/>
              <a:t>Example:</a:t>
            </a:r>
            <a:br>
              <a:rPr lang="en-US" dirty="0"/>
            </a:br>
            <a:r>
              <a:rPr lang="en-US" dirty="0"/>
              <a:t>1. class ABC : private XYZ              //private derivation</a:t>
            </a:r>
            <a:br>
              <a:rPr lang="en-US" dirty="0"/>
            </a:br>
            <a:r>
              <a:rPr lang="en-US" dirty="0"/>
              <a:t>            {                }</a:t>
            </a:r>
            <a:br>
              <a:rPr lang="en-US" dirty="0"/>
            </a:br>
            <a:r>
              <a:rPr lang="en-US" dirty="0"/>
              <a:t>2. class ABC : public XYZ              //public derivation</a:t>
            </a:r>
            <a:br>
              <a:rPr lang="en-US" dirty="0"/>
            </a:br>
            <a:r>
              <a:rPr lang="en-US" dirty="0"/>
              <a:t>            {               }</a:t>
            </a:r>
            <a:br>
              <a:rPr lang="en-US" dirty="0"/>
            </a:br>
            <a:r>
              <a:rPr lang="en-US" dirty="0"/>
              <a:t>3. class ABC : protected XYZ              //protected derivation</a:t>
            </a:r>
            <a:br>
              <a:rPr lang="en-US" dirty="0"/>
            </a:br>
            <a:r>
              <a:rPr lang="en-US" dirty="0"/>
              <a:t>            {              }</a:t>
            </a:r>
            <a:br>
              <a:rPr lang="en-US" dirty="0"/>
            </a:br>
            <a:r>
              <a:rPr lang="en-US" dirty="0"/>
              <a:t>4. class ABC: XYZ                            //private derivation by default</a:t>
            </a:r>
            <a:br>
              <a:rPr lang="en-US" dirty="0"/>
            </a:br>
            <a:r>
              <a:rPr lang="en-US" dirty="0"/>
              <a:t>{            }</a:t>
            </a:r>
          </a:p>
        </p:txBody>
      </p:sp>
    </p:spTree>
    <p:extLst>
      <p:ext uri="{BB962C8B-B14F-4D97-AF65-F5344CB8AC3E}">
        <p14:creationId xmlns:p14="http://schemas.microsoft.com/office/powerpoint/2010/main" val="242062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54AC-C3D6-416C-8171-3B6D91530E6C}"/>
              </a:ext>
            </a:extLst>
          </p:cNvPr>
          <p:cNvSpPr>
            <a:spLocks noGrp="1"/>
          </p:cNvSpPr>
          <p:nvPr>
            <p:ph type="title"/>
          </p:nvPr>
        </p:nvSpPr>
        <p:spPr/>
        <p:txBody>
          <a:bodyPr/>
          <a:lstStyle/>
          <a:p>
            <a:pPr algn="ctr"/>
            <a:r>
              <a:rPr lang="en-US" b="1" dirty="0"/>
              <a:t>Note</a:t>
            </a:r>
            <a:endParaRPr lang="en-US" dirty="0"/>
          </a:p>
        </p:txBody>
      </p:sp>
      <p:sp>
        <p:nvSpPr>
          <p:cNvPr id="3" name="Content Placeholder 2">
            <a:extLst>
              <a:ext uri="{FF2B5EF4-FFF2-40B4-BE49-F238E27FC236}">
                <a16:creationId xmlns:a16="http://schemas.microsoft.com/office/drawing/2014/main" id="{EEF6AD60-A874-46A8-8167-FC4D25DE4DB8}"/>
              </a:ext>
            </a:extLst>
          </p:cNvPr>
          <p:cNvSpPr>
            <a:spLocks noGrp="1"/>
          </p:cNvSpPr>
          <p:nvPr>
            <p:ph idx="1"/>
          </p:nvPr>
        </p:nvSpPr>
        <p:spPr/>
        <p:txBody>
          <a:bodyPr/>
          <a:lstStyle/>
          <a:p>
            <a:r>
              <a:rPr lang="en-US" dirty="0"/>
              <a:t>The private members in the base class cannot be directly accessed in the derived class, while protected members can be directly accessed. For example, Classes B, C, and D all contain the variables x, y, and z in the below example. It is just a question of access. </a:t>
            </a:r>
          </a:p>
          <a:p>
            <a:r>
              <a:rPr lang="en-US" dirty="0"/>
              <a:t>See example codes:</a:t>
            </a:r>
          </a:p>
          <a:p>
            <a:pPr lvl="1"/>
            <a:r>
              <a:rPr lang="en-US" dirty="0"/>
              <a:t>Private_inheritance_e1.cpp</a:t>
            </a:r>
          </a:p>
          <a:p>
            <a:pPr lvl="1"/>
            <a:r>
              <a:rPr lang="en-US" dirty="0"/>
              <a:t>Public_inheritance_e1.cpp</a:t>
            </a:r>
          </a:p>
          <a:p>
            <a:pPr lvl="1"/>
            <a:r>
              <a:rPr lang="en-US" dirty="0"/>
              <a:t>Protected_inheritance_e1.cpp</a:t>
            </a:r>
          </a:p>
        </p:txBody>
      </p:sp>
    </p:spTree>
    <p:extLst>
      <p:ext uri="{BB962C8B-B14F-4D97-AF65-F5344CB8AC3E}">
        <p14:creationId xmlns:p14="http://schemas.microsoft.com/office/powerpoint/2010/main" val="371459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48AA-2F60-49A2-A6D1-CD2E9C814DDE}"/>
              </a:ext>
            </a:extLst>
          </p:cNvPr>
          <p:cNvSpPr>
            <a:spLocks noGrp="1"/>
          </p:cNvSpPr>
          <p:nvPr>
            <p:ph type="title"/>
          </p:nvPr>
        </p:nvSpPr>
        <p:spPr/>
        <p:txBody>
          <a:bodyPr/>
          <a:lstStyle/>
          <a:p>
            <a:pPr algn="ctr"/>
            <a:r>
              <a:rPr lang="en-US" dirty="0"/>
              <a:t>Modes of Inheritance Summary</a:t>
            </a:r>
          </a:p>
        </p:txBody>
      </p:sp>
      <p:pic>
        <p:nvPicPr>
          <p:cNvPr id="5" name="Content Placeholder 4">
            <a:extLst>
              <a:ext uri="{FF2B5EF4-FFF2-40B4-BE49-F238E27FC236}">
                <a16:creationId xmlns:a16="http://schemas.microsoft.com/office/drawing/2014/main" id="{BE840BFC-55C8-4B09-9479-BE22F0B6A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968098" y="2309568"/>
            <a:ext cx="8255804" cy="3267922"/>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Lightbox">
            <a:extLst>
              <a:ext uri="{FF2B5EF4-FFF2-40B4-BE49-F238E27FC236}">
                <a16:creationId xmlns:a16="http://schemas.microsoft.com/office/drawing/2014/main" id="{A31DCED0-43AD-4D40-AD65-CD371786D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23498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969B-4E9F-4A65-B5B5-EEF65C00CB8D}"/>
              </a:ext>
            </a:extLst>
          </p:cNvPr>
          <p:cNvSpPr>
            <a:spLocks noGrp="1"/>
          </p:cNvSpPr>
          <p:nvPr>
            <p:ph type="title"/>
          </p:nvPr>
        </p:nvSpPr>
        <p:spPr/>
        <p:txBody>
          <a:bodyPr/>
          <a:lstStyle/>
          <a:p>
            <a:pPr algn="ctr"/>
            <a:r>
              <a:rPr lang="en-US" dirty="0"/>
              <a:t>Types of Inheritance</a:t>
            </a:r>
          </a:p>
        </p:txBody>
      </p:sp>
      <p:pic>
        <p:nvPicPr>
          <p:cNvPr id="5" name="Content Placeholder 4">
            <a:extLst>
              <a:ext uri="{FF2B5EF4-FFF2-40B4-BE49-F238E27FC236}">
                <a16:creationId xmlns:a16="http://schemas.microsoft.com/office/drawing/2014/main" id="{0FD92A4C-90E3-44DE-B7FA-8D49B6731E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003419" y="1980311"/>
            <a:ext cx="6185162" cy="3826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107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969B-4E9F-4A65-B5B5-EEF65C00CB8D}"/>
              </a:ext>
            </a:extLst>
          </p:cNvPr>
          <p:cNvSpPr>
            <a:spLocks noGrp="1"/>
          </p:cNvSpPr>
          <p:nvPr>
            <p:ph type="title"/>
          </p:nvPr>
        </p:nvSpPr>
        <p:spPr/>
        <p:txBody>
          <a:bodyPr/>
          <a:lstStyle/>
          <a:p>
            <a:pPr algn="ctr"/>
            <a:r>
              <a:rPr lang="en-US" dirty="0"/>
              <a:t>Types of Inheritance</a:t>
            </a:r>
          </a:p>
        </p:txBody>
      </p:sp>
      <p:sp>
        <p:nvSpPr>
          <p:cNvPr id="4" name="AutoShape 2" descr="C++ Inheritance">
            <a:extLst>
              <a:ext uri="{FF2B5EF4-FFF2-40B4-BE49-F238E27FC236}">
                <a16:creationId xmlns:a16="http://schemas.microsoft.com/office/drawing/2014/main" id="{C9E1F9A0-2BB8-4936-890F-C6CD46C24A48}"/>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514350" indent="-514350">
              <a:buAutoNum type="arabicPeriod"/>
            </a:pPr>
            <a:r>
              <a:rPr lang="en-US" b="1" dirty="0"/>
              <a:t>Single Inheritance</a:t>
            </a:r>
            <a:r>
              <a:rPr lang="en-US" dirty="0"/>
              <a:t>: In single inheritance, a class is allowed to inherit from only one class. i.e. one subclass is inherited by one base class only.</a:t>
            </a:r>
          </a:p>
          <a:p>
            <a:pPr marL="0" indent="0">
              <a:buNone/>
            </a:pPr>
            <a:r>
              <a:rPr lang="en-US" dirty="0"/>
              <a:t>See example: Single_Inheritance.cpp</a:t>
            </a:r>
          </a:p>
          <a:p>
            <a:pPr marL="0" indent="0">
              <a:buNone/>
            </a:pPr>
            <a:endParaRPr lang="en-US" dirty="0"/>
          </a:p>
        </p:txBody>
      </p:sp>
      <p:sp>
        <p:nvSpPr>
          <p:cNvPr id="3" name="AutoShape 2" descr="Lightbox">
            <a:extLst>
              <a:ext uri="{FF2B5EF4-FFF2-40B4-BE49-F238E27FC236}">
                <a16:creationId xmlns:a16="http://schemas.microsoft.com/office/drawing/2014/main" id="{BB7F52E6-7175-477C-A540-1304068F78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Lightbox">
            <a:extLst>
              <a:ext uri="{FF2B5EF4-FFF2-40B4-BE49-F238E27FC236}">
                <a16:creationId xmlns:a16="http://schemas.microsoft.com/office/drawing/2014/main" id="{AF79B9E0-2F2C-43DD-B2F0-25C8D3E9D5A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001DA549-0F93-4D34-910F-9B86A90A6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278" y="3859875"/>
            <a:ext cx="4488644" cy="1886213"/>
          </a:xfrm>
          <a:prstGeom prst="rect">
            <a:avLst/>
          </a:prstGeom>
        </p:spPr>
      </p:pic>
    </p:spTree>
    <p:extLst>
      <p:ext uri="{BB962C8B-B14F-4D97-AF65-F5344CB8AC3E}">
        <p14:creationId xmlns:p14="http://schemas.microsoft.com/office/powerpoint/2010/main" val="184456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969B-4E9F-4A65-B5B5-EEF65C00CB8D}"/>
              </a:ext>
            </a:extLst>
          </p:cNvPr>
          <p:cNvSpPr>
            <a:spLocks noGrp="1"/>
          </p:cNvSpPr>
          <p:nvPr>
            <p:ph type="title"/>
          </p:nvPr>
        </p:nvSpPr>
        <p:spPr/>
        <p:txBody>
          <a:bodyPr/>
          <a:lstStyle/>
          <a:p>
            <a:pPr algn="ctr"/>
            <a:r>
              <a:rPr lang="en-US" dirty="0"/>
              <a:t>Types of Inheritance</a:t>
            </a:r>
          </a:p>
        </p:txBody>
      </p:sp>
      <p:sp>
        <p:nvSpPr>
          <p:cNvPr id="4" name="AutoShape 2" descr="C++ Inheritance">
            <a:extLst>
              <a:ext uri="{FF2B5EF4-FFF2-40B4-BE49-F238E27FC236}">
                <a16:creationId xmlns:a16="http://schemas.microsoft.com/office/drawing/2014/main" id="{C9E1F9A0-2BB8-4936-890F-C6CD46C24A48}"/>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b="1" dirty="0"/>
              <a:t>2. Multiple Inheritance:</a:t>
            </a:r>
            <a:r>
              <a:rPr lang="en-US" dirty="0"/>
              <a:t> Multiple Inheritance is a feature of C++ where a class can inherit from more than one class. </a:t>
            </a:r>
            <a:r>
              <a:rPr lang="en-US" dirty="0" err="1"/>
              <a:t>i.e</a:t>
            </a:r>
            <a:r>
              <a:rPr lang="en-US" dirty="0"/>
              <a:t> one </a:t>
            </a:r>
            <a:r>
              <a:rPr lang="en-US" b="1" dirty="0"/>
              <a:t>subclass</a:t>
            </a:r>
            <a:r>
              <a:rPr lang="en-US" dirty="0"/>
              <a:t> is inherited from more than one </a:t>
            </a:r>
            <a:r>
              <a:rPr lang="en-US" b="1" dirty="0"/>
              <a:t>base class.</a:t>
            </a:r>
          </a:p>
          <a:p>
            <a:pPr marL="0" indent="0">
              <a:buNone/>
            </a:pPr>
            <a:r>
              <a:rPr lang="en-US" dirty="0"/>
              <a:t>See example: Multiple_Inheritance.cpp</a:t>
            </a:r>
          </a:p>
          <a:p>
            <a:pPr marL="0" indent="0">
              <a:buNone/>
            </a:pPr>
            <a:endParaRPr lang="en-US" dirty="0"/>
          </a:p>
        </p:txBody>
      </p:sp>
      <p:sp>
        <p:nvSpPr>
          <p:cNvPr id="3" name="AutoShape 2" descr="Lightbox">
            <a:extLst>
              <a:ext uri="{FF2B5EF4-FFF2-40B4-BE49-F238E27FC236}">
                <a16:creationId xmlns:a16="http://schemas.microsoft.com/office/drawing/2014/main" id="{BB7F52E6-7175-477C-A540-1304068F78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Lightbox">
            <a:extLst>
              <a:ext uri="{FF2B5EF4-FFF2-40B4-BE49-F238E27FC236}">
                <a16:creationId xmlns:a16="http://schemas.microsoft.com/office/drawing/2014/main" id="{AF79B9E0-2F2C-43DD-B2F0-25C8D3E9D5A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208F3B14-C9F2-47AE-B717-FA010F15D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114" y="4001294"/>
            <a:ext cx="7687748" cy="1857634"/>
          </a:xfrm>
          <a:prstGeom prst="rect">
            <a:avLst/>
          </a:prstGeom>
        </p:spPr>
      </p:pic>
    </p:spTree>
    <p:extLst>
      <p:ext uri="{BB962C8B-B14F-4D97-AF65-F5344CB8AC3E}">
        <p14:creationId xmlns:p14="http://schemas.microsoft.com/office/powerpoint/2010/main" val="227106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F65E8-11C0-4DC9-8293-6DEA3490F341}"/>
              </a:ext>
            </a:extLst>
          </p:cNvPr>
          <p:cNvSpPr>
            <a:spLocks noGrp="1"/>
          </p:cNvSpPr>
          <p:nvPr>
            <p:ph type="title"/>
          </p:nvPr>
        </p:nvSpPr>
        <p:spPr/>
        <p:txBody>
          <a:bodyPr/>
          <a:lstStyle/>
          <a:p>
            <a:pPr algn="ctr"/>
            <a:r>
              <a:rPr lang="en-US" dirty="0"/>
              <a:t>Contents</a:t>
            </a:r>
          </a:p>
        </p:txBody>
      </p:sp>
      <p:graphicFrame>
        <p:nvGraphicFramePr>
          <p:cNvPr id="5" name="Table 4">
            <a:extLst>
              <a:ext uri="{FF2B5EF4-FFF2-40B4-BE49-F238E27FC236}">
                <a16:creationId xmlns:a16="http://schemas.microsoft.com/office/drawing/2014/main" id="{394D8EC1-D19A-4AC2-8A51-2E3118A47DCB}"/>
              </a:ext>
            </a:extLst>
          </p:cNvPr>
          <p:cNvGraphicFramePr>
            <a:graphicFrameLocks noGrp="1"/>
          </p:cNvGraphicFramePr>
          <p:nvPr>
            <p:extLst>
              <p:ext uri="{D42A27DB-BD31-4B8C-83A1-F6EECF244321}">
                <p14:modId xmlns:p14="http://schemas.microsoft.com/office/powerpoint/2010/main" val="1922397512"/>
              </p:ext>
            </p:extLst>
          </p:nvPr>
        </p:nvGraphicFramePr>
        <p:xfrm>
          <a:off x="433632" y="1970202"/>
          <a:ext cx="11331019" cy="4411744"/>
        </p:xfrm>
        <a:graphic>
          <a:graphicData uri="http://schemas.openxmlformats.org/drawingml/2006/table">
            <a:tbl>
              <a:tblPr firstRow="1" firstCol="1" bandRow="1">
                <a:tableStyleId>{5C22544A-7EE6-4342-B048-85BDC9FD1C3A}</a:tableStyleId>
              </a:tblPr>
              <a:tblGrid>
                <a:gridCol w="1046798">
                  <a:extLst>
                    <a:ext uri="{9D8B030D-6E8A-4147-A177-3AD203B41FA5}">
                      <a16:colId xmlns:a16="http://schemas.microsoft.com/office/drawing/2014/main" val="3923592474"/>
                    </a:ext>
                  </a:extLst>
                </a:gridCol>
                <a:gridCol w="4146882">
                  <a:extLst>
                    <a:ext uri="{9D8B030D-6E8A-4147-A177-3AD203B41FA5}">
                      <a16:colId xmlns:a16="http://schemas.microsoft.com/office/drawing/2014/main" val="343840767"/>
                    </a:ext>
                  </a:extLst>
                </a:gridCol>
                <a:gridCol w="6137339">
                  <a:extLst>
                    <a:ext uri="{9D8B030D-6E8A-4147-A177-3AD203B41FA5}">
                      <a16:colId xmlns:a16="http://schemas.microsoft.com/office/drawing/2014/main" val="2706800352"/>
                    </a:ext>
                  </a:extLst>
                </a:gridCol>
              </a:tblGrid>
              <a:tr h="4411744">
                <a:tc>
                  <a:txBody>
                    <a:bodyPr/>
                    <a:lstStyle/>
                    <a:p>
                      <a:pPr marL="0" marR="0" algn="ctr">
                        <a:spcBef>
                          <a:spcPts val="0"/>
                        </a:spcBef>
                        <a:spcAft>
                          <a:spcPts val="0"/>
                        </a:spcAft>
                      </a:pPr>
                      <a:r>
                        <a:rPr lang="en-US" sz="3200" dirty="0" err="1">
                          <a:effectLst/>
                        </a:rPr>
                        <a:t>Lec</a:t>
                      </a:r>
                      <a:endParaRPr lang="en-US" sz="3200" dirty="0">
                        <a:effectLst/>
                      </a:endParaRPr>
                    </a:p>
                    <a:p>
                      <a:pPr marL="0" marR="0" algn="ctr">
                        <a:spcBef>
                          <a:spcPts val="0"/>
                        </a:spcBef>
                        <a:spcAft>
                          <a:spcPts val="0"/>
                        </a:spcAft>
                      </a:pPr>
                      <a:r>
                        <a:rPr lang="en-US" sz="3200" dirty="0">
                          <a:effectLst/>
                        </a:rPr>
                        <a:t>09</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nSpc>
                          <a:spcPct val="105000"/>
                        </a:lnSpc>
                        <a:spcBef>
                          <a:spcPts val="0"/>
                        </a:spcBef>
                        <a:spcAft>
                          <a:spcPts val="0"/>
                        </a:spcAft>
                        <a:tabLst>
                          <a:tab pos="457200" algn="l"/>
                          <a:tab pos="457200" algn="l"/>
                        </a:tabLst>
                      </a:pPr>
                      <a:r>
                        <a:rPr lang="en-US" sz="3200" dirty="0">
                          <a:effectLst/>
                        </a:rPr>
                        <a:t>Inheritance, Levels of inheritance (Multiple, Multi-level), </a:t>
                      </a:r>
                    </a:p>
                    <a:p>
                      <a:pPr marL="0" marR="0">
                        <a:lnSpc>
                          <a:spcPct val="105000"/>
                        </a:lnSpc>
                        <a:spcBef>
                          <a:spcPts val="0"/>
                        </a:spcBef>
                        <a:spcAft>
                          <a:spcPts val="0"/>
                        </a:spcAft>
                        <a:tabLst>
                          <a:tab pos="457200" algn="l"/>
                        </a:tabLst>
                      </a:pPr>
                      <a:r>
                        <a:rPr lang="en-US" sz="3200" dirty="0">
                          <a:effectLst/>
                        </a:rPr>
                        <a:t>Diamond Problem</a:t>
                      </a:r>
                      <a:endParaRPr lang="en-US" sz="3200" dirty="0">
                        <a:solidFill>
                          <a:srgbClr val="00000A"/>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3200" dirty="0">
                          <a:effectLst/>
                        </a:rPr>
                        <a:t>Text Book</a:t>
                      </a:r>
                    </a:p>
                    <a:p>
                      <a:pPr marL="0" marR="0">
                        <a:spcBef>
                          <a:spcPts val="0"/>
                        </a:spcBef>
                        <a:spcAft>
                          <a:spcPts val="0"/>
                        </a:spcAft>
                      </a:pPr>
                      <a:r>
                        <a:rPr lang="en-US" sz="3200" dirty="0">
                          <a:effectLst/>
                        </a:rPr>
                        <a:t>Chapter: 12</a:t>
                      </a:r>
                    </a:p>
                    <a:p>
                      <a:pPr marL="0" marR="0">
                        <a:spcBef>
                          <a:spcPts val="0"/>
                        </a:spcBef>
                        <a:spcAft>
                          <a:spcPts val="0"/>
                        </a:spcAft>
                      </a:pPr>
                      <a:r>
                        <a:rPr lang="en-US" sz="3200" dirty="0">
                          <a:effectLst/>
                        </a:rPr>
                        <a:t> </a:t>
                      </a:r>
                    </a:p>
                    <a:p>
                      <a:pPr marL="0" marR="0">
                        <a:spcBef>
                          <a:spcPts val="0"/>
                        </a:spcBef>
                        <a:spcAft>
                          <a:spcPts val="0"/>
                        </a:spcAft>
                      </a:pPr>
                      <a:r>
                        <a:rPr lang="en-US" sz="3200" dirty="0">
                          <a:effectLst/>
                        </a:rPr>
                        <a:t>Text Book</a:t>
                      </a:r>
                    </a:p>
                    <a:p>
                      <a:pPr marL="0" marR="0">
                        <a:spcBef>
                          <a:spcPts val="0"/>
                        </a:spcBef>
                        <a:spcAft>
                          <a:spcPts val="0"/>
                        </a:spcAft>
                      </a:pPr>
                      <a:r>
                        <a:rPr lang="en-US" sz="3200" dirty="0">
                          <a:effectLst/>
                        </a:rPr>
                        <a:t>Ch: 24</a:t>
                      </a:r>
                    </a:p>
                    <a:p>
                      <a:pPr marL="0" marR="0">
                        <a:spcBef>
                          <a:spcPts val="0"/>
                        </a:spcBef>
                        <a:spcAft>
                          <a:spcPts val="0"/>
                        </a:spcAft>
                      </a:pPr>
                      <a:r>
                        <a:rPr lang="en-US" sz="3200" dirty="0">
                          <a:effectLst/>
                        </a:rPr>
                        <a:t>Section: 24.7 &amp; 24.8 (for diamond problem)</a:t>
                      </a:r>
                      <a:endParaRPr lang="en-US" sz="3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3200" dirty="0">
                          <a:effectLst/>
                        </a:rPr>
                        <a:t> </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573614257"/>
                  </a:ext>
                </a:extLst>
              </a:tr>
            </a:tbl>
          </a:graphicData>
        </a:graphic>
      </p:graphicFrame>
    </p:spTree>
    <p:extLst>
      <p:ext uri="{BB962C8B-B14F-4D97-AF65-F5344CB8AC3E}">
        <p14:creationId xmlns:p14="http://schemas.microsoft.com/office/powerpoint/2010/main" val="3235881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969B-4E9F-4A65-B5B5-EEF65C00CB8D}"/>
              </a:ext>
            </a:extLst>
          </p:cNvPr>
          <p:cNvSpPr>
            <a:spLocks noGrp="1"/>
          </p:cNvSpPr>
          <p:nvPr>
            <p:ph type="title"/>
          </p:nvPr>
        </p:nvSpPr>
        <p:spPr/>
        <p:txBody>
          <a:bodyPr/>
          <a:lstStyle/>
          <a:p>
            <a:pPr algn="ctr"/>
            <a:r>
              <a:rPr lang="en-US" dirty="0"/>
              <a:t>Types of Inheritance</a:t>
            </a:r>
          </a:p>
        </p:txBody>
      </p:sp>
      <p:sp>
        <p:nvSpPr>
          <p:cNvPr id="4" name="AutoShape 2" descr="C++ Inheritance">
            <a:extLst>
              <a:ext uri="{FF2B5EF4-FFF2-40B4-BE49-F238E27FC236}">
                <a16:creationId xmlns:a16="http://schemas.microsoft.com/office/drawing/2014/main" id="{C9E1F9A0-2BB8-4936-890F-C6CD46C24A48}"/>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b="1" dirty="0"/>
              <a:t>3. Multilevel Inheritance</a:t>
            </a:r>
            <a:r>
              <a:rPr lang="en-US" dirty="0"/>
              <a:t>: In this type of inheritance, a derived class is created from another derived class.</a:t>
            </a:r>
          </a:p>
          <a:p>
            <a:pPr marL="0" indent="0">
              <a:buNone/>
            </a:pPr>
            <a:r>
              <a:rPr lang="en-US" dirty="0"/>
              <a:t>See example: Multilevel_Inheritance.cpp</a:t>
            </a:r>
          </a:p>
        </p:txBody>
      </p:sp>
      <p:sp>
        <p:nvSpPr>
          <p:cNvPr id="3" name="AutoShape 2" descr="Lightbox">
            <a:extLst>
              <a:ext uri="{FF2B5EF4-FFF2-40B4-BE49-F238E27FC236}">
                <a16:creationId xmlns:a16="http://schemas.microsoft.com/office/drawing/2014/main" id="{BB7F52E6-7175-477C-A540-1304068F78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Lightbox">
            <a:extLst>
              <a:ext uri="{FF2B5EF4-FFF2-40B4-BE49-F238E27FC236}">
                <a16:creationId xmlns:a16="http://schemas.microsoft.com/office/drawing/2014/main" id="{AF79B9E0-2F2C-43DD-B2F0-25C8D3E9D5A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12397678-9F3B-43EE-96BF-45A93541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628" y="3312872"/>
            <a:ext cx="4610743" cy="3439005"/>
          </a:xfrm>
          <a:prstGeom prst="rect">
            <a:avLst/>
          </a:prstGeom>
        </p:spPr>
      </p:pic>
    </p:spTree>
    <p:extLst>
      <p:ext uri="{BB962C8B-B14F-4D97-AF65-F5344CB8AC3E}">
        <p14:creationId xmlns:p14="http://schemas.microsoft.com/office/powerpoint/2010/main" val="1651774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969B-4E9F-4A65-B5B5-EEF65C00CB8D}"/>
              </a:ext>
            </a:extLst>
          </p:cNvPr>
          <p:cNvSpPr>
            <a:spLocks noGrp="1"/>
          </p:cNvSpPr>
          <p:nvPr>
            <p:ph type="title"/>
          </p:nvPr>
        </p:nvSpPr>
        <p:spPr/>
        <p:txBody>
          <a:bodyPr/>
          <a:lstStyle/>
          <a:p>
            <a:pPr algn="ctr"/>
            <a:r>
              <a:rPr lang="en-US" dirty="0"/>
              <a:t>Types of Inheritance</a:t>
            </a:r>
          </a:p>
        </p:txBody>
      </p:sp>
      <p:sp>
        <p:nvSpPr>
          <p:cNvPr id="4" name="AutoShape 2" descr="C++ Inheritance">
            <a:extLst>
              <a:ext uri="{FF2B5EF4-FFF2-40B4-BE49-F238E27FC236}">
                <a16:creationId xmlns:a16="http://schemas.microsoft.com/office/drawing/2014/main" id="{C9E1F9A0-2BB8-4936-890F-C6CD46C24A48}"/>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b="1" dirty="0"/>
              <a:t>4. Hierarchical Inheritance</a:t>
            </a:r>
            <a:r>
              <a:rPr lang="en-US" dirty="0"/>
              <a:t>: In this type of inheritance, more than one subclass is inherited from a single base class. i.e. more than one derived class is created from a single base class.</a:t>
            </a:r>
          </a:p>
          <a:p>
            <a:pPr marL="0" indent="0">
              <a:buNone/>
            </a:pPr>
            <a:r>
              <a:rPr lang="en-US" dirty="0"/>
              <a:t>See example:</a:t>
            </a:r>
            <a:r>
              <a:rPr lang="en-US" b="1" dirty="0"/>
              <a:t> Hierarchical_Inheritance.cpp</a:t>
            </a:r>
            <a:endParaRPr lang="en-US" dirty="0"/>
          </a:p>
          <a:p>
            <a:pPr marL="0" indent="0">
              <a:buNone/>
            </a:pPr>
            <a:endParaRPr lang="en-US" dirty="0"/>
          </a:p>
          <a:p>
            <a:pPr marL="0" indent="0">
              <a:buNone/>
            </a:pPr>
            <a:endParaRPr lang="en-US" dirty="0"/>
          </a:p>
        </p:txBody>
      </p:sp>
      <p:sp>
        <p:nvSpPr>
          <p:cNvPr id="3" name="AutoShape 2" descr="Lightbox">
            <a:extLst>
              <a:ext uri="{FF2B5EF4-FFF2-40B4-BE49-F238E27FC236}">
                <a16:creationId xmlns:a16="http://schemas.microsoft.com/office/drawing/2014/main" id="{BB7F52E6-7175-477C-A540-1304068F78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Lightbox">
            <a:extLst>
              <a:ext uri="{FF2B5EF4-FFF2-40B4-BE49-F238E27FC236}">
                <a16:creationId xmlns:a16="http://schemas.microsoft.com/office/drawing/2014/main" id="{AF79B9E0-2F2C-43DD-B2F0-25C8D3E9D5A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6B18CFC6-031D-4B03-BFD3-D3E6A41C5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974" y="3672588"/>
            <a:ext cx="6929652" cy="2936852"/>
          </a:xfrm>
          <a:prstGeom prst="rect">
            <a:avLst/>
          </a:prstGeom>
        </p:spPr>
      </p:pic>
    </p:spTree>
    <p:extLst>
      <p:ext uri="{BB962C8B-B14F-4D97-AF65-F5344CB8AC3E}">
        <p14:creationId xmlns:p14="http://schemas.microsoft.com/office/powerpoint/2010/main" val="420192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969B-4E9F-4A65-B5B5-EEF65C00CB8D}"/>
              </a:ext>
            </a:extLst>
          </p:cNvPr>
          <p:cNvSpPr>
            <a:spLocks noGrp="1"/>
          </p:cNvSpPr>
          <p:nvPr>
            <p:ph type="title"/>
          </p:nvPr>
        </p:nvSpPr>
        <p:spPr/>
        <p:txBody>
          <a:bodyPr/>
          <a:lstStyle/>
          <a:p>
            <a:pPr algn="ctr"/>
            <a:r>
              <a:rPr lang="en-US" dirty="0"/>
              <a:t>Types of Inheritance</a:t>
            </a:r>
          </a:p>
        </p:txBody>
      </p:sp>
      <p:sp>
        <p:nvSpPr>
          <p:cNvPr id="4" name="AutoShape 2" descr="C++ Inheritance">
            <a:extLst>
              <a:ext uri="{FF2B5EF4-FFF2-40B4-BE49-F238E27FC236}">
                <a16:creationId xmlns:a16="http://schemas.microsoft.com/office/drawing/2014/main" id="{C9E1F9A0-2BB8-4936-890F-C6CD46C24A48}"/>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b="1" dirty="0"/>
              <a:t>5. Hybrid (Virtual) Inheritance</a:t>
            </a:r>
            <a:r>
              <a:rPr lang="en-US" dirty="0"/>
              <a:t>: Hybrid Inheritance is implemented by combining more than one type of inheritance. For example: Combining Hierarchical inheritance and Multiple Inheritance. </a:t>
            </a:r>
            <a:br>
              <a:rPr lang="en-US" dirty="0"/>
            </a:br>
            <a:r>
              <a:rPr lang="en-US" dirty="0"/>
              <a:t>Below image shows the combination of hierarchical and multiple inheritances:</a:t>
            </a:r>
          </a:p>
          <a:p>
            <a:pPr marL="0" indent="0">
              <a:buNone/>
            </a:pPr>
            <a:r>
              <a:rPr lang="en-US" dirty="0"/>
              <a:t>See example:</a:t>
            </a:r>
            <a:r>
              <a:rPr lang="en-US" b="1" dirty="0"/>
              <a:t> Hybrid_ Inheritance.cpp</a:t>
            </a:r>
            <a:endParaRPr lang="en-US" dirty="0"/>
          </a:p>
        </p:txBody>
      </p:sp>
      <p:sp>
        <p:nvSpPr>
          <p:cNvPr id="3" name="AutoShape 2" descr="Lightbox">
            <a:extLst>
              <a:ext uri="{FF2B5EF4-FFF2-40B4-BE49-F238E27FC236}">
                <a16:creationId xmlns:a16="http://schemas.microsoft.com/office/drawing/2014/main" id="{BB7F52E6-7175-477C-A540-1304068F78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Lightbox">
            <a:extLst>
              <a:ext uri="{FF2B5EF4-FFF2-40B4-BE49-F238E27FC236}">
                <a16:creationId xmlns:a16="http://schemas.microsoft.com/office/drawing/2014/main" id="{AF79B9E0-2F2C-43DD-B2F0-25C8D3E9D5A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1CE17B4A-5694-47CB-886C-FFC56695D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495" y="4242062"/>
            <a:ext cx="6687483" cy="2362967"/>
          </a:xfrm>
          <a:prstGeom prst="rect">
            <a:avLst/>
          </a:prstGeom>
        </p:spPr>
      </p:pic>
    </p:spTree>
    <p:extLst>
      <p:ext uri="{BB962C8B-B14F-4D97-AF65-F5344CB8AC3E}">
        <p14:creationId xmlns:p14="http://schemas.microsoft.com/office/powerpoint/2010/main" val="1186127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969B-4E9F-4A65-B5B5-EEF65C00CB8D}"/>
              </a:ext>
            </a:extLst>
          </p:cNvPr>
          <p:cNvSpPr>
            <a:spLocks noGrp="1"/>
          </p:cNvSpPr>
          <p:nvPr>
            <p:ph type="title"/>
          </p:nvPr>
        </p:nvSpPr>
        <p:spPr/>
        <p:txBody>
          <a:bodyPr/>
          <a:lstStyle/>
          <a:p>
            <a:pPr algn="ctr"/>
            <a:r>
              <a:rPr lang="en-US" dirty="0"/>
              <a:t>Types of Inheritance</a:t>
            </a:r>
          </a:p>
        </p:txBody>
      </p:sp>
      <p:sp>
        <p:nvSpPr>
          <p:cNvPr id="4" name="AutoShape 2" descr="C++ Inheritance">
            <a:extLst>
              <a:ext uri="{FF2B5EF4-FFF2-40B4-BE49-F238E27FC236}">
                <a16:creationId xmlns:a16="http://schemas.microsoft.com/office/drawing/2014/main" id="{C9E1F9A0-2BB8-4936-890F-C6CD46C24A48}"/>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b="1" dirty="0"/>
              <a:t>6. A special case of hybrid inheritance: Multipath inheritance</a:t>
            </a:r>
            <a:r>
              <a:rPr lang="en-US" dirty="0"/>
              <a:t>: </a:t>
            </a:r>
            <a:br>
              <a:rPr lang="en-US" dirty="0"/>
            </a:br>
            <a:r>
              <a:rPr lang="en-US" dirty="0"/>
              <a:t>A derived class with two base classes and these two base classes have one common base class is called multipath inheritance. Ambiguity can arise in this type of inheritance. </a:t>
            </a:r>
          </a:p>
          <a:p>
            <a:pPr marL="0" indent="0">
              <a:buNone/>
            </a:pPr>
            <a:r>
              <a:rPr lang="en-US" dirty="0"/>
              <a:t>Also called </a:t>
            </a:r>
            <a:r>
              <a:rPr lang="en-US" b="1" dirty="0"/>
              <a:t>diamond problem.</a:t>
            </a:r>
          </a:p>
          <a:p>
            <a:pPr marL="0" indent="0">
              <a:buNone/>
            </a:pPr>
            <a:r>
              <a:rPr lang="en-US" dirty="0"/>
              <a:t>See example: Multipath_Inheritance.cpp</a:t>
            </a:r>
          </a:p>
        </p:txBody>
      </p:sp>
      <p:sp>
        <p:nvSpPr>
          <p:cNvPr id="3" name="AutoShape 2" descr="Lightbox">
            <a:extLst>
              <a:ext uri="{FF2B5EF4-FFF2-40B4-BE49-F238E27FC236}">
                <a16:creationId xmlns:a16="http://schemas.microsoft.com/office/drawing/2014/main" id="{BB7F52E6-7175-477C-A540-1304068F78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Lightbox">
            <a:extLst>
              <a:ext uri="{FF2B5EF4-FFF2-40B4-BE49-F238E27FC236}">
                <a16:creationId xmlns:a16="http://schemas.microsoft.com/office/drawing/2014/main" id="{AF79B9E0-2F2C-43DD-B2F0-25C8D3E9D5A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1949EF36-FEA8-40AB-9B33-87859C08C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312" y="3606800"/>
            <a:ext cx="2428875" cy="2705100"/>
          </a:xfrm>
          <a:prstGeom prst="rect">
            <a:avLst/>
          </a:prstGeom>
        </p:spPr>
      </p:pic>
    </p:spTree>
    <p:extLst>
      <p:ext uri="{BB962C8B-B14F-4D97-AF65-F5344CB8AC3E}">
        <p14:creationId xmlns:p14="http://schemas.microsoft.com/office/powerpoint/2010/main" val="2515935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9FC7-4FF3-4FF1-A330-4A04B1C60BC6}"/>
              </a:ext>
            </a:extLst>
          </p:cNvPr>
          <p:cNvSpPr>
            <a:spLocks noGrp="1"/>
          </p:cNvSpPr>
          <p:nvPr>
            <p:ph type="title"/>
          </p:nvPr>
        </p:nvSpPr>
        <p:spPr/>
        <p:txBody>
          <a:bodyPr/>
          <a:lstStyle/>
          <a:p>
            <a:pPr algn="ctr"/>
            <a:r>
              <a:rPr lang="en-US" dirty="0"/>
              <a:t>Diamond Problem</a:t>
            </a:r>
          </a:p>
        </p:txBody>
      </p:sp>
      <p:sp>
        <p:nvSpPr>
          <p:cNvPr id="3" name="Content Placeholder 2">
            <a:extLst>
              <a:ext uri="{FF2B5EF4-FFF2-40B4-BE49-F238E27FC236}">
                <a16:creationId xmlns:a16="http://schemas.microsoft.com/office/drawing/2014/main" id="{40CA8774-CB5E-4164-BEA4-B7DA345CFBEE}"/>
              </a:ext>
            </a:extLst>
          </p:cNvPr>
          <p:cNvSpPr>
            <a:spLocks noGrp="1"/>
          </p:cNvSpPr>
          <p:nvPr>
            <p:ph idx="1"/>
          </p:nvPr>
        </p:nvSpPr>
        <p:spPr/>
        <p:txBody>
          <a:bodyPr/>
          <a:lstStyle/>
          <a:p>
            <a:r>
              <a:rPr lang="en-US" dirty="0"/>
              <a:t>In the above example, both </a:t>
            </a:r>
            <a:r>
              <a:rPr lang="en-US" dirty="0" err="1"/>
              <a:t>ClassB</a:t>
            </a:r>
            <a:r>
              <a:rPr lang="en-US" dirty="0"/>
              <a:t> and </a:t>
            </a:r>
            <a:r>
              <a:rPr lang="en-US" dirty="0" err="1"/>
              <a:t>ClassC</a:t>
            </a:r>
            <a:r>
              <a:rPr lang="en-US" dirty="0"/>
              <a:t> inherit </a:t>
            </a:r>
            <a:r>
              <a:rPr lang="en-US" dirty="0" err="1"/>
              <a:t>ClassA</a:t>
            </a:r>
            <a:r>
              <a:rPr lang="en-US" dirty="0"/>
              <a:t>, they both have a single copy of </a:t>
            </a:r>
            <a:r>
              <a:rPr lang="en-US" dirty="0" err="1"/>
              <a:t>ClassA</a:t>
            </a:r>
            <a:r>
              <a:rPr lang="en-US" dirty="0"/>
              <a:t>. However Class-D inherits both </a:t>
            </a:r>
            <a:r>
              <a:rPr lang="en-US" dirty="0" err="1"/>
              <a:t>ClassB</a:t>
            </a:r>
            <a:r>
              <a:rPr lang="en-US" dirty="0"/>
              <a:t> and </a:t>
            </a:r>
            <a:r>
              <a:rPr lang="en-US" dirty="0" err="1"/>
              <a:t>ClassC</a:t>
            </a:r>
            <a:r>
              <a:rPr lang="en-US" dirty="0"/>
              <a:t>, therefore Class-D has two copies of </a:t>
            </a:r>
            <a:r>
              <a:rPr lang="en-US" dirty="0" err="1"/>
              <a:t>ClassA</a:t>
            </a:r>
            <a:r>
              <a:rPr lang="en-US" dirty="0"/>
              <a:t>, one from </a:t>
            </a:r>
            <a:r>
              <a:rPr lang="en-US" dirty="0" err="1"/>
              <a:t>ClassB</a:t>
            </a:r>
            <a:r>
              <a:rPr lang="en-US" dirty="0"/>
              <a:t> and another from </a:t>
            </a:r>
            <a:r>
              <a:rPr lang="en-US" dirty="0" err="1"/>
              <a:t>ClassC</a:t>
            </a:r>
            <a:r>
              <a:rPr lang="en-US" dirty="0"/>
              <a:t>. </a:t>
            </a:r>
          </a:p>
          <a:p>
            <a:r>
              <a:rPr lang="en-US" dirty="0"/>
              <a:t>If we need to access the data member of </a:t>
            </a:r>
            <a:r>
              <a:rPr lang="en-US" dirty="0" err="1"/>
              <a:t>ClassA</a:t>
            </a:r>
            <a:r>
              <a:rPr lang="en-US" dirty="0"/>
              <a:t> through the object of Class-D, we must specify the path from which a will be accessed, whether it is from </a:t>
            </a:r>
            <a:r>
              <a:rPr lang="en-US" dirty="0" err="1"/>
              <a:t>ClassB</a:t>
            </a:r>
            <a:r>
              <a:rPr lang="en-US" dirty="0"/>
              <a:t> or </a:t>
            </a:r>
            <a:r>
              <a:rPr lang="en-US" dirty="0" err="1"/>
              <a:t>ClassC</a:t>
            </a:r>
            <a:r>
              <a:rPr lang="en-US" dirty="0"/>
              <a:t>, </a:t>
            </a:r>
            <a:r>
              <a:rPr lang="en-US" dirty="0" err="1"/>
              <a:t>bcoz</a:t>
            </a:r>
            <a:r>
              <a:rPr lang="en-US" dirty="0"/>
              <a:t> compiler can’t differentiate between two copies of </a:t>
            </a:r>
            <a:r>
              <a:rPr lang="en-US" dirty="0" err="1"/>
              <a:t>ClassA</a:t>
            </a:r>
            <a:r>
              <a:rPr lang="en-US" dirty="0"/>
              <a:t> in Class-D.</a:t>
            </a:r>
          </a:p>
        </p:txBody>
      </p:sp>
    </p:spTree>
    <p:extLst>
      <p:ext uri="{BB962C8B-B14F-4D97-AF65-F5344CB8AC3E}">
        <p14:creationId xmlns:p14="http://schemas.microsoft.com/office/powerpoint/2010/main" val="2590033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9FC7-4FF3-4FF1-A330-4A04B1C60BC6}"/>
              </a:ext>
            </a:extLst>
          </p:cNvPr>
          <p:cNvSpPr>
            <a:spLocks noGrp="1"/>
          </p:cNvSpPr>
          <p:nvPr>
            <p:ph type="title"/>
          </p:nvPr>
        </p:nvSpPr>
        <p:spPr/>
        <p:txBody>
          <a:bodyPr/>
          <a:lstStyle/>
          <a:p>
            <a:pPr algn="ctr"/>
            <a:r>
              <a:rPr lang="en-US" dirty="0"/>
              <a:t>How to avoid ambiguity?</a:t>
            </a:r>
          </a:p>
        </p:txBody>
      </p:sp>
      <p:sp>
        <p:nvSpPr>
          <p:cNvPr id="3" name="Content Placeholder 2">
            <a:extLst>
              <a:ext uri="{FF2B5EF4-FFF2-40B4-BE49-F238E27FC236}">
                <a16:creationId xmlns:a16="http://schemas.microsoft.com/office/drawing/2014/main" id="{40CA8774-CB5E-4164-BEA4-B7DA345CFBEE}"/>
              </a:ext>
            </a:extLst>
          </p:cNvPr>
          <p:cNvSpPr>
            <a:spLocks noGrp="1"/>
          </p:cNvSpPr>
          <p:nvPr>
            <p:ph idx="1"/>
          </p:nvPr>
        </p:nvSpPr>
        <p:spPr/>
        <p:txBody>
          <a:bodyPr/>
          <a:lstStyle/>
          <a:p>
            <a:pPr marL="0" indent="0">
              <a:buNone/>
            </a:pPr>
            <a:r>
              <a:rPr lang="en-US" b="1" dirty="0"/>
              <a:t>There are 2 Ways to Avoid this Ambiguity: </a:t>
            </a:r>
          </a:p>
          <a:p>
            <a:pPr marL="514350" indent="-514350">
              <a:buAutoNum type="arabicPeriod"/>
            </a:pPr>
            <a:r>
              <a:rPr lang="en-US" b="1" dirty="0"/>
              <a:t>Avoiding ambiguity using the scope resolution operator:</a:t>
            </a:r>
            <a:r>
              <a:rPr lang="en-US" dirty="0"/>
              <a:t> Using the scope resolution operator we can manually specify the path from which data member a will be accessed, as shown in statements 3 and 4, in the above example (Multipath_Inheritance.cpp)</a:t>
            </a:r>
          </a:p>
          <a:p>
            <a:pPr marL="0" indent="0">
              <a:buNone/>
            </a:pPr>
            <a:r>
              <a:rPr lang="en-US" dirty="0"/>
              <a:t>	</a:t>
            </a:r>
            <a:r>
              <a:rPr lang="en-US" dirty="0" err="1"/>
              <a:t>obj.ClassB</a:t>
            </a:r>
            <a:r>
              <a:rPr lang="en-US" dirty="0"/>
              <a:t>::a = 10;	 // Statement 3</a:t>
            </a:r>
          </a:p>
          <a:p>
            <a:pPr marL="0" indent="0">
              <a:buNone/>
            </a:pPr>
            <a:r>
              <a:rPr lang="en-US" dirty="0"/>
              <a:t>	</a:t>
            </a:r>
            <a:r>
              <a:rPr lang="en-US" dirty="0" err="1"/>
              <a:t>obj.ClassC</a:t>
            </a:r>
            <a:r>
              <a:rPr lang="en-US" dirty="0"/>
              <a:t>::a = 100;	 // Statement 4</a:t>
            </a:r>
          </a:p>
          <a:p>
            <a:pPr marL="0" indent="0">
              <a:buNone/>
            </a:pPr>
            <a:endParaRPr lang="en-US" dirty="0"/>
          </a:p>
          <a:p>
            <a:pPr marL="0" indent="0">
              <a:buNone/>
            </a:pPr>
            <a:r>
              <a:rPr lang="en-US" b="1" i="1" dirty="0"/>
              <a:t>Note:</a:t>
            </a:r>
            <a:r>
              <a:rPr lang="en-US" dirty="0"/>
              <a:t> Still, there are two copies of </a:t>
            </a:r>
            <a:r>
              <a:rPr lang="en-US" dirty="0" err="1"/>
              <a:t>ClassA</a:t>
            </a:r>
            <a:r>
              <a:rPr lang="en-US" dirty="0"/>
              <a:t> in Class-D.</a:t>
            </a:r>
          </a:p>
          <a:p>
            <a:pPr marL="514350" indent="-514350">
              <a:buAutoNum type="arabicPeriod"/>
            </a:pPr>
            <a:endParaRPr lang="en-US" dirty="0"/>
          </a:p>
        </p:txBody>
      </p:sp>
    </p:spTree>
    <p:extLst>
      <p:ext uri="{BB962C8B-B14F-4D97-AF65-F5344CB8AC3E}">
        <p14:creationId xmlns:p14="http://schemas.microsoft.com/office/powerpoint/2010/main" val="302616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9FC7-4FF3-4FF1-A330-4A04B1C60BC6}"/>
              </a:ext>
            </a:extLst>
          </p:cNvPr>
          <p:cNvSpPr>
            <a:spLocks noGrp="1"/>
          </p:cNvSpPr>
          <p:nvPr>
            <p:ph type="title"/>
          </p:nvPr>
        </p:nvSpPr>
        <p:spPr/>
        <p:txBody>
          <a:bodyPr/>
          <a:lstStyle/>
          <a:p>
            <a:pPr algn="ctr"/>
            <a:r>
              <a:rPr lang="en-US" dirty="0"/>
              <a:t>How to avoid ambiguity?</a:t>
            </a:r>
          </a:p>
        </p:txBody>
      </p:sp>
      <p:sp>
        <p:nvSpPr>
          <p:cNvPr id="3" name="Content Placeholder 2">
            <a:extLst>
              <a:ext uri="{FF2B5EF4-FFF2-40B4-BE49-F238E27FC236}">
                <a16:creationId xmlns:a16="http://schemas.microsoft.com/office/drawing/2014/main" id="{40CA8774-CB5E-4164-BEA4-B7DA345CFBEE}"/>
              </a:ext>
            </a:extLst>
          </p:cNvPr>
          <p:cNvSpPr>
            <a:spLocks noGrp="1"/>
          </p:cNvSpPr>
          <p:nvPr>
            <p:ph idx="1"/>
          </p:nvPr>
        </p:nvSpPr>
        <p:spPr/>
        <p:txBody>
          <a:bodyPr/>
          <a:lstStyle/>
          <a:p>
            <a:pPr marL="0" indent="0">
              <a:buNone/>
            </a:pPr>
            <a:r>
              <a:rPr lang="en-US" dirty="0"/>
              <a:t>2. </a:t>
            </a:r>
            <a:r>
              <a:rPr lang="en-US" b="1" dirty="0"/>
              <a:t>Avoiding ambiguity using the virtual base class:</a:t>
            </a:r>
          </a:p>
          <a:p>
            <a:pPr marL="0" indent="0">
              <a:buNone/>
            </a:pPr>
            <a:r>
              <a:rPr lang="en-US" b="1" dirty="0"/>
              <a:t>See example: Virtualbaseclass.cpp</a:t>
            </a:r>
          </a:p>
          <a:p>
            <a:pPr marL="0" indent="0">
              <a:buNone/>
            </a:pPr>
            <a:endParaRPr lang="en-US" b="1" dirty="0"/>
          </a:p>
          <a:p>
            <a:pPr marL="0" indent="0">
              <a:buNone/>
            </a:pPr>
            <a:endParaRPr lang="en-US" b="1" dirty="0"/>
          </a:p>
          <a:p>
            <a:pPr marL="0" indent="0">
              <a:buNone/>
            </a:pPr>
            <a:endParaRPr lang="en-US" b="1" dirty="0"/>
          </a:p>
          <a:p>
            <a:pPr marL="0" indent="0">
              <a:buNone/>
            </a:pPr>
            <a:r>
              <a:rPr lang="en-US" b="1" dirty="0"/>
              <a:t>Note: Only one copy of variable a of class A </a:t>
            </a:r>
            <a:r>
              <a:rPr lang="en-US" b="1"/>
              <a:t>exist in D now</a:t>
            </a:r>
            <a:endParaRPr lang="en-US" dirty="0"/>
          </a:p>
        </p:txBody>
      </p:sp>
    </p:spTree>
    <p:extLst>
      <p:ext uri="{BB962C8B-B14F-4D97-AF65-F5344CB8AC3E}">
        <p14:creationId xmlns:p14="http://schemas.microsoft.com/office/powerpoint/2010/main" val="86072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A451-EED2-4160-B528-8DA915F97EEB}"/>
              </a:ext>
            </a:extLst>
          </p:cNvPr>
          <p:cNvSpPr>
            <a:spLocks noGrp="1"/>
          </p:cNvSpPr>
          <p:nvPr>
            <p:ph type="title"/>
          </p:nvPr>
        </p:nvSpPr>
        <p:spPr/>
        <p:txBody>
          <a:bodyPr/>
          <a:lstStyle/>
          <a:p>
            <a:pPr algn="ctr"/>
            <a:r>
              <a:rPr lang="en-US" dirty="0"/>
              <a:t>C++ Inheritance</a:t>
            </a:r>
            <a:br>
              <a:rPr lang="en-US" dirty="0"/>
            </a:br>
            <a:endParaRPr lang="en-US" dirty="0"/>
          </a:p>
        </p:txBody>
      </p:sp>
      <p:sp>
        <p:nvSpPr>
          <p:cNvPr id="3" name="Content Placeholder 2">
            <a:extLst>
              <a:ext uri="{FF2B5EF4-FFF2-40B4-BE49-F238E27FC236}">
                <a16:creationId xmlns:a16="http://schemas.microsoft.com/office/drawing/2014/main" id="{69CE78CB-915F-489B-936A-D7320C9F3799}"/>
              </a:ext>
            </a:extLst>
          </p:cNvPr>
          <p:cNvSpPr>
            <a:spLocks noGrp="1"/>
          </p:cNvSpPr>
          <p:nvPr>
            <p:ph idx="1"/>
          </p:nvPr>
        </p:nvSpPr>
        <p:spPr/>
        <p:txBody>
          <a:bodyPr/>
          <a:lstStyle/>
          <a:p>
            <a:r>
              <a:rPr lang="en-US" dirty="0"/>
              <a:t>In C++, inheritance is a process in which one object acquires all the properties and behaviors of its parent object automatically. </a:t>
            </a:r>
          </a:p>
          <a:p>
            <a:r>
              <a:rPr lang="en-US" dirty="0"/>
              <a:t>In such way, you can reuse, extend or modify the attributes and behaviors which are defined in other class.</a:t>
            </a:r>
          </a:p>
          <a:p>
            <a:r>
              <a:rPr lang="en-US" dirty="0"/>
              <a:t>In C++, the class which inherits the members of another class is called derived class and the class whose members are inherited is called base class. </a:t>
            </a:r>
          </a:p>
          <a:p>
            <a:r>
              <a:rPr lang="en-US" dirty="0"/>
              <a:t>The derived class is the specialized class for the base class.</a:t>
            </a:r>
          </a:p>
          <a:p>
            <a:endParaRPr lang="en-US" dirty="0"/>
          </a:p>
        </p:txBody>
      </p:sp>
    </p:spTree>
    <p:extLst>
      <p:ext uri="{BB962C8B-B14F-4D97-AF65-F5344CB8AC3E}">
        <p14:creationId xmlns:p14="http://schemas.microsoft.com/office/powerpoint/2010/main" val="1828387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45EB-15CC-4BD8-B496-D5E4DEEA9967}"/>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CAB34708-617C-4BB6-A353-25CAD653C05A}"/>
              </a:ext>
            </a:extLst>
          </p:cNvPr>
          <p:cNvSpPr>
            <a:spLocks noGrp="1"/>
          </p:cNvSpPr>
          <p:nvPr>
            <p:ph idx="1"/>
          </p:nvPr>
        </p:nvSpPr>
        <p:spPr/>
        <p:txBody>
          <a:bodyPr/>
          <a:lstStyle/>
          <a:p>
            <a:r>
              <a:rPr lang="en-US" dirty="0"/>
              <a:t>When we say derived class inherits the base class, it means, the derived class inherits all the properties of the base class, without changing the properties of base class and may add new features to its own. </a:t>
            </a:r>
          </a:p>
          <a:p>
            <a:r>
              <a:rPr lang="en-US" dirty="0"/>
              <a:t>These new features in the derived class will not affect the base class.</a:t>
            </a:r>
          </a:p>
          <a:p>
            <a:r>
              <a:rPr lang="en-US" dirty="0"/>
              <a:t>The derived class is the specialized class for the base class.</a:t>
            </a:r>
          </a:p>
          <a:p>
            <a:r>
              <a:rPr lang="en-US" b="1" dirty="0"/>
              <a:t>Code reusability:</a:t>
            </a:r>
            <a:r>
              <a:rPr lang="en-US" dirty="0"/>
              <a:t> Now you can reuse the members of your parent class. So, there is no need to define the member again. So less code is required in the class.</a:t>
            </a:r>
          </a:p>
        </p:txBody>
      </p:sp>
    </p:spTree>
    <p:extLst>
      <p:ext uri="{BB962C8B-B14F-4D97-AF65-F5344CB8AC3E}">
        <p14:creationId xmlns:p14="http://schemas.microsoft.com/office/powerpoint/2010/main" val="148176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A1D4-CE09-43C4-BA15-56AECEC0F93A}"/>
              </a:ext>
            </a:extLst>
          </p:cNvPr>
          <p:cNvSpPr>
            <a:spLocks noGrp="1"/>
          </p:cNvSpPr>
          <p:nvPr>
            <p:ph type="title"/>
          </p:nvPr>
        </p:nvSpPr>
        <p:spPr/>
        <p:txBody>
          <a:bodyPr/>
          <a:lstStyle/>
          <a:p>
            <a:pPr algn="ctr"/>
            <a:r>
              <a:rPr lang="en-US" dirty="0"/>
              <a:t>Terminology</a:t>
            </a:r>
          </a:p>
        </p:txBody>
      </p:sp>
      <p:sp>
        <p:nvSpPr>
          <p:cNvPr id="3" name="Content Placeholder 2">
            <a:extLst>
              <a:ext uri="{FF2B5EF4-FFF2-40B4-BE49-F238E27FC236}">
                <a16:creationId xmlns:a16="http://schemas.microsoft.com/office/drawing/2014/main" id="{AFEE69FD-CADE-4705-8CDB-70C4F2CCB727}"/>
              </a:ext>
            </a:extLst>
          </p:cNvPr>
          <p:cNvSpPr>
            <a:spLocks noGrp="1"/>
          </p:cNvSpPr>
          <p:nvPr>
            <p:ph idx="1"/>
          </p:nvPr>
        </p:nvSpPr>
        <p:spPr/>
        <p:txBody>
          <a:bodyPr/>
          <a:lstStyle/>
          <a:p>
            <a:pPr fontAlgn="base"/>
            <a:r>
              <a:rPr lang="en-US" b="1" dirty="0"/>
              <a:t>Sub Class:</a:t>
            </a:r>
            <a:r>
              <a:rPr lang="en-US" dirty="0"/>
              <a:t> The class that inherits properties from another class is called Subclass or Derived Class or Child Class.</a:t>
            </a:r>
          </a:p>
          <a:p>
            <a:pPr fontAlgn="base"/>
            <a:r>
              <a:rPr lang="en-US" b="1" dirty="0"/>
              <a:t>Super Class: </a:t>
            </a:r>
            <a:r>
              <a:rPr lang="en-US" dirty="0"/>
              <a:t>The class whose properties are inherited by a subclass is called Base Class or Superclass or Parent Class.</a:t>
            </a:r>
          </a:p>
          <a:p>
            <a:endParaRPr lang="en-US" dirty="0"/>
          </a:p>
        </p:txBody>
      </p:sp>
    </p:spTree>
    <p:extLst>
      <p:ext uri="{BB962C8B-B14F-4D97-AF65-F5344CB8AC3E}">
        <p14:creationId xmlns:p14="http://schemas.microsoft.com/office/powerpoint/2010/main" val="26237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A6B3-10E6-4DFA-86CE-9A4D7237F94F}"/>
              </a:ext>
            </a:extLst>
          </p:cNvPr>
          <p:cNvSpPr>
            <a:spLocks noGrp="1"/>
          </p:cNvSpPr>
          <p:nvPr>
            <p:ph type="title"/>
          </p:nvPr>
        </p:nvSpPr>
        <p:spPr/>
        <p:txBody>
          <a:bodyPr/>
          <a:lstStyle/>
          <a:p>
            <a:pPr algn="ctr"/>
            <a:r>
              <a:rPr lang="en-US" b="1" dirty="0"/>
              <a:t>Why and when to use inheritance?</a:t>
            </a:r>
            <a:br>
              <a:rPr lang="en-US" b="1" dirty="0"/>
            </a:br>
            <a:endParaRPr lang="en-US" dirty="0"/>
          </a:p>
        </p:txBody>
      </p:sp>
      <p:sp>
        <p:nvSpPr>
          <p:cNvPr id="3" name="Content Placeholder 2">
            <a:extLst>
              <a:ext uri="{FF2B5EF4-FFF2-40B4-BE49-F238E27FC236}">
                <a16:creationId xmlns:a16="http://schemas.microsoft.com/office/drawing/2014/main" id="{26E63778-6413-46C9-A37A-A358D032D42A}"/>
              </a:ext>
            </a:extLst>
          </p:cNvPr>
          <p:cNvSpPr>
            <a:spLocks noGrp="1"/>
          </p:cNvSpPr>
          <p:nvPr>
            <p:ph idx="1"/>
          </p:nvPr>
        </p:nvSpPr>
        <p:spPr/>
        <p:txBody>
          <a:bodyPr/>
          <a:lstStyle/>
          <a:p>
            <a:r>
              <a:rPr lang="en-US" dirty="0"/>
              <a:t>Consider a group of vehicles. You need to create classes for Bus, Car, and Truck. </a:t>
            </a:r>
          </a:p>
          <a:p>
            <a:r>
              <a:rPr lang="en-US" dirty="0"/>
              <a:t>The methods </a:t>
            </a:r>
          </a:p>
          <a:p>
            <a:pPr lvl="1"/>
            <a:r>
              <a:rPr lang="en-US" dirty="0" err="1"/>
              <a:t>fuelAmount</a:t>
            </a:r>
            <a:r>
              <a:rPr lang="en-US" dirty="0"/>
              <a:t>(),</a:t>
            </a:r>
          </a:p>
          <a:p>
            <a:pPr lvl="1"/>
            <a:r>
              <a:rPr lang="en-US" dirty="0"/>
              <a:t>capacity(), </a:t>
            </a:r>
          </a:p>
          <a:p>
            <a:pPr lvl="1"/>
            <a:r>
              <a:rPr lang="en-US" dirty="0" err="1"/>
              <a:t>applyBrakes</a:t>
            </a:r>
            <a:r>
              <a:rPr lang="en-US" dirty="0"/>
              <a:t>() will be the same for all three classes. </a:t>
            </a:r>
          </a:p>
          <a:p>
            <a:r>
              <a:rPr lang="en-US" dirty="0"/>
              <a:t>If we create these classes avoiding inheritance then we have to write all of these functions in each of the three classes as shown in figure on next slides.</a:t>
            </a:r>
          </a:p>
        </p:txBody>
      </p:sp>
    </p:spTree>
    <p:extLst>
      <p:ext uri="{BB962C8B-B14F-4D97-AF65-F5344CB8AC3E}">
        <p14:creationId xmlns:p14="http://schemas.microsoft.com/office/powerpoint/2010/main" val="353878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B9E8-1EC2-4F39-BABC-D83D8A99D512}"/>
              </a:ext>
            </a:extLst>
          </p:cNvPr>
          <p:cNvSpPr>
            <a:spLocks noGrp="1"/>
          </p:cNvSpPr>
          <p:nvPr>
            <p:ph type="title"/>
          </p:nvPr>
        </p:nvSpPr>
        <p:spPr/>
        <p:txBody>
          <a:bodyPr/>
          <a:lstStyle/>
          <a:p>
            <a:pPr algn="ctr"/>
            <a:r>
              <a:rPr lang="en-US" b="1" dirty="0"/>
              <a:t>Why and when to use inheritance?</a:t>
            </a:r>
            <a:br>
              <a:rPr lang="en-US" b="1" dirty="0"/>
            </a:br>
            <a:endParaRPr lang="en-US" dirty="0"/>
          </a:p>
        </p:txBody>
      </p:sp>
      <p:pic>
        <p:nvPicPr>
          <p:cNvPr id="2050" name="Picture 2" descr="Lightbox">
            <a:extLst>
              <a:ext uri="{FF2B5EF4-FFF2-40B4-BE49-F238E27FC236}">
                <a16:creationId xmlns:a16="http://schemas.microsoft.com/office/drawing/2014/main" id="{186B446A-54E7-433D-AAC4-DF07BBBE16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2144" y="2503286"/>
            <a:ext cx="9727712" cy="295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86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B9E8-1EC2-4F39-BABC-D83D8A99D512}"/>
              </a:ext>
            </a:extLst>
          </p:cNvPr>
          <p:cNvSpPr>
            <a:spLocks noGrp="1"/>
          </p:cNvSpPr>
          <p:nvPr>
            <p:ph type="title"/>
          </p:nvPr>
        </p:nvSpPr>
        <p:spPr/>
        <p:txBody>
          <a:bodyPr/>
          <a:lstStyle/>
          <a:p>
            <a:pPr algn="ctr"/>
            <a:r>
              <a:rPr lang="en-US" b="1" dirty="0"/>
              <a:t>Why and when to use inheritance?</a:t>
            </a:r>
            <a:br>
              <a:rPr lang="en-US" b="1" dirty="0"/>
            </a:br>
            <a:endParaRPr lang="en-US" dirty="0"/>
          </a:p>
        </p:txBody>
      </p:sp>
      <p:sp>
        <p:nvSpPr>
          <p:cNvPr id="4" name="Content Placeholder 3">
            <a:extLst>
              <a:ext uri="{FF2B5EF4-FFF2-40B4-BE49-F238E27FC236}">
                <a16:creationId xmlns:a16="http://schemas.microsoft.com/office/drawing/2014/main" id="{F4A5D1FC-EAF9-40EE-BB5E-FB6FA695D226}"/>
              </a:ext>
            </a:extLst>
          </p:cNvPr>
          <p:cNvSpPr>
            <a:spLocks noGrp="1"/>
          </p:cNvSpPr>
          <p:nvPr>
            <p:ph idx="1"/>
          </p:nvPr>
        </p:nvSpPr>
        <p:spPr/>
        <p:txBody>
          <a:bodyPr/>
          <a:lstStyle/>
          <a:p>
            <a:r>
              <a:rPr lang="en-US" dirty="0"/>
              <a:t>You can clearly see that the above process results in duplication of the same code 3 times. </a:t>
            </a:r>
          </a:p>
          <a:p>
            <a:r>
              <a:rPr lang="en-US" dirty="0"/>
              <a:t>This increases the chances of error and data redundancy. </a:t>
            </a:r>
          </a:p>
          <a:p>
            <a:r>
              <a:rPr lang="en-US" dirty="0"/>
              <a:t>To avoid this type of situation, inheritance is used. </a:t>
            </a:r>
          </a:p>
          <a:p>
            <a:r>
              <a:rPr lang="en-US" dirty="0"/>
              <a:t>If we create a class Vehicle and write these three functions in it and inherit the rest of the classes from the vehicle class, then we can simply avoid the duplication of data and increase re-usability. </a:t>
            </a:r>
          </a:p>
          <a:p>
            <a:r>
              <a:rPr lang="en-US" dirty="0"/>
              <a:t>Look at the  diagram on next slide in which the three classes are inherited from vehicle class:</a:t>
            </a:r>
          </a:p>
        </p:txBody>
      </p:sp>
    </p:spTree>
    <p:extLst>
      <p:ext uri="{BB962C8B-B14F-4D97-AF65-F5344CB8AC3E}">
        <p14:creationId xmlns:p14="http://schemas.microsoft.com/office/powerpoint/2010/main" val="4161308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B9E8-1EC2-4F39-BABC-D83D8A99D512}"/>
              </a:ext>
            </a:extLst>
          </p:cNvPr>
          <p:cNvSpPr>
            <a:spLocks noGrp="1"/>
          </p:cNvSpPr>
          <p:nvPr>
            <p:ph type="title"/>
          </p:nvPr>
        </p:nvSpPr>
        <p:spPr/>
        <p:txBody>
          <a:bodyPr/>
          <a:lstStyle/>
          <a:p>
            <a:pPr algn="ctr"/>
            <a:r>
              <a:rPr lang="en-US" b="1" dirty="0"/>
              <a:t>Why and when to use inheritance?</a:t>
            </a:r>
            <a:br>
              <a:rPr lang="en-US" b="1" dirty="0"/>
            </a:br>
            <a:endParaRPr lang="en-US" dirty="0"/>
          </a:p>
        </p:txBody>
      </p:sp>
      <p:pic>
        <p:nvPicPr>
          <p:cNvPr id="3074" name="Picture 2" descr="Lightbox">
            <a:extLst>
              <a:ext uri="{FF2B5EF4-FFF2-40B4-BE49-F238E27FC236}">
                <a16:creationId xmlns:a16="http://schemas.microsoft.com/office/drawing/2014/main" id="{953957A5-AEB9-4BB1-B644-7F39416835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9099" y="2053159"/>
            <a:ext cx="8973802" cy="389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506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mpass">
  <a:themeElements>
    <a:clrScheme name="1_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1_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1_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1_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1_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1_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1_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1_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1_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1_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7760</TotalTime>
  <Words>1583</Words>
  <Application>Microsoft Office PowerPoint</Application>
  <PresentationFormat>Widescreen</PresentationFormat>
  <Paragraphs>111</Paragraphs>
  <Slides>26</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Calibri Light</vt:lpstr>
      <vt:lpstr>Tahoma</vt:lpstr>
      <vt:lpstr>Times New Roman</vt:lpstr>
      <vt:lpstr>Wingdings</vt:lpstr>
      <vt:lpstr>Office Theme</vt:lpstr>
      <vt:lpstr>1_Compass</vt:lpstr>
      <vt:lpstr>OOP</vt:lpstr>
      <vt:lpstr>Contents</vt:lpstr>
      <vt:lpstr>C++ Inheritance </vt:lpstr>
      <vt:lpstr>Discussion</vt:lpstr>
      <vt:lpstr>Terminology</vt:lpstr>
      <vt:lpstr>Why and when to use inheritance? </vt:lpstr>
      <vt:lpstr>Why and when to use inheritance? </vt:lpstr>
      <vt:lpstr>Why and when to use inheritance? </vt:lpstr>
      <vt:lpstr>Why and when to use inheritance? </vt:lpstr>
      <vt:lpstr>Implementing inheritance in C++</vt:lpstr>
      <vt:lpstr>Implementing inheritance in C++</vt:lpstr>
      <vt:lpstr>What is meant by access specifiers in inheritance?</vt:lpstr>
      <vt:lpstr>Modes of Inheritance</vt:lpstr>
      <vt:lpstr>Examples</vt:lpstr>
      <vt:lpstr>Note</vt:lpstr>
      <vt:lpstr>Modes of Inheritance Summary</vt:lpstr>
      <vt:lpstr>Types of Inheritance</vt:lpstr>
      <vt:lpstr>Types of Inheritance</vt:lpstr>
      <vt:lpstr>Types of Inheritance</vt:lpstr>
      <vt:lpstr>Types of Inheritance</vt:lpstr>
      <vt:lpstr>Types of Inheritance</vt:lpstr>
      <vt:lpstr>Types of Inheritance</vt:lpstr>
      <vt:lpstr>Types of Inheritance</vt:lpstr>
      <vt:lpstr>Diamond Problem</vt:lpstr>
      <vt:lpstr>How to avoid ambiguity?</vt:lpstr>
      <vt:lpstr>How to avoid ambiguity?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Muhammad Naeem Akhtar</dc:creator>
  <cp:lastModifiedBy>Muhammad Naeem Akhtar</cp:lastModifiedBy>
  <cp:revision>50</cp:revision>
  <dcterms:created xsi:type="dcterms:W3CDTF">2022-11-10T04:45:07Z</dcterms:created>
  <dcterms:modified xsi:type="dcterms:W3CDTF">2022-12-19T06:37:13Z</dcterms:modified>
</cp:coreProperties>
</file>