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7"/>
  </p:notesMasterIdLst>
  <p:sldIdLst>
    <p:sldId id="256" r:id="rId3"/>
    <p:sldId id="257" r:id="rId4"/>
    <p:sldId id="258" r:id="rId5"/>
    <p:sldId id="259" r:id="rId6"/>
    <p:sldId id="260" r:id="rId7"/>
    <p:sldId id="262" r:id="rId8"/>
    <p:sldId id="261" r:id="rId9"/>
    <p:sldId id="263" r:id="rId10"/>
    <p:sldId id="272" r:id="rId11"/>
    <p:sldId id="273" r:id="rId12"/>
    <p:sldId id="275" r:id="rId13"/>
    <p:sldId id="276" r:id="rId14"/>
    <p:sldId id="264" r:id="rId15"/>
    <p:sldId id="265" r:id="rId16"/>
    <p:sldId id="266" r:id="rId17"/>
    <p:sldId id="267" r:id="rId18"/>
    <p:sldId id="268" r:id="rId19"/>
    <p:sldId id="269" r:id="rId20"/>
    <p:sldId id="270" r:id="rId21"/>
    <p:sldId id="278" r:id="rId22"/>
    <p:sldId id="271" r:id="rId23"/>
    <p:sldId id="280" r:id="rId24"/>
    <p:sldId id="277"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57" autoAdjust="0"/>
  </p:normalViewPr>
  <p:slideViewPr>
    <p:cSldViewPr snapToGrid="0">
      <p:cViewPr varScale="1">
        <p:scale>
          <a:sx n="72" d="100"/>
          <a:sy n="72" d="100"/>
        </p:scale>
        <p:origin x="6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Naeem Akhtar" userId="441ba647-02a9-4148-9f18-d76dfbeac6ee" providerId="ADAL" clId="{E0C3BAFB-6893-4DDB-B1CE-E731CBC803AA}"/>
    <pc:docChg chg="custSel modSld sldOrd">
      <pc:chgData name="Muhammad Naeem Akhtar" userId="441ba647-02a9-4148-9f18-d76dfbeac6ee" providerId="ADAL" clId="{E0C3BAFB-6893-4DDB-B1CE-E731CBC803AA}" dt="2022-12-19T06:37:12.424" v="93" actId="20577"/>
      <pc:docMkLst>
        <pc:docMk/>
      </pc:docMkLst>
      <pc:sldChg chg="modSp mod">
        <pc:chgData name="Muhammad Naeem Akhtar" userId="441ba647-02a9-4148-9f18-d76dfbeac6ee" providerId="ADAL" clId="{E0C3BAFB-6893-4DDB-B1CE-E731CBC803AA}" dt="2022-12-19T06:32:32.099" v="13" actId="20577"/>
        <pc:sldMkLst>
          <pc:docMk/>
          <pc:sldMk cId="3538784327" sldId="261"/>
        </pc:sldMkLst>
        <pc:spChg chg="mod">
          <ac:chgData name="Muhammad Naeem Akhtar" userId="441ba647-02a9-4148-9f18-d76dfbeac6ee" providerId="ADAL" clId="{E0C3BAFB-6893-4DDB-B1CE-E731CBC803AA}" dt="2022-12-19T06:32:32.099" v="13" actId="20577"/>
          <ac:spMkLst>
            <pc:docMk/>
            <pc:sldMk cId="3538784327" sldId="261"/>
            <ac:spMk id="3" creationId="{26E63778-6413-46C9-A37A-A358D032D42A}"/>
          </ac:spMkLst>
        </pc:spChg>
      </pc:sldChg>
      <pc:sldChg chg="modSp mod">
        <pc:chgData name="Muhammad Naeem Akhtar" userId="441ba647-02a9-4148-9f18-d76dfbeac6ee" providerId="ADAL" clId="{E0C3BAFB-6893-4DDB-B1CE-E731CBC803AA}" dt="2022-12-19T06:34:15.553" v="15" actId="27636"/>
        <pc:sldMkLst>
          <pc:docMk/>
          <pc:sldMk cId="2562443607" sldId="266"/>
        </pc:sldMkLst>
        <pc:spChg chg="mod">
          <ac:chgData name="Muhammad Naeem Akhtar" userId="441ba647-02a9-4148-9f18-d76dfbeac6ee" providerId="ADAL" clId="{E0C3BAFB-6893-4DDB-B1CE-E731CBC803AA}" dt="2022-12-19T06:34:15.553" v="15" actId="27636"/>
          <ac:spMkLst>
            <pc:docMk/>
            <pc:sldMk cId="2562443607" sldId="266"/>
            <ac:spMk id="3" creationId="{82C3CF6D-9DCA-47B9-9FCE-F85F1305D978}"/>
          </ac:spMkLst>
        </pc:spChg>
      </pc:sldChg>
      <pc:sldChg chg="ord">
        <pc:chgData name="Muhammad Naeem Akhtar" userId="441ba647-02a9-4148-9f18-d76dfbeac6ee" providerId="ADAL" clId="{E0C3BAFB-6893-4DDB-B1CE-E731CBC803AA}" dt="2022-12-19T06:35:43.454" v="17"/>
        <pc:sldMkLst>
          <pc:docMk/>
          <pc:sldMk cId="2420621500" sldId="267"/>
        </pc:sldMkLst>
      </pc:sldChg>
      <pc:sldChg chg="modSp mod">
        <pc:chgData name="Muhammad Naeem Akhtar" userId="441ba647-02a9-4148-9f18-d76dfbeac6ee" providerId="ADAL" clId="{E0C3BAFB-6893-4DDB-B1CE-E731CBC803AA}" dt="2022-12-19T06:37:12.424" v="93" actId="20577"/>
        <pc:sldMkLst>
          <pc:docMk/>
          <pc:sldMk cId="860726755" sldId="281"/>
        </pc:sldMkLst>
        <pc:spChg chg="mod">
          <ac:chgData name="Muhammad Naeem Akhtar" userId="441ba647-02a9-4148-9f18-d76dfbeac6ee" providerId="ADAL" clId="{E0C3BAFB-6893-4DDB-B1CE-E731CBC803AA}" dt="2022-12-19T06:37:12.424" v="93" actId="20577"/>
          <ac:spMkLst>
            <pc:docMk/>
            <pc:sldMk cId="860726755" sldId="281"/>
            <ac:spMk id="3" creationId="{40CA8774-CB5E-4164-BEA4-B7DA345CFBEE}"/>
          </ac:spMkLst>
        </pc:spChg>
      </pc:sldChg>
    </pc:docChg>
  </pc:docChgLst>
  <pc:docChgLst>
    <pc:chgData name="Muhammad Naeem Akhtar" userId="441ba647-02a9-4148-9f18-d76dfbeac6ee" providerId="ADAL" clId="{0E547322-6B57-4812-895D-B3AA0D3D4974}"/>
    <pc:docChg chg="undo custSel addSld delSld modSld modMainMaster">
      <pc:chgData name="Muhammad Naeem Akhtar" userId="441ba647-02a9-4148-9f18-d76dfbeac6ee" providerId="ADAL" clId="{0E547322-6B57-4812-895D-B3AA0D3D4974}" dt="2022-11-21T09:27:05.153" v="1459" actId="20577"/>
      <pc:docMkLst>
        <pc:docMk/>
      </pc:docMkLst>
      <pc:sldChg chg="modSp">
        <pc:chgData name="Muhammad Naeem Akhtar" userId="441ba647-02a9-4148-9f18-d76dfbeac6ee" providerId="ADAL" clId="{0E547322-6B57-4812-895D-B3AA0D3D4974}" dt="2022-11-20T03:03:25.957" v="1" actId="20577"/>
        <pc:sldMkLst>
          <pc:docMk/>
          <pc:sldMk cId="2144917947" sldId="256"/>
        </pc:sldMkLst>
        <pc:spChg chg="mod">
          <ac:chgData name="Muhammad Naeem Akhtar" userId="441ba647-02a9-4148-9f18-d76dfbeac6ee" providerId="ADAL" clId="{0E547322-6B57-4812-895D-B3AA0D3D4974}" dt="2022-11-20T03:03:25.957" v="1" actId="20577"/>
          <ac:spMkLst>
            <pc:docMk/>
            <pc:sldMk cId="2144917947" sldId="256"/>
            <ac:spMk id="3" creationId="{7590643E-E76A-4181-9EC4-895A9A7BC143}"/>
          </ac:spMkLst>
        </pc:spChg>
      </pc:sldChg>
      <pc:sldChg chg="addSp delSp modSp">
        <pc:chgData name="Muhammad Naeem Akhtar" userId="441ba647-02a9-4148-9f18-d76dfbeac6ee" providerId="ADAL" clId="{0E547322-6B57-4812-895D-B3AA0D3D4974}" dt="2022-11-20T03:04:27.326" v="15" actId="403"/>
        <pc:sldMkLst>
          <pc:docMk/>
          <pc:sldMk cId="3235881781" sldId="257"/>
        </pc:sldMkLst>
        <pc:spChg chg="add del mod">
          <ac:chgData name="Muhammad Naeem Akhtar" userId="441ba647-02a9-4148-9f18-d76dfbeac6ee" providerId="ADAL" clId="{0E547322-6B57-4812-895D-B3AA0D3D4974}" dt="2022-11-20T03:03:43.740" v="5" actId="478"/>
          <ac:spMkLst>
            <pc:docMk/>
            <pc:sldMk cId="3235881781" sldId="257"/>
            <ac:spMk id="5" creationId="{3C4900B0-708D-48C9-948C-50F53A428831}"/>
          </ac:spMkLst>
        </pc:spChg>
        <pc:graphicFrameChg chg="del modGraphic">
          <ac:chgData name="Muhammad Naeem Akhtar" userId="441ba647-02a9-4148-9f18-d76dfbeac6ee" providerId="ADAL" clId="{0E547322-6B57-4812-895D-B3AA0D3D4974}" dt="2022-11-20T03:03:39.140" v="3" actId="478"/>
          <ac:graphicFrameMkLst>
            <pc:docMk/>
            <pc:sldMk cId="3235881781" sldId="257"/>
            <ac:graphicFrameMk id="4" creationId="{E3CC4C8E-57DF-43F5-9527-273474301831}"/>
          </ac:graphicFrameMkLst>
        </pc:graphicFrameChg>
        <pc:graphicFrameChg chg="add mod modGraphic">
          <ac:chgData name="Muhammad Naeem Akhtar" userId="441ba647-02a9-4148-9f18-d76dfbeac6ee" providerId="ADAL" clId="{0E547322-6B57-4812-895D-B3AA0D3D4974}" dt="2022-11-20T03:04:27.326" v="15" actId="403"/>
          <ac:graphicFrameMkLst>
            <pc:docMk/>
            <pc:sldMk cId="3235881781" sldId="257"/>
            <ac:graphicFrameMk id="6" creationId="{410FED86-7EB0-4384-B8A6-68942242D9BE}"/>
          </ac:graphicFrameMkLst>
        </pc:graphicFrameChg>
      </pc:sldChg>
      <pc:sldMasterChg chg="setBg modSldLayout">
        <pc:chgData name="Muhammad Naeem Akhtar" userId="441ba647-02a9-4148-9f18-d76dfbeac6ee" providerId="ADAL" clId="{0E547322-6B57-4812-895D-B3AA0D3D4974}" dt="2022-11-20T14:46:46.992" v="1220"/>
        <pc:sldMasterMkLst>
          <pc:docMk/>
          <pc:sldMasterMk cId="1626316225" sldId="2147483648"/>
        </pc:sldMasterMkLst>
        <pc:sldLayoutChg chg="setBg">
          <pc:chgData name="Muhammad Naeem Akhtar" userId="441ba647-02a9-4148-9f18-d76dfbeac6ee" providerId="ADAL" clId="{0E547322-6B57-4812-895D-B3AA0D3D4974}" dt="2022-11-20T14:46:46.992" v="1220"/>
          <pc:sldLayoutMkLst>
            <pc:docMk/>
            <pc:sldMasterMk cId="1626316225" sldId="2147483648"/>
            <pc:sldLayoutMk cId="2121292044" sldId="2147483649"/>
          </pc:sldLayoutMkLst>
        </pc:sldLayoutChg>
        <pc:sldLayoutChg chg="setBg">
          <pc:chgData name="Muhammad Naeem Akhtar" userId="441ba647-02a9-4148-9f18-d76dfbeac6ee" providerId="ADAL" clId="{0E547322-6B57-4812-895D-B3AA0D3D4974}" dt="2022-11-20T14:46:46.992" v="1220"/>
          <pc:sldLayoutMkLst>
            <pc:docMk/>
            <pc:sldMasterMk cId="1626316225" sldId="2147483648"/>
            <pc:sldLayoutMk cId="3698441967" sldId="2147483650"/>
          </pc:sldLayoutMkLst>
        </pc:sldLayoutChg>
        <pc:sldLayoutChg chg="setBg">
          <pc:chgData name="Muhammad Naeem Akhtar" userId="441ba647-02a9-4148-9f18-d76dfbeac6ee" providerId="ADAL" clId="{0E547322-6B57-4812-895D-B3AA0D3D4974}" dt="2022-11-20T14:46:46.992" v="1220"/>
          <pc:sldLayoutMkLst>
            <pc:docMk/>
            <pc:sldMasterMk cId="1626316225" sldId="2147483648"/>
            <pc:sldLayoutMk cId="805167124" sldId="2147483651"/>
          </pc:sldLayoutMkLst>
        </pc:sldLayoutChg>
        <pc:sldLayoutChg chg="setBg">
          <pc:chgData name="Muhammad Naeem Akhtar" userId="441ba647-02a9-4148-9f18-d76dfbeac6ee" providerId="ADAL" clId="{0E547322-6B57-4812-895D-B3AA0D3D4974}" dt="2022-11-20T14:46:46.992" v="1220"/>
          <pc:sldLayoutMkLst>
            <pc:docMk/>
            <pc:sldMasterMk cId="1626316225" sldId="2147483648"/>
            <pc:sldLayoutMk cId="3579448086" sldId="2147483652"/>
          </pc:sldLayoutMkLst>
        </pc:sldLayoutChg>
        <pc:sldLayoutChg chg="setBg">
          <pc:chgData name="Muhammad Naeem Akhtar" userId="441ba647-02a9-4148-9f18-d76dfbeac6ee" providerId="ADAL" clId="{0E547322-6B57-4812-895D-B3AA0D3D4974}" dt="2022-11-20T14:46:46.992" v="1220"/>
          <pc:sldLayoutMkLst>
            <pc:docMk/>
            <pc:sldMasterMk cId="1626316225" sldId="2147483648"/>
            <pc:sldLayoutMk cId="3681067921" sldId="2147483653"/>
          </pc:sldLayoutMkLst>
        </pc:sldLayoutChg>
        <pc:sldLayoutChg chg="setBg">
          <pc:chgData name="Muhammad Naeem Akhtar" userId="441ba647-02a9-4148-9f18-d76dfbeac6ee" providerId="ADAL" clId="{0E547322-6B57-4812-895D-B3AA0D3D4974}" dt="2022-11-20T14:46:46.992" v="1220"/>
          <pc:sldLayoutMkLst>
            <pc:docMk/>
            <pc:sldMasterMk cId="1626316225" sldId="2147483648"/>
            <pc:sldLayoutMk cId="2983985549" sldId="2147483654"/>
          </pc:sldLayoutMkLst>
        </pc:sldLayoutChg>
        <pc:sldLayoutChg chg="setBg">
          <pc:chgData name="Muhammad Naeem Akhtar" userId="441ba647-02a9-4148-9f18-d76dfbeac6ee" providerId="ADAL" clId="{0E547322-6B57-4812-895D-B3AA0D3D4974}" dt="2022-11-20T14:46:46.992" v="1220"/>
          <pc:sldLayoutMkLst>
            <pc:docMk/>
            <pc:sldMasterMk cId="1626316225" sldId="2147483648"/>
            <pc:sldLayoutMk cId="2527068207" sldId="2147483655"/>
          </pc:sldLayoutMkLst>
        </pc:sldLayoutChg>
        <pc:sldLayoutChg chg="setBg">
          <pc:chgData name="Muhammad Naeem Akhtar" userId="441ba647-02a9-4148-9f18-d76dfbeac6ee" providerId="ADAL" clId="{0E547322-6B57-4812-895D-B3AA0D3D4974}" dt="2022-11-20T14:46:46.992" v="1220"/>
          <pc:sldLayoutMkLst>
            <pc:docMk/>
            <pc:sldMasterMk cId="1626316225" sldId="2147483648"/>
            <pc:sldLayoutMk cId="252385280" sldId="2147483656"/>
          </pc:sldLayoutMkLst>
        </pc:sldLayoutChg>
        <pc:sldLayoutChg chg="setBg">
          <pc:chgData name="Muhammad Naeem Akhtar" userId="441ba647-02a9-4148-9f18-d76dfbeac6ee" providerId="ADAL" clId="{0E547322-6B57-4812-895D-B3AA0D3D4974}" dt="2022-11-20T14:46:46.992" v="1220"/>
          <pc:sldLayoutMkLst>
            <pc:docMk/>
            <pc:sldMasterMk cId="1626316225" sldId="2147483648"/>
            <pc:sldLayoutMk cId="3811412826" sldId="2147483657"/>
          </pc:sldLayoutMkLst>
        </pc:sldLayoutChg>
        <pc:sldLayoutChg chg="setBg">
          <pc:chgData name="Muhammad Naeem Akhtar" userId="441ba647-02a9-4148-9f18-d76dfbeac6ee" providerId="ADAL" clId="{0E547322-6B57-4812-895D-B3AA0D3D4974}" dt="2022-11-20T14:46:46.992" v="1220"/>
          <pc:sldLayoutMkLst>
            <pc:docMk/>
            <pc:sldMasterMk cId="1626316225" sldId="2147483648"/>
            <pc:sldLayoutMk cId="1308745917" sldId="2147483658"/>
          </pc:sldLayoutMkLst>
        </pc:sldLayoutChg>
        <pc:sldLayoutChg chg="setBg">
          <pc:chgData name="Muhammad Naeem Akhtar" userId="441ba647-02a9-4148-9f18-d76dfbeac6ee" providerId="ADAL" clId="{0E547322-6B57-4812-895D-B3AA0D3D4974}" dt="2022-11-20T14:46:46.992" v="1220"/>
          <pc:sldLayoutMkLst>
            <pc:docMk/>
            <pc:sldMasterMk cId="1626316225" sldId="2147483648"/>
            <pc:sldLayoutMk cId="1528138842" sldId="2147483659"/>
          </pc:sldLayoutMkLst>
        </pc:sldLayoutChg>
      </pc:sldMasterChg>
      <pc:sldMasterChg chg="setBg modSldLayout">
        <pc:chgData name="Muhammad Naeem Akhtar" userId="441ba647-02a9-4148-9f18-d76dfbeac6ee" providerId="ADAL" clId="{0E547322-6B57-4812-895D-B3AA0D3D4974}" dt="2022-11-20T14:46:46.992" v="1220"/>
        <pc:sldMasterMkLst>
          <pc:docMk/>
          <pc:sldMasterMk cId="1389246763" sldId="2147483660"/>
        </pc:sldMasterMkLst>
        <pc:sldLayoutChg chg="setBg modAnim">
          <pc:chgData name="Muhammad Naeem Akhtar" userId="441ba647-02a9-4148-9f18-d76dfbeac6ee" providerId="ADAL" clId="{0E547322-6B57-4812-895D-B3AA0D3D4974}" dt="2022-11-20T14:46:46.992" v="1220"/>
          <pc:sldLayoutMkLst>
            <pc:docMk/>
            <pc:sldMasterMk cId="1389246763" sldId="2147483660"/>
            <pc:sldLayoutMk cId="2368813887" sldId="2147483661"/>
          </pc:sldLayoutMkLst>
        </pc:sldLayoutChg>
        <pc:sldLayoutChg chg="setBg modAnim">
          <pc:chgData name="Muhammad Naeem Akhtar" userId="441ba647-02a9-4148-9f18-d76dfbeac6ee" providerId="ADAL" clId="{0E547322-6B57-4812-895D-B3AA0D3D4974}" dt="2022-11-20T14:46:46.992" v="1220"/>
          <pc:sldLayoutMkLst>
            <pc:docMk/>
            <pc:sldMasterMk cId="1389246763" sldId="2147483660"/>
            <pc:sldLayoutMk cId="3830455036" sldId="2147483662"/>
          </pc:sldLayoutMkLst>
        </pc:sldLayoutChg>
        <pc:sldLayoutChg chg="setBg modAnim">
          <pc:chgData name="Muhammad Naeem Akhtar" userId="441ba647-02a9-4148-9f18-d76dfbeac6ee" providerId="ADAL" clId="{0E547322-6B57-4812-895D-B3AA0D3D4974}" dt="2022-11-20T14:46:46.992" v="1220"/>
          <pc:sldLayoutMkLst>
            <pc:docMk/>
            <pc:sldMasterMk cId="1389246763" sldId="2147483660"/>
            <pc:sldLayoutMk cId="2971413519" sldId="2147483663"/>
          </pc:sldLayoutMkLst>
        </pc:sldLayoutChg>
        <pc:sldLayoutChg chg="setBg modAnim">
          <pc:chgData name="Muhammad Naeem Akhtar" userId="441ba647-02a9-4148-9f18-d76dfbeac6ee" providerId="ADAL" clId="{0E547322-6B57-4812-895D-B3AA0D3D4974}" dt="2022-11-20T14:46:46.992" v="1220"/>
          <pc:sldLayoutMkLst>
            <pc:docMk/>
            <pc:sldMasterMk cId="1389246763" sldId="2147483660"/>
            <pc:sldLayoutMk cId="3711198464" sldId="2147483664"/>
          </pc:sldLayoutMkLst>
        </pc:sldLayoutChg>
        <pc:sldLayoutChg chg="setBg modAnim">
          <pc:chgData name="Muhammad Naeem Akhtar" userId="441ba647-02a9-4148-9f18-d76dfbeac6ee" providerId="ADAL" clId="{0E547322-6B57-4812-895D-B3AA0D3D4974}" dt="2022-11-20T14:46:46.992" v="1220"/>
          <pc:sldLayoutMkLst>
            <pc:docMk/>
            <pc:sldMasterMk cId="1389246763" sldId="2147483660"/>
            <pc:sldLayoutMk cId="2666894472" sldId="2147483665"/>
          </pc:sldLayoutMkLst>
        </pc:sldLayoutChg>
        <pc:sldLayoutChg chg="setBg modAnim">
          <pc:chgData name="Muhammad Naeem Akhtar" userId="441ba647-02a9-4148-9f18-d76dfbeac6ee" providerId="ADAL" clId="{0E547322-6B57-4812-895D-B3AA0D3D4974}" dt="2022-11-20T14:46:46.992" v="1220"/>
          <pc:sldLayoutMkLst>
            <pc:docMk/>
            <pc:sldMasterMk cId="1389246763" sldId="2147483660"/>
            <pc:sldLayoutMk cId="2315636600" sldId="2147483666"/>
          </pc:sldLayoutMkLst>
        </pc:sldLayoutChg>
        <pc:sldLayoutChg chg="setBg modAnim">
          <pc:chgData name="Muhammad Naeem Akhtar" userId="441ba647-02a9-4148-9f18-d76dfbeac6ee" providerId="ADAL" clId="{0E547322-6B57-4812-895D-B3AA0D3D4974}" dt="2022-11-20T14:46:46.992" v="1220"/>
          <pc:sldLayoutMkLst>
            <pc:docMk/>
            <pc:sldMasterMk cId="1389246763" sldId="2147483660"/>
            <pc:sldLayoutMk cId="3260171445" sldId="2147483667"/>
          </pc:sldLayoutMkLst>
        </pc:sldLayoutChg>
        <pc:sldLayoutChg chg="setBg modAnim">
          <pc:chgData name="Muhammad Naeem Akhtar" userId="441ba647-02a9-4148-9f18-d76dfbeac6ee" providerId="ADAL" clId="{0E547322-6B57-4812-895D-B3AA0D3D4974}" dt="2022-11-20T14:46:46.992" v="1220"/>
          <pc:sldLayoutMkLst>
            <pc:docMk/>
            <pc:sldMasterMk cId="1389246763" sldId="2147483660"/>
            <pc:sldLayoutMk cId="1010801556" sldId="2147483668"/>
          </pc:sldLayoutMkLst>
        </pc:sldLayoutChg>
        <pc:sldLayoutChg chg="setBg modAnim">
          <pc:chgData name="Muhammad Naeem Akhtar" userId="441ba647-02a9-4148-9f18-d76dfbeac6ee" providerId="ADAL" clId="{0E547322-6B57-4812-895D-B3AA0D3D4974}" dt="2022-11-20T14:46:46.992" v="1220"/>
          <pc:sldLayoutMkLst>
            <pc:docMk/>
            <pc:sldMasterMk cId="1389246763" sldId="2147483660"/>
            <pc:sldLayoutMk cId="1723044064" sldId="2147483669"/>
          </pc:sldLayoutMkLst>
        </pc:sldLayoutChg>
        <pc:sldLayoutChg chg="setBg modAnim">
          <pc:chgData name="Muhammad Naeem Akhtar" userId="441ba647-02a9-4148-9f18-d76dfbeac6ee" providerId="ADAL" clId="{0E547322-6B57-4812-895D-B3AA0D3D4974}" dt="2022-11-20T14:46:46.992" v="1220"/>
          <pc:sldLayoutMkLst>
            <pc:docMk/>
            <pc:sldMasterMk cId="1389246763" sldId="2147483660"/>
            <pc:sldLayoutMk cId="4021610557" sldId="2147483670"/>
          </pc:sldLayoutMkLst>
        </pc:sldLayoutChg>
        <pc:sldLayoutChg chg="setBg modAnim">
          <pc:chgData name="Muhammad Naeem Akhtar" userId="441ba647-02a9-4148-9f18-d76dfbeac6ee" providerId="ADAL" clId="{0E547322-6B57-4812-895D-B3AA0D3D4974}" dt="2022-11-20T14:46:46.992" v="1220"/>
          <pc:sldLayoutMkLst>
            <pc:docMk/>
            <pc:sldMasterMk cId="1389246763" sldId="2147483660"/>
            <pc:sldLayoutMk cId="1526353400" sldId="2147483671"/>
          </pc:sldLayoutMkLst>
        </pc:sldLayoutChg>
      </pc:sldMasterChg>
    </pc:docChg>
  </pc:docChgLst>
  <pc:docChgLst>
    <pc:chgData name="Muhammad Naeem Akhtar" userId="441ba647-02a9-4148-9f18-d76dfbeac6ee" providerId="ADAL" clId="{37C8AD62-0733-4B7A-A984-1F722E3E5B9C}"/>
    <pc:docChg chg="undo redo custSel modSld">
      <pc:chgData name="Muhammad Naeem Akhtar" userId="441ba647-02a9-4148-9f18-d76dfbeac6ee" providerId="ADAL" clId="{37C8AD62-0733-4B7A-A984-1F722E3E5B9C}" dt="2022-11-14T05:46:59.872" v="441" actId="20577"/>
      <pc:docMkLst>
        <pc:docMk/>
      </pc:docMkLst>
    </pc:docChg>
  </pc:docChgLst>
  <pc:docChgLst>
    <pc:chgData name="Muhammad Naeem Akhtar" userId="441ba647-02a9-4148-9f18-d76dfbeac6ee" providerId="ADAL" clId="{B3B6D4B6-6384-483F-8DC1-B978C87A81EE}"/>
    <pc:docChg chg="undo custSel addSld delSld modSld sldOrd">
      <pc:chgData name="Muhammad Naeem Akhtar" userId="441ba647-02a9-4148-9f18-d76dfbeac6ee" providerId="ADAL" clId="{B3B6D4B6-6384-483F-8DC1-B978C87A81EE}" dt="2022-12-26T09:37:12.616" v="1418" actId="20577"/>
      <pc:docMkLst>
        <pc:docMk/>
      </pc:docMkLst>
      <pc:sldChg chg="del">
        <pc:chgData name="Muhammad Naeem Akhtar" userId="441ba647-02a9-4148-9f18-d76dfbeac6ee" providerId="ADAL" clId="{B3B6D4B6-6384-483F-8DC1-B978C87A81EE}" dt="2022-12-26T03:29:12.384" v="0" actId="47"/>
        <pc:sldMkLst>
          <pc:docMk/>
          <pc:sldMk cId="3235881781" sldId="257"/>
        </pc:sldMkLst>
      </pc:sldChg>
      <pc:sldChg chg="modSp new mod">
        <pc:chgData name="Muhammad Naeem Akhtar" userId="441ba647-02a9-4148-9f18-d76dfbeac6ee" providerId="ADAL" clId="{B3B6D4B6-6384-483F-8DC1-B978C87A81EE}" dt="2022-12-26T03:35:17.708" v="18" actId="20577"/>
        <pc:sldMkLst>
          <pc:docMk/>
          <pc:sldMk cId="4054937178" sldId="257"/>
        </pc:sldMkLst>
        <pc:spChg chg="mod">
          <ac:chgData name="Muhammad Naeem Akhtar" userId="441ba647-02a9-4148-9f18-d76dfbeac6ee" providerId="ADAL" clId="{B3B6D4B6-6384-483F-8DC1-B978C87A81EE}" dt="2022-12-26T03:30:46.294" v="10" actId="20577"/>
          <ac:spMkLst>
            <pc:docMk/>
            <pc:sldMk cId="4054937178" sldId="257"/>
            <ac:spMk id="2" creationId="{5B6C2CE4-92C8-CE9E-2100-52E0F7B394B3}"/>
          </ac:spMkLst>
        </pc:spChg>
        <pc:spChg chg="mod">
          <ac:chgData name="Muhammad Naeem Akhtar" userId="441ba647-02a9-4148-9f18-d76dfbeac6ee" providerId="ADAL" clId="{B3B6D4B6-6384-483F-8DC1-B978C87A81EE}" dt="2022-12-26T03:35:17.708" v="18" actId="20577"/>
          <ac:spMkLst>
            <pc:docMk/>
            <pc:sldMk cId="4054937178" sldId="257"/>
            <ac:spMk id="3" creationId="{7E48C50D-870E-8A87-BA8A-C9D9A92D047A}"/>
          </ac:spMkLst>
        </pc:spChg>
      </pc:sldChg>
      <pc:sldChg chg="modSp new mod modNotesTx">
        <pc:chgData name="Muhammad Naeem Akhtar" userId="441ba647-02a9-4148-9f18-d76dfbeac6ee" providerId="ADAL" clId="{B3B6D4B6-6384-483F-8DC1-B978C87A81EE}" dt="2022-12-26T03:37:57.917" v="60" actId="20577"/>
        <pc:sldMkLst>
          <pc:docMk/>
          <pc:sldMk cId="701035009" sldId="258"/>
        </pc:sldMkLst>
        <pc:spChg chg="mod">
          <ac:chgData name="Muhammad Naeem Akhtar" userId="441ba647-02a9-4148-9f18-d76dfbeac6ee" providerId="ADAL" clId="{B3B6D4B6-6384-483F-8DC1-B978C87A81EE}" dt="2022-12-26T03:37:57.917" v="60" actId="20577"/>
          <ac:spMkLst>
            <pc:docMk/>
            <pc:sldMk cId="701035009" sldId="258"/>
            <ac:spMk id="2" creationId="{6D03C753-C8D2-28D3-F5B4-E1453AA8ECDA}"/>
          </ac:spMkLst>
        </pc:spChg>
        <pc:spChg chg="mod">
          <ac:chgData name="Muhammad Naeem Akhtar" userId="441ba647-02a9-4148-9f18-d76dfbeac6ee" providerId="ADAL" clId="{B3B6D4B6-6384-483F-8DC1-B978C87A81EE}" dt="2022-12-26T03:37:48.209" v="57" actId="20577"/>
          <ac:spMkLst>
            <pc:docMk/>
            <pc:sldMk cId="701035009" sldId="258"/>
            <ac:spMk id="3" creationId="{71D8FF3F-5A5C-CBA9-3E5B-4C0834DC1CFD}"/>
          </ac:spMkLst>
        </pc:spChg>
      </pc:sldChg>
      <pc:sldChg chg="del">
        <pc:chgData name="Muhammad Naeem Akhtar" userId="441ba647-02a9-4148-9f18-d76dfbeac6ee" providerId="ADAL" clId="{B3B6D4B6-6384-483F-8DC1-B978C87A81EE}" dt="2022-12-26T03:29:12.384" v="0" actId="47"/>
        <pc:sldMkLst>
          <pc:docMk/>
          <pc:sldMk cId="1828387748" sldId="258"/>
        </pc:sldMkLst>
      </pc:sldChg>
      <pc:sldChg chg="del">
        <pc:chgData name="Muhammad Naeem Akhtar" userId="441ba647-02a9-4148-9f18-d76dfbeac6ee" providerId="ADAL" clId="{B3B6D4B6-6384-483F-8DC1-B978C87A81EE}" dt="2022-12-26T03:29:12.384" v="0" actId="47"/>
        <pc:sldMkLst>
          <pc:docMk/>
          <pc:sldMk cId="1481760040" sldId="259"/>
        </pc:sldMkLst>
      </pc:sldChg>
      <pc:sldChg chg="addSp delSp modSp new mod">
        <pc:chgData name="Muhammad Naeem Akhtar" userId="441ba647-02a9-4148-9f18-d76dfbeac6ee" providerId="ADAL" clId="{B3B6D4B6-6384-483F-8DC1-B978C87A81EE}" dt="2022-12-26T03:38:53.916" v="89" actId="1076"/>
        <pc:sldMkLst>
          <pc:docMk/>
          <pc:sldMk cId="1713244376" sldId="259"/>
        </pc:sldMkLst>
        <pc:spChg chg="mod">
          <ac:chgData name="Muhammad Naeem Akhtar" userId="441ba647-02a9-4148-9f18-d76dfbeac6ee" providerId="ADAL" clId="{B3B6D4B6-6384-483F-8DC1-B978C87A81EE}" dt="2022-12-26T03:38:10.053" v="85" actId="20577"/>
          <ac:spMkLst>
            <pc:docMk/>
            <pc:sldMk cId="1713244376" sldId="259"/>
            <ac:spMk id="2" creationId="{086A16D2-4B06-E64A-82C3-EB89A5C8D50E}"/>
          </ac:spMkLst>
        </pc:spChg>
        <pc:spChg chg="del">
          <ac:chgData name="Muhammad Naeem Akhtar" userId="441ba647-02a9-4148-9f18-d76dfbeac6ee" providerId="ADAL" clId="{B3B6D4B6-6384-483F-8DC1-B978C87A81EE}" dt="2022-12-26T03:38:44.406" v="86"/>
          <ac:spMkLst>
            <pc:docMk/>
            <pc:sldMk cId="1713244376" sldId="259"/>
            <ac:spMk id="3" creationId="{B9784B39-5214-FCAF-C5FE-6E44486E4787}"/>
          </ac:spMkLst>
        </pc:spChg>
        <pc:picChg chg="add mod">
          <ac:chgData name="Muhammad Naeem Akhtar" userId="441ba647-02a9-4148-9f18-d76dfbeac6ee" providerId="ADAL" clId="{B3B6D4B6-6384-483F-8DC1-B978C87A81EE}" dt="2022-12-26T03:38:53.916" v="89" actId="1076"/>
          <ac:picMkLst>
            <pc:docMk/>
            <pc:sldMk cId="1713244376" sldId="259"/>
            <ac:picMk id="1026" creationId="{2C2DA533-F0FC-4723-FF72-91B0F979D35C}"/>
          </ac:picMkLst>
        </pc:picChg>
      </pc:sldChg>
      <pc:sldChg chg="del">
        <pc:chgData name="Muhammad Naeem Akhtar" userId="441ba647-02a9-4148-9f18-d76dfbeac6ee" providerId="ADAL" clId="{B3B6D4B6-6384-483F-8DC1-B978C87A81EE}" dt="2022-12-26T03:29:12.384" v="0" actId="47"/>
        <pc:sldMkLst>
          <pc:docMk/>
          <pc:sldMk cId="262370465" sldId="260"/>
        </pc:sldMkLst>
      </pc:sldChg>
      <pc:sldChg chg="modSp new mod modNotesTx">
        <pc:chgData name="Muhammad Naeem Akhtar" userId="441ba647-02a9-4148-9f18-d76dfbeac6ee" providerId="ADAL" clId="{B3B6D4B6-6384-483F-8DC1-B978C87A81EE}" dt="2022-12-26T03:49:27.908" v="354"/>
        <pc:sldMkLst>
          <pc:docMk/>
          <pc:sldMk cId="959573178" sldId="260"/>
        </pc:sldMkLst>
        <pc:spChg chg="mod">
          <ac:chgData name="Muhammad Naeem Akhtar" userId="441ba647-02a9-4148-9f18-d76dfbeac6ee" providerId="ADAL" clId="{B3B6D4B6-6384-483F-8DC1-B978C87A81EE}" dt="2022-12-26T03:46:41.198" v="117" actId="20577"/>
          <ac:spMkLst>
            <pc:docMk/>
            <pc:sldMk cId="959573178" sldId="260"/>
            <ac:spMk id="2" creationId="{044162B2-D9FD-4BF0-C8C1-5ACC7137CC5E}"/>
          </ac:spMkLst>
        </pc:spChg>
        <pc:spChg chg="mod">
          <ac:chgData name="Muhammad Naeem Akhtar" userId="441ba647-02a9-4148-9f18-d76dfbeac6ee" providerId="ADAL" clId="{B3B6D4B6-6384-483F-8DC1-B978C87A81EE}" dt="2022-12-26T03:48:30.705" v="349" actId="20577"/>
          <ac:spMkLst>
            <pc:docMk/>
            <pc:sldMk cId="959573178" sldId="260"/>
            <ac:spMk id="3" creationId="{F0613294-C66E-2E7A-8757-DABD64BC8716}"/>
          </ac:spMkLst>
        </pc:spChg>
      </pc:sldChg>
      <pc:sldChg chg="modSp new mod">
        <pc:chgData name="Muhammad Naeem Akhtar" userId="441ba647-02a9-4148-9f18-d76dfbeac6ee" providerId="ADAL" clId="{B3B6D4B6-6384-483F-8DC1-B978C87A81EE}" dt="2022-12-26T03:55:16.472" v="402" actId="27636"/>
        <pc:sldMkLst>
          <pc:docMk/>
          <pc:sldMk cId="1847199569" sldId="261"/>
        </pc:sldMkLst>
        <pc:spChg chg="mod">
          <ac:chgData name="Muhammad Naeem Akhtar" userId="441ba647-02a9-4148-9f18-d76dfbeac6ee" providerId="ADAL" clId="{B3B6D4B6-6384-483F-8DC1-B978C87A81EE}" dt="2022-12-26T03:52:26.978" v="359"/>
          <ac:spMkLst>
            <pc:docMk/>
            <pc:sldMk cId="1847199569" sldId="261"/>
            <ac:spMk id="2" creationId="{BAEADD9B-EDD9-8155-04B5-A4BA0231B396}"/>
          </ac:spMkLst>
        </pc:spChg>
        <pc:spChg chg="mod">
          <ac:chgData name="Muhammad Naeem Akhtar" userId="441ba647-02a9-4148-9f18-d76dfbeac6ee" providerId="ADAL" clId="{B3B6D4B6-6384-483F-8DC1-B978C87A81EE}" dt="2022-12-26T03:55:16.472" v="402" actId="27636"/>
          <ac:spMkLst>
            <pc:docMk/>
            <pc:sldMk cId="1847199569" sldId="261"/>
            <ac:spMk id="3" creationId="{0B392A08-6F37-B3C2-84F2-05CBC9DFDF93}"/>
          </ac:spMkLst>
        </pc:spChg>
      </pc:sldChg>
      <pc:sldChg chg="del">
        <pc:chgData name="Muhammad Naeem Akhtar" userId="441ba647-02a9-4148-9f18-d76dfbeac6ee" providerId="ADAL" clId="{B3B6D4B6-6384-483F-8DC1-B978C87A81EE}" dt="2022-12-26T03:29:12.384" v="0" actId="47"/>
        <pc:sldMkLst>
          <pc:docMk/>
          <pc:sldMk cId="3538784327" sldId="261"/>
        </pc:sldMkLst>
      </pc:sldChg>
      <pc:sldChg chg="modSp new mod">
        <pc:chgData name="Muhammad Naeem Akhtar" userId="441ba647-02a9-4148-9f18-d76dfbeac6ee" providerId="ADAL" clId="{B3B6D4B6-6384-483F-8DC1-B978C87A81EE}" dt="2022-12-26T03:56:06.954" v="465" actId="20577"/>
        <pc:sldMkLst>
          <pc:docMk/>
          <pc:sldMk cId="870655317" sldId="262"/>
        </pc:sldMkLst>
        <pc:spChg chg="mod">
          <ac:chgData name="Muhammad Naeem Akhtar" userId="441ba647-02a9-4148-9f18-d76dfbeac6ee" providerId="ADAL" clId="{B3B6D4B6-6384-483F-8DC1-B978C87A81EE}" dt="2022-12-26T03:55:35.479" v="425" actId="20577"/>
          <ac:spMkLst>
            <pc:docMk/>
            <pc:sldMk cId="870655317" sldId="262"/>
            <ac:spMk id="2" creationId="{F0D3884A-F1FE-18EC-3532-1289E41C8B2E}"/>
          </ac:spMkLst>
        </pc:spChg>
        <pc:spChg chg="mod">
          <ac:chgData name="Muhammad Naeem Akhtar" userId="441ba647-02a9-4148-9f18-d76dfbeac6ee" providerId="ADAL" clId="{B3B6D4B6-6384-483F-8DC1-B978C87A81EE}" dt="2022-12-26T03:56:06.954" v="465" actId="20577"/>
          <ac:spMkLst>
            <pc:docMk/>
            <pc:sldMk cId="870655317" sldId="262"/>
            <ac:spMk id="3" creationId="{79132DAF-7D80-73C2-C91C-BBB4B2A9EECB}"/>
          </ac:spMkLst>
        </pc:spChg>
      </pc:sldChg>
      <pc:sldChg chg="del">
        <pc:chgData name="Muhammad Naeem Akhtar" userId="441ba647-02a9-4148-9f18-d76dfbeac6ee" providerId="ADAL" clId="{B3B6D4B6-6384-483F-8DC1-B978C87A81EE}" dt="2022-12-26T03:29:12.384" v="0" actId="47"/>
        <pc:sldMkLst>
          <pc:docMk/>
          <pc:sldMk cId="1210868344" sldId="262"/>
        </pc:sldMkLst>
      </pc:sldChg>
      <pc:sldChg chg="modSp new mod">
        <pc:chgData name="Muhammad Naeem Akhtar" userId="441ba647-02a9-4148-9f18-d76dfbeac6ee" providerId="ADAL" clId="{B3B6D4B6-6384-483F-8DC1-B978C87A81EE}" dt="2022-12-26T05:33:59.215" v="882" actId="20577"/>
        <pc:sldMkLst>
          <pc:docMk/>
          <pc:sldMk cId="760170346" sldId="263"/>
        </pc:sldMkLst>
        <pc:spChg chg="mod">
          <ac:chgData name="Muhammad Naeem Akhtar" userId="441ba647-02a9-4148-9f18-d76dfbeac6ee" providerId="ADAL" clId="{B3B6D4B6-6384-483F-8DC1-B978C87A81EE}" dt="2022-12-26T03:57:09.027" v="497" actId="20577"/>
          <ac:spMkLst>
            <pc:docMk/>
            <pc:sldMk cId="760170346" sldId="263"/>
            <ac:spMk id="2" creationId="{3CA0C370-DFE2-EE1D-398D-CA279FCEEB7B}"/>
          </ac:spMkLst>
        </pc:spChg>
        <pc:spChg chg="mod">
          <ac:chgData name="Muhammad Naeem Akhtar" userId="441ba647-02a9-4148-9f18-d76dfbeac6ee" providerId="ADAL" clId="{B3B6D4B6-6384-483F-8DC1-B978C87A81EE}" dt="2022-12-26T05:33:59.215" v="882" actId="20577"/>
          <ac:spMkLst>
            <pc:docMk/>
            <pc:sldMk cId="760170346" sldId="263"/>
            <ac:spMk id="3" creationId="{C9464744-2128-67E6-E89C-A0DACC5F01BB}"/>
          </ac:spMkLst>
        </pc:spChg>
      </pc:sldChg>
      <pc:sldChg chg="del">
        <pc:chgData name="Muhammad Naeem Akhtar" userId="441ba647-02a9-4148-9f18-d76dfbeac6ee" providerId="ADAL" clId="{B3B6D4B6-6384-483F-8DC1-B978C87A81EE}" dt="2022-12-26T03:29:12.384" v="0" actId="47"/>
        <pc:sldMkLst>
          <pc:docMk/>
          <pc:sldMk cId="4161308250" sldId="263"/>
        </pc:sldMkLst>
      </pc:sldChg>
      <pc:sldChg chg="del">
        <pc:chgData name="Muhammad Naeem Akhtar" userId="441ba647-02a9-4148-9f18-d76dfbeac6ee" providerId="ADAL" clId="{B3B6D4B6-6384-483F-8DC1-B978C87A81EE}" dt="2022-12-26T03:29:12.384" v="0" actId="47"/>
        <pc:sldMkLst>
          <pc:docMk/>
          <pc:sldMk cId="889506017" sldId="264"/>
        </pc:sldMkLst>
      </pc:sldChg>
      <pc:sldChg chg="modSp new mod">
        <pc:chgData name="Muhammad Naeem Akhtar" userId="441ba647-02a9-4148-9f18-d76dfbeac6ee" providerId="ADAL" clId="{B3B6D4B6-6384-483F-8DC1-B978C87A81EE}" dt="2022-12-26T09:01:55.915" v="1055" actId="20577"/>
        <pc:sldMkLst>
          <pc:docMk/>
          <pc:sldMk cId="3819562661" sldId="264"/>
        </pc:sldMkLst>
        <pc:spChg chg="mod">
          <ac:chgData name="Muhammad Naeem Akhtar" userId="441ba647-02a9-4148-9f18-d76dfbeac6ee" providerId="ADAL" clId="{B3B6D4B6-6384-483F-8DC1-B978C87A81EE}" dt="2022-12-26T04:16:41.477" v="514"/>
          <ac:spMkLst>
            <pc:docMk/>
            <pc:sldMk cId="3819562661" sldId="264"/>
            <ac:spMk id="2" creationId="{F138C7C2-52D8-57BB-F2F4-0B10E3689A6E}"/>
          </ac:spMkLst>
        </pc:spChg>
        <pc:spChg chg="mod">
          <ac:chgData name="Muhammad Naeem Akhtar" userId="441ba647-02a9-4148-9f18-d76dfbeac6ee" providerId="ADAL" clId="{B3B6D4B6-6384-483F-8DC1-B978C87A81EE}" dt="2022-12-26T09:01:55.915" v="1055" actId="20577"/>
          <ac:spMkLst>
            <pc:docMk/>
            <pc:sldMk cId="3819562661" sldId="264"/>
            <ac:spMk id="3" creationId="{04FFABD9-4FDE-FF23-3BC9-8D5C0E0884F0}"/>
          </ac:spMkLst>
        </pc:spChg>
      </pc:sldChg>
      <pc:sldChg chg="modSp new mod">
        <pc:chgData name="Muhammad Naeem Akhtar" userId="441ba647-02a9-4148-9f18-d76dfbeac6ee" providerId="ADAL" clId="{B3B6D4B6-6384-483F-8DC1-B978C87A81EE}" dt="2022-12-26T04:37:25.066" v="614" actId="20577"/>
        <pc:sldMkLst>
          <pc:docMk/>
          <pc:sldMk cId="959245110" sldId="265"/>
        </pc:sldMkLst>
        <pc:spChg chg="mod">
          <ac:chgData name="Muhammad Naeem Akhtar" userId="441ba647-02a9-4148-9f18-d76dfbeac6ee" providerId="ADAL" clId="{B3B6D4B6-6384-483F-8DC1-B978C87A81EE}" dt="2022-12-26T04:36:00.756" v="591"/>
          <ac:spMkLst>
            <pc:docMk/>
            <pc:sldMk cId="959245110" sldId="265"/>
            <ac:spMk id="2" creationId="{70930E8F-4FD0-6A11-DA86-956B8E6A3AC6}"/>
          </ac:spMkLst>
        </pc:spChg>
        <pc:spChg chg="mod">
          <ac:chgData name="Muhammad Naeem Akhtar" userId="441ba647-02a9-4148-9f18-d76dfbeac6ee" providerId="ADAL" clId="{B3B6D4B6-6384-483F-8DC1-B978C87A81EE}" dt="2022-12-26T04:37:25.066" v="614" actId="20577"/>
          <ac:spMkLst>
            <pc:docMk/>
            <pc:sldMk cId="959245110" sldId="265"/>
            <ac:spMk id="3" creationId="{2C83B9EE-3E52-FA72-376C-3ED223D4DF9D}"/>
          </ac:spMkLst>
        </pc:spChg>
      </pc:sldChg>
      <pc:sldChg chg="del">
        <pc:chgData name="Muhammad Naeem Akhtar" userId="441ba647-02a9-4148-9f18-d76dfbeac6ee" providerId="ADAL" clId="{B3B6D4B6-6384-483F-8DC1-B978C87A81EE}" dt="2022-12-26T03:29:12.384" v="0" actId="47"/>
        <pc:sldMkLst>
          <pc:docMk/>
          <pc:sldMk cId="4030810060" sldId="265"/>
        </pc:sldMkLst>
      </pc:sldChg>
      <pc:sldChg chg="modSp new mod">
        <pc:chgData name="Muhammad Naeem Akhtar" userId="441ba647-02a9-4148-9f18-d76dfbeac6ee" providerId="ADAL" clId="{B3B6D4B6-6384-483F-8DC1-B978C87A81EE}" dt="2022-12-26T09:37:12.616" v="1418" actId="20577"/>
        <pc:sldMkLst>
          <pc:docMk/>
          <pc:sldMk cId="2499362237" sldId="266"/>
        </pc:sldMkLst>
        <pc:spChg chg="mod">
          <ac:chgData name="Muhammad Naeem Akhtar" userId="441ba647-02a9-4148-9f18-d76dfbeac6ee" providerId="ADAL" clId="{B3B6D4B6-6384-483F-8DC1-B978C87A81EE}" dt="2022-12-26T04:49:36.114" v="659"/>
          <ac:spMkLst>
            <pc:docMk/>
            <pc:sldMk cId="2499362237" sldId="266"/>
            <ac:spMk id="2" creationId="{25F970D2-082B-DAD4-3495-BE430C9952CA}"/>
          </ac:spMkLst>
        </pc:spChg>
        <pc:spChg chg="mod">
          <ac:chgData name="Muhammad Naeem Akhtar" userId="441ba647-02a9-4148-9f18-d76dfbeac6ee" providerId="ADAL" clId="{B3B6D4B6-6384-483F-8DC1-B978C87A81EE}" dt="2022-12-26T09:37:12.616" v="1418" actId="20577"/>
          <ac:spMkLst>
            <pc:docMk/>
            <pc:sldMk cId="2499362237" sldId="266"/>
            <ac:spMk id="3" creationId="{5C04B88C-8B34-7CC0-9154-77C448537A9D}"/>
          </ac:spMkLst>
        </pc:spChg>
      </pc:sldChg>
      <pc:sldChg chg="del">
        <pc:chgData name="Muhammad Naeem Akhtar" userId="441ba647-02a9-4148-9f18-d76dfbeac6ee" providerId="ADAL" clId="{B3B6D4B6-6384-483F-8DC1-B978C87A81EE}" dt="2022-12-26T03:29:12.384" v="0" actId="47"/>
        <pc:sldMkLst>
          <pc:docMk/>
          <pc:sldMk cId="2562443607" sldId="266"/>
        </pc:sldMkLst>
      </pc:sldChg>
      <pc:sldChg chg="modSp new mod">
        <pc:chgData name="Muhammad Naeem Akhtar" userId="441ba647-02a9-4148-9f18-d76dfbeac6ee" providerId="ADAL" clId="{B3B6D4B6-6384-483F-8DC1-B978C87A81EE}" dt="2022-12-26T04:51:11.358" v="749" actId="20577"/>
        <pc:sldMkLst>
          <pc:docMk/>
          <pc:sldMk cId="624059971" sldId="267"/>
        </pc:sldMkLst>
        <pc:spChg chg="mod">
          <ac:chgData name="Muhammad Naeem Akhtar" userId="441ba647-02a9-4148-9f18-d76dfbeac6ee" providerId="ADAL" clId="{B3B6D4B6-6384-483F-8DC1-B978C87A81EE}" dt="2022-12-26T04:50:24.909" v="716" actId="20577"/>
          <ac:spMkLst>
            <pc:docMk/>
            <pc:sldMk cId="624059971" sldId="267"/>
            <ac:spMk id="2" creationId="{64A65E72-F3BC-6108-5873-1C6E9445103C}"/>
          </ac:spMkLst>
        </pc:spChg>
        <pc:spChg chg="mod">
          <ac:chgData name="Muhammad Naeem Akhtar" userId="441ba647-02a9-4148-9f18-d76dfbeac6ee" providerId="ADAL" clId="{B3B6D4B6-6384-483F-8DC1-B978C87A81EE}" dt="2022-12-26T04:51:11.358" v="749" actId="20577"/>
          <ac:spMkLst>
            <pc:docMk/>
            <pc:sldMk cId="624059971" sldId="267"/>
            <ac:spMk id="3" creationId="{56A1B87B-715B-3AF5-AA86-4B028F5A8913}"/>
          </ac:spMkLst>
        </pc:spChg>
      </pc:sldChg>
      <pc:sldChg chg="del">
        <pc:chgData name="Muhammad Naeem Akhtar" userId="441ba647-02a9-4148-9f18-d76dfbeac6ee" providerId="ADAL" clId="{B3B6D4B6-6384-483F-8DC1-B978C87A81EE}" dt="2022-12-26T03:29:12.384" v="0" actId="47"/>
        <pc:sldMkLst>
          <pc:docMk/>
          <pc:sldMk cId="2420621500" sldId="267"/>
        </pc:sldMkLst>
      </pc:sldChg>
      <pc:sldChg chg="modSp add mod">
        <pc:chgData name="Muhammad Naeem Akhtar" userId="441ba647-02a9-4148-9f18-d76dfbeac6ee" providerId="ADAL" clId="{B3B6D4B6-6384-483F-8DC1-B978C87A81EE}" dt="2022-12-26T04:58:19.679" v="776" actId="20577"/>
        <pc:sldMkLst>
          <pc:docMk/>
          <pc:sldMk cId="2613135284" sldId="268"/>
        </pc:sldMkLst>
        <pc:spChg chg="mod">
          <ac:chgData name="Muhammad Naeem Akhtar" userId="441ba647-02a9-4148-9f18-d76dfbeac6ee" providerId="ADAL" clId="{B3B6D4B6-6384-483F-8DC1-B978C87A81EE}" dt="2022-12-26T04:58:19.679" v="776" actId="20577"/>
          <ac:spMkLst>
            <pc:docMk/>
            <pc:sldMk cId="2613135284" sldId="268"/>
            <ac:spMk id="3" creationId="{56A1B87B-715B-3AF5-AA86-4B028F5A8913}"/>
          </ac:spMkLst>
        </pc:spChg>
      </pc:sldChg>
      <pc:sldChg chg="del">
        <pc:chgData name="Muhammad Naeem Akhtar" userId="441ba647-02a9-4148-9f18-d76dfbeac6ee" providerId="ADAL" clId="{B3B6D4B6-6384-483F-8DC1-B978C87A81EE}" dt="2022-12-26T03:29:12.384" v="0" actId="47"/>
        <pc:sldMkLst>
          <pc:docMk/>
          <pc:sldMk cId="2758020433" sldId="268"/>
        </pc:sldMkLst>
      </pc:sldChg>
      <pc:sldChg chg="del">
        <pc:chgData name="Muhammad Naeem Akhtar" userId="441ba647-02a9-4148-9f18-d76dfbeac6ee" providerId="ADAL" clId="{B3B6D4B6-6384-483F-8DC1-B978C87A81EE}" dt="2022-12-26T03:29:12.384" v="0" actId="47"/>
        <pc:sldMkLst>
          <pc:docMk/>
          <pc:sldMk cId="365329624" sldId="269"/>
        </pc:sldMkLst>
      </pc:sldChg>
      <pc:sldChg chg="modSp new mod">
        <pc:chgData name="Muhammad Naeem Akhtar" userId="441ba647-02a9-4148-9f18-d76dfbeac6ee" providerId="ADAL" clId="{B3B6D4B6-6384-483F-8DC1-B978C87A81EE}" dt="2022-12-26T05:03:34.917" v="817" actId="5793"/>
        <pc:sldMkLst>
          <pc:docMk/>
          <pc:sldMk cId="3418661688" sldId="269"/>
        </pc:sldMkLst>
        <pc:spChg chg="mod">
          <ac:chgData name="Muhammad Naeem Akhtar" userId="441ba647-02a9-4148-9f18-d76dfbeac6ee" providerId="ADAL" clId="{B3B6D4B6-6384-483F-8DC1-B978C87A81EE}" dt="2022-12-26T05:03:26.062" v="813" actId="20577"/>
          <ac:spMkLst>
            <pc:docMk/>
            <pc:sldMk cId="3418661688" sldId="269"/>
            <ac:spMk id="2" creationId="{14E81412-0890-EED8-DAD9-ECC3F3564180}"/>
          </ac:spMkLst>
        </pc:spChg>
        <pc:spChg chg="mod">
          <ac:chgData name="Muhammad Naeem Akhtar" userId="441ba647-02a9-4148-9f18-d76dfbeac6ee" providerId="ADAL" clId="{B3B6D4B6-6384-483F-8DC1-B978C87A81EE}" dt="2022-12-26T05:03:34.917" v="817" actId="5793"/>
          <ac:spMkLst>
            <pc:docMk/>
            <pc:sldMk cId="3418661688" sldId="269"/>
            <ac:spMk id="3" creationId="{A9304BB7-8D62-668E-B9D5-B9ECD3A2BFFE}"/>
          </ac:spMkLst>
        </pc:spChg>
      </pc:sldChg>
      <pc:sldChg chg="modSp new mod">
        <pc:chgData name="Muhammad Naeem Akhtar" userId="441ba647-02a9-4148-9f18-d76dfbeac6ee" providerId="ADAL" clId="{B3B6D4B6-6384-483F-8DC1-B978C87A81EE}" dt="2022-12-26T05:04:43.892" v="827" actId="20577"/>
        <pc:sldMkLst>
          <pc:docMk/>
          <pc:sldMk cId="2729665380" sldId="270"/>
        </pc:sldMkLst>
        <pc:spChg chg="mod">
          <ac:chgData name="Muhammad Naeem Akhtar" userId="441ba647-02a9-4148-9f18-d76dfbeac6ee" providerId="ADAL" clId="{B3B6D4B6-6384-483F-8DC1-B978C87A81EE}" dt="2022-12-26T05:04:03.047" v="820"/>
          <ac:spMkLst>
            <pc:docMk/>
            <pc:sldMk cId="2729665380" sldId="270"/>
            <ac:spMk id="2" creationId="{806CE8B8-9B4F-FCF6-30C9-39C5CE2F4ED4}"/>
          </ac:spMkLst>
        </pc:spChg>
        <pc:spChg chg="mod">
          <ac:chgData name="Muhammad Naeem Akhtar" userId="441ba647-02a9-4148-9f18-d76dfbeac6ee" providerId="ADAL" clId="{B3B6D4B6-6384-483F-8DC1-B978C87A81EE}" dt="2022-12-26T05:04:43.892" v="827" actId="20577"/>
          <ac:spMkLst>
            <pc:docMk/>
            <pc:sldMk cId="2729665380" sldId="270"/>
            <ac:spMk id="3" creationId="{9E253907-0067-A81D-7840-F5AF8F265BF1}"/>
          </ac:spMkLst>
        </pc:spChg>
      </pc:sldChg>
      <pc:sldChg chg="del">
        <pc:chgData name="Muhammad Naeem Akhtar" userId="441ba647-02a9-4148-9f18-d76dfbeac6ee" providerId="ADAL" clId="{B3B6D4B6-6384-483F-8DC1-B978C87A81EE}" dt="2022-12-26T03:29:12.384" v="0" actId="47"/>
        <pc:sldMkLst>
          <pc:docMk/>
          <pc:sldMk cId="3714597336" sldId="270"/>
        </pc:sldMkLst>
      </pc:sldChg>
      <pc:sldChg chg="del">
        <pc:chgData name="Muhammad Naeem Akhtar" userId="441ba647-02a9-4148-9f18-d76dfbeac6ee" providerId="ADAL" clId="{B3B6D4B6-6384-483F-8DC1-B978C87A81EE}" dt="2022-12-26T03:29:12.384" v="0" actId="47"/>
        <pc:sldMkLst>
          <pc:docMk/>
          <pc:sldMk cId="2723498322" sldId="271"/>
        </pc:sldMkLst>
      </pc:sldChg>
      <pc:sldChg chg="addSp delSp modSp add mod modNotesTx">
        <pc:chgData name="Muhammad Naeem Akhtar" userId="441ba647-02a9-4148-9f18-d76dfbeac6ee" providerId="ADAL" clId="{B3B6D4B6-6384-483F-8DC1-B978C87A81EE}" dt="2022-12-26T09:15:33.992" v="1116" actId="27636"/>
        <pc:sldMkLst>
          <pc:docMk/>
          <pc:sldMk cId="3261262652" sldId="271"/>
        </pc:sldMkLst>
        <pc:spChg chg="add del mod">
          <ac:chgData name="Muhammad Naeem Akhtar" userId="441ba647-02a9-4148-9f18-d76dfbeac6ee" providerId="ADAL" clId="{B3B6D4B6-6384-483F-8DC1-B978C87A81EE}" dt="2022-12-26T09:15:33.992" v="1116" actId="27636"/>
          <ac:spMkLst>
            <pc:docMk/>
            <pc:sldMk cId="3261262652" sldId="271"/>
            <ac:spMk id="3" creationId="{9E253907-0067-A81D-7840-F5AF8F265BF1}"/>
          </ac:spMkLst>
        </pc:spChg>
        <pc:spChg chg="add del mod">
          <ac:chgData name="Muhammad Naeem Akhtar" userId="441ba647-02a9-4148-9f18-d76dfbeac6ee" providerId="ADAL" clId="{B3B6D4B6-6384-483F-8DC1-B978C87A81EE}" dt="2022-12-26T05:06:16.840" v="850"/>
          <ac:spMkLst>
            <pc:docMk/>
            <pc:sldMk cId="3261262652" sldId="271"/>
            <ac:spMk id="4" creationId="{1DDC053B-6AE1-AE73-BFC4-27BB6E0A6248}"/>
          </ac:spMkLst>
        </pc:spChg>
        <pc:spChg chg="add del">
          <ac:chgData name="Muhammad Naeem Akhtar" userId="441ba647-02a9-4148-9f18-d76dfbeac6ee" providerId="ADAL" clId="{B3B6D4B6-6384-483F-8DC1-B978C87A81EE}" dt="2022-12-26T09:14:57.739" v="1104"/>
          <ac:spMkLst>
            <pc:docMk/>
            <pc:sldMk cId="3261262652" sldId="271"/>
            <ac:spMk id="5" creationId="{22A19CE0-BAA7-E60B-B552-AE201531243A}"/>
          </ac:spMkLst>
        </pc:spChg>
      </pc:sldChg>
      <pc:sldChg chg="addSp delSp modSp add mod">
        <pc:chgData name="Muhammad Naeem Akhtar" userId="441ba647-02a9-4148-9f18-d76dfbeac6ee" providerId="ADAL" clId="{B3B6D4B6-6384-483F-8DC1-B978C87A81EE}" dt="2022-12-26T05:35:30.928" v="889" actId="1076"/>
        <pc:sldMkLst>
          <pc:docMk/>
          <pc:sldMk cId="413631530" sldId="272"/>
        </pc:sldMkLst>
        <pc:spChg chg="del mod">
          <ac:chgData name="Muhammad Naeem Akhtar" userId="441ba647-02a9-4148-9f18-d76dfbeac6ee" providerId="ADAL" clId="{B3B6D4B6-6384-483F-8DC1-B978C87A81EE}" dt="2022-12-26T05:35:25.239" v="887" actId="478"/>
          <ac:spMkLst>
            <pc:docMk/>
            <pc:sldMk cId="413631530" sldId="272"/>
            <ac:spMk id="3" creationId="{C9464744-2128-67E6-E89C-A0DACC5F01BB}"/>
          </ac:spMkLst>
        </pc:spChg>
        <pc:picChg chg="add mod">
          <ac:chgData name="Muhammad Naeem Akhtar" userId="441ba647-02a9-4148-9f18-d76dfbeac6ee" providerId="ADAL" clId="{B3B6D4B6-6384-483F-8DC1-B978C87A81EE}" dt="2022-12-26T05:35:30.928" v="889" actId="1076"/>
          <ac:picMkLst>
            <pc:docMk/>
            <pc:sldMk cId="413631530" sldId="272"/>
            <ac:picMk id="3074" creationId="{DD823877-AEDE-463E-4421-41F1EEB3E650}"/>
          </ac:picMkLst>
        </pc:picChg>
      </pc:sldChg>
      <pc:sldChg chg="del">
        <pc:chgData name="Muhammad Naeem Akhtar" userId="441ba647-02a9-4148-9f18-d76dfbeac6ee" providerId="ADAL" clId="{B3B6D4B6-6384-483F-8DC1-B978C87A81EE}" dt="2022-12-26T03:29:12.384" v="0" actId="47"/>
        <pc:sldMkLst>
          <pc:docMk/>
          <pc:sldMk cId="1927107990" sldId="272"/>
        </pc:sldMkLst>
      </pc:sldChg>
      <pc:sldChg chg="del">
        <pc:chgData name="Muhammad Naeem Akhtar" userId="441ba647-02a9-4148-9f18-d76dfbeac6ee" providerId="ADAL" clId="{B3B6D4B6-6384-483F-8DC1-B978C87A81EE}" dt="2022-12-26T03:29:12.384" v="0" actId="47"/>
        <pc:sldMkLst>
          <pc:docMk/>
          <pc:sldMk cId="1844560068" sldId="273"/>
        </pc:sldMkLst>
      </pc:sldChg>
      <pc:sldChg chg="addSp delSp modSp new mod">
        <pc:chgData name="Muhammad Naeem Akhtar" userId="441ba647-02a9-4148-9f18-d76dfbeac6ee" providerId="ADAL" clId="{B3B6D4B6-6384-483F-8DC1-B978C87A81EE}" dt="2022-12-26T09:35:34.856" v="1397" actId="20577"/>
        <pc:sldMkLst>
          <pc:docMk/>
          <pc:sldMk cId="2010555506" sldId="273"/>
        </pc:sldMkLst>
        <pc:spChg chg="mod">
          <ac:chgData name="Muhammad Naeem Akhtar" userId="441ba647-02a9-4148-9f18-d76dfbeac6ee" providerId="ADAL" clId="{B3B6D4B6-6384-483F-8DC1-B978C87A81EE}" dt="2022-12-26T05:36:53.645" v="921"/>
          <ac:spMkLst>
            <pc:docMk/>
            <pc:sldMk cId="2010555506" sldId="273"/>
            <ac:spMk id="2" creationId="{6A9B8D33-5665-B50B-7F4A-747481D50275}"/>
          </ac:spMkLst>
        </pc:spChg>
        <pc:spChg chg="add del mod">
          <ac:chgData name="Muhammad Naeem Akhtar" userId="441ba647-02a9-4148-9f18-d76dfbeac6ee" providerId="ADAL" clId="{B3B6D4B6-6384-483F-8DC1-B978C87A81EE}" dt="2022-12-26T09:35:34.856" v="1397" actId="20577"/>
          <ac:spMkLst>
            <pc:docMk/>
            <pc:sldMk cId="2010555506" sldId="273"/>
            <ac:spMk id="3" creationId="{3B3FD6A4-54E2-3268-AEF4-9C4F290FF614}"/>
          </ac:spMkLst>
        </pc:spChg>
        <pc:spChg chg="add del mod">
          <ac:chgData name="Muhammad Naeem Akhtar" userId="441ba647-02a9-4148-9f18-d76dfbeac6ee" providerId="ADAL" clId="{B3B6D4B6-6384-483F-8DC1-B978C87A81EE}" dt="2022-12-26T05:37:26.752" v="925"/>
          <ac:spMkLst>
            <pc:docMk/>
            <pc:sldMk cId="2010555506" sldId="273"/>
            <ac:spMk id="4" creationId="{C4DEC20C-5DE4-9A2D-8AE2-786742699C0D}"/>
          </ac:spMkLst>
        </pc:spChg>
      </pc:sldChg>
      <pc:sldChg chg="delSp add del">
        <pc:chgData name="Muhammad Naeem Akhtar" userId="441ba647-02a9-4148-9f18-d76dfbeac6ee" providerId="ADAL" clId="{B3B6D4B6-6384-483F-8DC1-B978C87A81EE}" dt="2022-12-26T05:36:38.374" v="892" actId="47"/>
        <pc:sldMkLst>
          <pc:docMk/>
          <pc:sldMk cId="3301995407" sldId="273"/>
        </pc:sldMkLst>
        <pc:picChg chg="del">
          <ac:chgData name="Muhammad Naeem Akhtar" userId="441ba647-02a9-4148-9f18-d76dfbeac6ee" providerId="ADAL" clId="{B3B6D4B6-6384-483F-8DC1-B978C87A81EE}" dt="2022-12-26T05:36:34.352" v="891" actId="478"/>
          <ac:picMkLst>
            <pc:docMk/>
            <pc:sldMk cId="3301995407" sldId="273"/>
            <ac:picMk id="3074" creationId="{DD823877-AEDE-463E-4421-41F1EEB3E650}"/>
          </ac:picMkLst>
        </pc:picChg>
      </pc:sldChg>
      <pc:sldChg chg="del">
        <pc:chgData name="Muhammad Naeem Akhtar" userId="441ba647-02a9-4148-9f18-d76dfbeac6ee" providerId="ADAL" clId="{B3B6D4B6-6384-483F-8DC1-B978C87A81EE}" dt="2022-12-26T03:29:12.384" v="0" actId="47"/>
        <pc:sldMkLst>
          <pc:docMk/>
          <pc:sldMk cId="2271068081" sldId="274"/>
        </pc:sldMkLst>
      </pc:sldChg>
      <pc:sldChg chg="new del">
        <pc:chgData name="Muhammad Naeem Akhtar" userId="441ba647-02a9-4148-9f18-d76dfbeac6ee" providerId="ADAL" clId="{B3B6D4B6-6384-483F-8DC1-B978C87A81EE}" dt="2022-12-26T05:54:45.542" v="1043" actId="47"/>
        <pc:sldMkLst>
          <pc:docMk/>
          <pc:sldMk cId="2473354977" sldId="274"/>
        </pc:sldMkLst>
      </pc:sldChg>
      <pc:sldChg chg="del">
        <pc:chgData name="Muhammad Naeem Akhtar" userId="441ba647-02a9-4148-9f18-d76dfbeac6ee" providerId="ADAL" clId="{B3B6D4B6-6384-483F-8DC1-B978C87A81EE}" dt="2022-12-26T03:29:12.384" v="0" actId="47"/>
        <pc:sldMkLst>
          <pc:docMk/>
          <pc:sldMk cId="1651774046" sldId="275"/>
        </pc:sldMkLst>
      </pc:sldChg>
      <pc:sldChg chg="addSp delSp modSp add mod modNotesTx">
        <pc:chgData name="Muhammad Naeem Akhtar" userId="441ba647-02a9-4148-9f18-d76dfbeac6ee" providerId="ADAL" clId="{B3B6D4B6-6384-483F-8DC1-B978C87A81EE}" dt="2022-12-26T05:49:12.736" v="1009" actId="20577"/>
        <pc:sldMkLst>
          <pc:docMk/>
          <pc:sldMk cId="3782793963" sldId="275"/>
        </pc:sldMkLst>
        <pc:spChg chg="del">
          <ac:chgData name="Muhammad Naeem Akhtar" userId="441ba647-02a9-4148-9f18-d76dfbeac6ee" providerId="ADAL" clId="{B3B6D4B6-6384-483F-8DC1-B978C87A81EE}" dt="2022-12-26T05:48:38.690" v="990" actId="478"/>
          <ac:spMkLst>
            <pc:docMk/>
            <pc:sldMk cId="3782793963" sldId="275"/>
            <ac:spMk id="3" creationId="{3B3FD6A4-54E2-3268-AEF4-9C4F290FF614}"/>
          </ac:spMkLst>
        </pc:spChg>
        <pc:spChg chg="add del mod">
          <ac:chgData name="Muhammad Naeem Akhtar" userId="441ba647-02a9-4148-9f18-d76dfbeac6ee" providerId="ADAL" clId="{B3B6D4B6-6384-483F-8DC1-B978C87A81EE}" dt="2022-12-26T05:48:40.911" v="991" actId="478"/>
          <ac:spMkLst>
            <pc:docMk/>
            <pc:sldMk cId="3782793963" sldId="275"/>
            <ac:spMk id="5" creationId="{E4D4BCC4-EB56-5304-E134-84E969B150FC}"/>
          </ac:spMkLst>
        </pc:spChg>
        <pc:picChg chg="add mod">
          <ac:chgData name="Muhammad Naeem Akhtar" userId="441ba647-02a9-4148-9f18-d76dfbeac6ee" providerId="ADAL" clId="{B3B6D4B6-6384-483F-8DC1-B978C87A81EE}" dt="2022-12-26T05:48:53.372" v="996" actId="1076"/>
          <ac:picMkLst>
            <pc:docMk/>
            <pc:sldMk cId="3782793963" sldId="275"/>
            <ac:picMk id="5122" creationId="{182D712A-1AF0-A063-A3A4-161745BE6B11}"/>
          </ac:picMkLst>
        </pc:picChg>
      </pc:sldChg>
      <pc:sldChg chg="addSp delSp modSp add mod ord modNotesTx">
        <pc:chgData name="Muhammad Naeem Akhtar" userId="441ba647-02a9-4148-9f18-d76dfbeac6ee" providerId="ADAL" clId="{B3B6D4B6-6384-483F-8DC1-B978C87A81EE}" dt="2022-12-26T05:56:19.963" v="1054" actId="207"/>
        <pc:sldMkLst>
          <pc:docMk/>
          <pc:sldMk cId="403637162" sldId="276"/>
        </pc:sldMkLst>
        <pc:spChg chg="mod">
          <ac:chgData name="Muhammad Naeem Akhtar" userId="441ba647-02a9-4148-9f18-d76dfbeac6ee" providerId="ADAL" clId="{B3B6D4B6-6384-483F-8DC1-B978C87A81EE}" dt="2022-12-26T05:56:19.963" v="1054" actId="207"/>
          <ac:spMkLst>
            <pc:docMk/>
            <pc:sldMk cId="403637162" sldId="276"/>
            <ac:spMk id="3" creationId="{3B3FD6A4-54E2-3268-AEF4-9C4F290FF614}"/>
          </ac:spMkLst>
        </pc:spChg>
        <pc:spChg chg="add del">
          <ac:chgData name="Muhammad Naeem Akhtar" userId="441ba647-02a9-4148-9f18-d76dfbeac6ee" providerId="ADAL" clId="{B3B6D4B6-6384-483F-8DC1-B978C87A81EE}" dt="2022-12-26T05:55:01.665" v="1048"/>
          <ac:spMkLst>
            <pc:docMk/>
            <pc:sldMk cId="403637162" sldId="276"/>
            <ac:spMk id="4" creationId="{87CB47D5-EA61-5CAC-4BA3-9F07D137E11E}"/>
          </ac:spMkLst>
        </pc:spChg>
      </pc:sldChg>
      <pc:sldChg chg="del">
        <pc:chgData name="Muhammad Naeem Akhtar" userId="441ba647-02a9-4148-9f18-d76dfbeac6ee" providerId="ADAL" clId="{B3B6D4B6-6384-483F-8DC1-B978C87A81EE}" dt="2022-12-26T03:29:12.384" v="0" actId="47"/>
        <pc:sldMkLst>
          <pc:docMk/>
          <pc:sldMk cId="4201928851" sldId="276"/>
        </pc:sldMkLst>
      </pc:sldChg>
      <pc:sldChg chg="del">
        <pc:chgData name="Muhammad Naeem Akhtar" userId="441ba647-02a9-4148-9f18-d76dfbeac6ee" providerId="ADAL" clId="{B3B6D4B6-6384-483F-8DC1-B978C87A81EE}" dt="2022-12-26T03:29:12.384" v="0" actId="47"/>
        <pc:sldMkLst>
          <pc:docMk/>
          <pc:sldMk cId="1186127758" sldId="277"/>
        </pc:sldMkLst>
      </pc:sldChg>
      <pc:sldChg chg="addSp delSp modSp new mod modNotesTx">
        <pc:chgData name="Muhammad Naeem Akhtar" userId="441ba647-02a9-4148-9f18-d76dfbeac6ee" providerId="ADAL" clId="{B3B6D4B6-6384-483F-8DC1-B978C87A81EE}" dt="2022-12-26T09:18:21.644" v="1191" actId="6549"/>
        <pc:sldMkLst>
          <pc:docMk/>
          <pc:sldMk cId="3600075647" sldId="277"/>
        </pc:sldMkLst>
        <pc:spChg chg="mod">
          <ac:chgData name="Muhammad Naeem Akhtar" userId="441ba647-02a9-4148-9f18-d76dfbeac6ee" providerId="ADAL" clId="{B3B6D4B6-6384-483F-8DC1-B978C87A81EE}" dt="2022-12-26T09:10:54.297" v="1073" actId="20577"/>
          <ac:spMkLst>
            <pc:docMk/>
            <pc:sldMk cId="3600075647" sldId="277"/>
            <ac:spMk id="2" creationId="{DF39A6F9-2CF8-BAB4-FCD8-55DD7FAFF43F}"/>
          </ac:spMkLst>
        </pc:spChg>
        <pc:spChg chg="add del mod">
          <ac:chgData name="Muhammad Naeem Akhtar" userId="441ba647-02a9-4148-9f18-d76dfbeac6ee" providerId="ADAL" clId="{B3B6D4B6-6384-483F-8DC1-B978C87A81EE}" dt="2022-12-26T09:18:18.397" v="1190" actId="20577"/>
          <ac:spMkLst>
            <pc:docMk/>
            <pc:sldMk cId="3600075647" sldId="277"/>
            <ac:spMk id="3" creationId="{AC194E0B-60D9-6371-0CA6-0F77CB06B39A}"/>
          </ac:spMkLst>
        </pc:spChg>
        <pc:spChg chg="add del mod">
          <ac:chgData name="Muhammad Naeem Akhtar" userId="441ba647-02a9-4148-9f18-d76dfbeac6ee" providerId="ADAL" clId="{B3B6D4B6-6384-483F-8DC1-B978C87A81EE}" dt="2022-12-26T09:16:27.954" v="1136"/>
          <ac:spMkLst>
            <pc:docMk/>
            <pc:sldMk cId="3600075647" sldId="277"/>
            <ac:spMk id="4" creationId="{D8DCAFCF-758A-10F8-8844-1A7969B09D2A}"/>
          </ac:spMkLst>
        </pc:spChg>
        <pc:spChg chg="add del">
          <ac:chgData name="Muhammad Naeem Akhtar" userId="441ba647-02a9-4148-9f18-d76dfbeac6ee" providerId="ADAL" clId="{B3B6D4B6-6384-483F-8DC1-B978C87A81EE}" dt="2022-12-26T09:17:33.186" v="1144"/>
          <ac:spMkLst>
            <pc:docMk/>
            <pc:sldMk cId="3600075647" sldId="277"/>
            <ac:spMk id="5" creationId="{4F9B42FC-F8AD-AEA1-423D-BBB5E6EBC37C}"/>
          </ac:spMkLst>
        </pc:spChg>
      </pc:sldChg>
      <pc:sldChg chg="del">
        <pc:chgData name="Muhammad Naeem Akhtar" userId="441ba647-02a9-4148-9f18-d76dfbeac6ee" providerId="ADAL" clId="{B3B6D4B6-6384-483F-8DC1-B978C87A81EE}" dt="2022-12-26T03:29:12.384" v="0" actId="47"/>
        <pc:sldMkLst>
          <pc:docMk/>
          <pc:sldMk cId="2515935356" sldId="278"/>
        </pc:sldMkLst>
      </pc:sldChg>
      <pc:sldChg chg="addSp delSp modSp add mod ord">
        <pc:chgData name="Muhammad Naeem Akhtar" userId="441ba647-02a9-4148-9f18-d76dfbeac6ee" providerId="ADAL" clId="{B3B6D4B6-6384-483F-8DC1-B978C87A81EE}" dt="2022-12-26T09:13:38.099" v="1098" actId="12"/>
        <pc:sldMkLst>
          <pc:docMk/>
          <pc:sldMk cId="2682234239" sldId="278"/>
        </pc:sldMkLst>
        <pc:spChg chg="add del mod">
          <ac:chgData name="Muhammad Naeem Akhtar" userId="441ba647-02a9-4148-9f18-d76dfbeac6ee" providerId="ADAL" clId="{B3B6D4B6-6384-483F-8DC1-B978C87A81EE}" dt="2022-12-26T09:13:38.099" v="1098" actId="12"/>
          <ac:spMkLst>
            <pc:docMk/>
            <pc:sldMk cId="2682234239" sldId="278"/>
            <ac:spMk id="3" creationId="{9E253907-0067-A81D-7840-F5AF8F265BF1}"/>
          </ac:spMkLst>
        </pc:spChg>
        <pc:spChg chg="add del mod">
          <ac:chgData name="Muhammad Naeem Akhtar" userId="441ba647-02a9-4148-9f18-d76dfbeac6ee" providerId="ADAL" clId="{B3B6D4B6-6384-483F-8DC1-B978C87A81EE}" dt="2022-12-26T09:12:56.574" v="1082"/>
          <ac:spMkLst>
            <pc:docMk/>
            <pc:sldMk cId="2682234239" sldId="278"/>
            <ac:spMk id="4" creationId="{D3E0AC84-6F0D-CEA1-9A08-FBD0F170EFF0}"/>
          </ac:spMkLst>
        </pc:spChg>
      </pc:sldChg>
      <pc:sldChg chg="modSp new mod ord modNotesTx">
        <pc:chgData name="Muhammad Naeem Akhtar" userId="441ba647-02a9-4148-9f18-d76dfbeac6ee" providerId="ADAL" clId="{B3B6D4B6-6384-483F-8DC1-B978C87A81EE}" dt="2022-12-26T09:32:17.991" v="1342"/>
        <pc:sldMkLst>
          <pc:docMk/>
          <pc:sldMk cId="1549325267" sldId="279"/>
        </pc:sldMkLst>
        <pc:spChg chg="mod">
          <ac:chgData name="Muhammad Naeem Akhtar" userId="441ba647-02a9-4148-9f18-d76dfbeac6ee" providerId="ADAL" clId="{B3B6D4B6-6384-483F-8DC1-B978C87A81EE}" dt="2022-12-26T09:26:16.158" v="1225" actId="122"/>
          <ac:spMkLst>
            <pc:docMk/>
            <pc:sldMk cId="1549325267" sldId="279"/>
            <ac:spMk id="2" creationId="{8CE94DE8-106D-E730-D715-BC005F3CE601}"/>
          </ac:spMkLst>
        </pc:spChg>
        <pc:spChg chg="mod">
          <ac:chgData name="Muhammad Naeem Akhtar" userId="441ba647-02a9-4148-9f18-d76dfbeac6ee" providerId="ADAL" clId="{B3B6D4B6-6384-483F-8DC1-B978C87A81EE}" dt="2022-12-26T09:32:03.063" v="1341" actId="27636"/>
          <ac:spMkLst>
            <pc:docMk/>
            <pc:sldMk cId="1549325267" sldId="279"/>
            <ac:spMk id="3" creationId="{928CDA96-0306-D294-88E5-0E55737BDD0B}"/>
          </ac:spMkLst>
        </pc:spChg>
      </pc:sldChg>
      <pc:sldChg chg="del">
        <pc:chgData name="Muhammad Naeem Akhtar" userId="441ba647-02a9-4148-9f18-d76dfbeac6ee" providerId="ADAL" clId="{B3B6D4B6-6384-483F-8DC1-B978C87A81EE}" dt="2022-12-26T03:29:12.384" v="0" actId="47"/>
        <pc:sldMkLst>
          <pc:docMk/>
          <pc:sldMk cId="2590033903" sldId="279"/>
        </pc:sldMkLst>
      </pc:sldChg>
      <pc:sldChg chg="del">
        <pc:chgData name="Muhammad Naeem Akhtar" userId="441ba647-02a9-4148-9f18-d76dfbeac6ee" providerId="ADAL" clId="{B3B6D4B6-6384-483F-8DC1-B978C87A81EE}" dt="2022-12-26T03:29:12.384" v="0" actId="47"/>
        <pc:sldMkLst>
          <pc:docMk/>
          <pc:sldMk cId="302616578" sldId="280"/>
        </pc:sldMkLst>
      </pc:sldChg>
      <pc:sldChg chg="addSp delSp modSp add mod">
        <pc:chgData name="Muhammad Naeem Akhtar" userId="441ba647-02a9-4148-9f18-d76dfbeac6ee" providerId="ADAL" clId="{B3B6D4B6-6384-483F-8DC1-B978C87A81EE}" dt="2022-12-26T09:15:58.735" v="1132" actId="20577"/>
        <pc:sldMkLst>
          <pc:docMk/>
          <pc:sldMk cId="1223828299" sldId="280"/>
        </pc:sldMkLst>
        <pc:spChg chg="mod">
          <ac:chgData name="Muhammad Naeem Akhtar" userId="441ba647-02a9-4148-9f18-d76dfbeac6ee" providerId="ADAL" clId="{B3B6D4B6-6384-483F-8DC1-B978C87A81EE}" dt="2022-12-26T09:15:58.735" v="1132" actId="20577"/>
          <ac:spMkLst>
            <pc:docMk/>
            <pc:sldMk cId="1223828299" sldId="280"/>
            <ac:spMk id="3" creationId="{9E253907-0067-A81D-7840-F5AF8F265BF1}"/>
          </ac:spMkLst>
        </pc:spChg>
        <pc:spChg chg="add del">
          <ac:chgData name="Muhammad Naeem Akhtar" userId="441ba647-02a9-4148-9f18-d76dfbeac6ee" providerId="ADAL" clId="{B3B6D4B6-6384-483F-8DC1-B978C87A81EE}" dt="2022-12-26T09:15:54.715" v="1124"/>
          <ac:spMkLst>
            <pc:docMk/>
            <pc:sldMk cId="1223828299" sldId="280"/>
            <ac:spMk id="4" creationId="{319801D9-82DF-751B-50AA-FA00D06D62C4}"/>
          </ac:spMkLst>
        </pc:spChg>
      </pc:sldChg>
      <pc:sldChg chg="del">
        <pc:chgData name="Muhammad Naeem Akhtar" userId="441ba647-02a9-4148-9f18-d76dfbeac6ee" providerId="ADAL" clId="{B3B6D4B6-6384-483F-8DC1-B978C87A81EE}" dt="2022-12-26T03:29:12.384" v="0" actId="47"/>
        <pc:sldMkLst>
          <pc:docMk/>
          <pc:sldMk cId="860726755" sldId="281"/>
        </pc:sldMkLst>
      </pc:sldChg>
    </pc:docChg>
  </pc:docChgLst>
  <pc:docChgLst>
    <pc:chgData name="Muhammad Naeem Akhtar" userId="441ba647-02a9-4148-9f18-d76dfbeac6ee" providerId="ADAL" clId="{9186C416-851B-4A94-A65C-17ABC55FB1ED}"/>
    <pc:docChg chg="undo custSel addSld modSld">
      <pc:chgData name="Muhammad Naeem Akhtar" userId="441ba647-02a9-4148-9f18-d76dfbeac6ee" providerId="ADAL" clId="{9186C416-851B-4A94-A65C-17ABC55FB1ED}" dt="2022-11-14T00:34:30.312" v="874" actId="122"/>
      <pc:docMkLst>
        <pc:docMk/>
      </pc:docMkLst>
      <pc:sldChg chg="modSp add">
        <pc:chgData name="Muhammad Naeem Akhtar" userId="441ba647-02a9-4148-9f18-d76dfbeac6ee" providerId="ADAL" clId="{9186C416-851B-4A94-A65C-17ABC55FB1ED}" dt="2022-11-10T04:46:03.537" v="45" actId="20577"/>
        <pc:sldMkLst>
          <pc:docMk/>
          <pc:sldMk cId="2144917947" sldId="256"/>
        </pc:sldMkLst>
        <pc:spChg chg="mod">
          <ac:chgData name="Muhammad Naeem Akhtar" userId="441ba647-02a9-4148-9f18-d76dfbeac6ee" providerId="ADAL" clId="{9186C416-851B-4A94-A65C-17ABC55FB1ED}" dt="2022-11-10T04:45:52.567" v="17" actId="20577"/>
          <ac:spMkLst>
            <pc:docMk/>
            <pc:sldMk cId="2144917947" sldId="256"/>
            <ac:spMk id="2" creationId="{B52CEE67-25BC-47D0-8068-40752568019E}"/>
          </ac:spMkLst>
        </pc:spChg>
        <pc:spChg chg="mod">
          <ac:chgData name="Muhammad Naeem Akhtar" userId="441ba647-02a9-4148-9f18-d76dfbeac6ee" providerId="ADAL" clId="{9186C416-851B-4A94-A65C-17ABC55FB1ED}" dt="2022-11-10T04:46:03.537" v="45" actId="20577"/>
          <ac:spMkLst>
            <pc:docMk/>
            <pc:sldMk cId="2144917947" sldId="256"/>
            <ac:spMk id="3" creationId="{7590643E-E76A-4181-9EC4-895A9A7BC143}"/>
          </ac:spMkLst>
        </pc:spChg>
      </pc:sldChg>
      <pc:sldChg chg="addSp delSp modSp add">
        <pc:chgData name="Muhammad Naeem Akhtar" userId="441ba647-02a9-4148-9f18-d76dfbeac6ee" providerId="ADAL" clId="{9186C416-851B-4A94-A65C-17ABC55FB1ED}" dt="2022-11-13T03:26:27.937" v="436" actId="20577"/>
        <pc:sldMkLst>
          <pc:docMk/>
          <pc:sldMk cId="3235881781" sldId="257"/>
        </pc:sldMkLst>
        <pc:spChg chg="mod">
          <ac:chgData name="Muhammad Naeem Akhtar" userId="441ba647-02a9-4148-9f18-d76dfbeac6ee" providerId="ADAL" clId="{9186C416-851B-4A94-A65C-17ABC55FB1ED}" dt="2022-11-10T04:46:24.093" v="61" actId="20577"/>
          <ac:spMkLst>
            <pc:docMk/>
            <pc:sldMk cId="3235881781" sldId="257"/>
            <ac:spMk id="2" creationId="{200F65E8-11C0-4DC9-8293-6DEA3490F341}"/>
          </ac:spMkLst>
        </pc:spChg>
        <pc:spChg chg="del mod">
          <ac:chgData name="Muhammad Naeem Akhtar" userId="441ba647-02a9-4148-9f18-d76dfbeac6ee" providerId="ADAL" clId="{9186C416-851B-4A94-A65C-17ABC55FB1ED}" dt="2022-11-10T04:47:37.462" v="68"/>
          <ac:spMkLst>
            <pc:docMk/>
            <pc:sldMk cId="3235881781" sldId="257"/>
            <ac:spMk id="3" creationId="{1ED8D061-1E38-44E4-94B3-9B6EC5833C61}"/>
          </ac:spMkLst>
        </pc:spChg>
        <pc:graphicFrameChg chg="add mod modGraphic">
          <ac:chgData name="Muhammad Naeem Akhtar" userId="441ba647-02a9-4148-9f18-d76dfbeac6ee" providerId="ADAL" clId="{9186C416-851B-4A94-A65C-17ABC55FB1ED}" dt="2022-11-13T03:26:27.937" v="436" actId="20577"/>
          <ac:graphicFrameMkLst>
            <pc:docMk/>
            <pc:sldMk cId="3235881781" sldId="257"/>
            <ac:graphicFrameMk id="4" creationId="{E3CC4C8E-57DF-43F5-9527-273474301831}"/>
          </ac:graphicFrameMkLst>
        </pc:graphicFrameChg>
      </pc:sldChg>
    </pc:docChg>
  </pc:docChgLst>
  <pc:docChgLst>
    <pc:chgData name="Muhammad Naeem Akhtar" userId="441ba647-02a9-4148-9f18-d76dfbeac6ee" providerId="ADAL" clId="{A7989326-CEB2-4117-B1C3-D7AE2D1827FA}"/>
    <pc:docChg chg="modSld">
      <pc:chgData name="Muhammad Naeem Akhtar" userId="441ba647-02a9-4148-9f18-d76dfbeac6ee" providerId="ADAL" clId="{A7989326-CEB2-4117-B1C3-D7AE2D1827FA}" dt="2022-12-26T10:59:05.973" v="3" actId="12"/>
      <pc:docMkLst>
        <pc:docMk/>
      </pc:docMkLst>
      <pc:sldChg chg="modSp mod">
        <pc:chgData name="Muhammad Naeem Akhtar" userId="441ba647-02a9-4148-9f18-d76dfbeac6ee" providerId="ADAL" clId="{A7989326-CEB2-4117-B1C3-D7AE2D1827FA}" dt="2022-12-26T10:59:05.973" v="3" actId="12"/>
        <pc:sldMkLst>
          <pc:docMk/>
          <pc:sldMk cId="1549325267" sldId="279"/>
        </pc:sldMkLst>
        <pc:spChg chg="mod">
          <ac:chgData name="Muhammad Naeem Akhtar" userId="441ba647-02a9-4148-9f18-d76dfbeac6ee" providerId="ADAL" clId="{A7989326-CEB2-4117-B1C3-D7AE2D1827FA}" dt="2022-12-26T10:59:05.973" v="3" actId="12"/>
          <ac:spMkLst>
            <pc:docMk/>
            <pc:sldMk cId="1549325267" sldId="279"/>
            <ac:spMk id="3" creationId="{928CDA96-0306-D294-88E5-0E55737BDD0B}"/>
          </ac:spMkLst>
        </pc:spChg>
      </pc:sldChg>
    </pc:docChg>
  </pc:docChgLst>
  <pc:docChgLst>
    <pc:chgData name="Muhammad Naeem Akhtar" userId="441ba647-02a9-4148-9f18-d76dfbeac6ee" providerId="ADAL" clId="{039D6D1D-EFC0-4BF7-8A66-6AC63CCF591E}"/>
    <pc:docChg chg="custSel addSld delSld modSld">
      <pc:chgData name="Muhammad Naeem Akhtar" userId="441ba647-02a9-4148-9f18-d76dfbeac6ee" providerId="ADAL" clId="{039D6D1D-EFC0-4BF7-8A66-6AC63CCF591E}" dt="2022-12-19T04:24:24.586" v="624"/>
      <pc:docMkLst>
        <pc:docMk/>
      </pc:docMkLst>
      <pc:sldChg chg="modSp">
        <pc:chgData name="Muhammad Naeem Akhtar" userId="441ba647-02a9-4148-9f18-d76dfbeac6ee" providerId="ADAL" clId="{039D6D1D-EFC0-4BF7-8A66-6AC63CCF591E}" dt="2022-12-19T03:07:40.738" v="3" actId="20577"/>
        <pc:sldMkLst>
          <pc:docMk/>
          <pc:sldMk cId="2144917947" sldId="256"/>
        </pc:sldMkLst>
        <pc:spChg chg="mod">
          <ac:chgData name="Muhammad Naeem Akhtar" userId="441ba647-02a9-4148-9f18-d76dfbeac6ee" providerId="ADAL" clId="{039D6D1D-EFC0-4BF7-8A66-6AC63CCF591E}" dt="2022-12-19T03:07:40.738" v="3" actId="20577"/>
          <ac:spMkLst>
            <pc:docMk/>
            <pc:sldMk cId="2144917947" sldId="256"/>
            <ac:spMk id="3" creationId="{7590643E-E76A-4181-9EC4-895A9A7BC143}"/>
          </ac:spMkLst>
        </pc:spChg>
      </pc:sldChg>
      <pc:sldChg chg="addSp delSp modSp">
        <pc:chgData name="Muhammad Naeem Akhtar" userId="441ba647-02a9-4148-9f18-d76dfbeac6ee" providerId="ADAL" clId="{039D6D1D-EFC0-4BF7-8A66-6AC63CCF591E}" dt="2022-12-19T03:10:21.876" v="39" actId="20577"/>
        <pc:sldMkLst>
          <pc:docMk/>
          <pc:sldMk cId="3235881781" sldId="257"/>
        </pc:sldMkLst>
        <pc:graphicFrameChg chg="del mod modGraphic">
          <ac:chgData name="Muhammad Naeem Akhtar" userId="441ba647-02a9-4148-9f18-d76dfbeac6ee" providerId="ADAL" clId="{039D6D1D-EFC0-4BF7-8A66-6AC63CCF591E}" dt="2022-12-19T03:09:14.641" v="7" actId="478"/>
          <ac:graphicFrameMkLst>
            <pc:docMk/>
            <pc:sldMk cId="3235881781" sldId="257"/>
            <ac:graphicFrameMk id="3" creationId="{0BFE6B32-CAC2-4C6D-B03E-FCC2565E2169}"/>
          </ac:graphicFrameMkLst>
        </pc:graphicFrameChg>
        <pc:graphicFrameChg chg="add del">
          <ac:chgData name="Muhammad Naeem Akhtar" userId="441ba647-02a9-4148-9f18-d76dfbeac6ee" providerId="ADAL" clId="{039D6D1D-EFC0-4BF7-8A66-6AC63CCF591E}" dt="2022-12-19T03:09:21.250" v="9" actId="478"/>
          <ac:graphicFrameMkLst>
            <pc:docMk/>
            <pc:sldMk cId="3235881781" sldId="257"/>
            <ac:graphicFrameMk id="4" creationId="{734C131E-EFE8-4001-B246-7DE9200EF56D}"/>
          </ac:graphicFrameMkLst>
        </pc:graphicFrameChg>
        <pc:graphicFrameChg chg="add mod modGraphic">
          <ac:chgData name="Muhammad Naeem Akhtar" userId="441ba647-02a9-4148-9f18-d76dfbeac6ee" providerId="ADAL" clId="{039D6D1D-EFC0-4BF7-8A66-6AC63CCF591E}" dt="2022-12-19T03:10:21.876" v="39" actId="20577"/>
          <ac:graphicFrameMkLst>
            <pc:docMk/>
            <pc:sldMk cId="3235881781" sldId="257"/>
            <ac:graphicFrameMk id="5" creationId="{394D8EC1-D19A-4AC2-8A51-2E3118A47DCB}"/>
          </ac:graphicFrameMkLst>
        </pc:graphicFrameChg>
      </pc:sldChg>
      <pc:sldChg chg="del">
        <pc:chgData name="Muhammad Naeem Akhtar" userId="441ba647-02a9-4148-9f18-d76dfbeac6ee" providerId="ADAL" clId="{039D6D1D-EFC0-4BF7-8A66-6AC63CCF591E}" dt="2022-12-19T03:10:29.523" v="40" actId="2696"/>
        <pc:sldMkLst>
          <pc:docMk/>
          <pc:sldMk cId="1803913940" sldId="258"/>
        </pc:sldMkLst>
      </pc:sldChg>
      <pc:sldChg chg="modSp add">
        <pc:chgData name="Muhammad Naeem Akhtar" userId="441ba647-02a9-4148-9f18-d76dfbeac6ee" providerId="ADAL" clId="{039D6D1D-EFC0-4BF7-8A66-6AC63CCF591E}" dt="2022-12-19T03:13:37.643" v="55" actId="20577"/>
        <pc:sldMkLst>
          <pc:docMk/>
          <pc:sldMk cId="1828387748" sldId="258"/>
        </pc:sldMkLst>
        <pc:spChg chg="mod">
          <ac:chgData name="Muhammad Naeem Akhtar" userId="441ba647-02a9-4148-9f18-d76dfbeac6ee" providerId="ADAL" clId="{039D6D1D-EFC0-4BF7-8A66-6AC63CCF591E}" dt="2022-12-19T03:12:59.242" v="52"/>
          <ac:spMkLst>
            <pc:docMk/>
            <pc:sldMk cId="1828387748" sldId="258"/>
            <ac:spMk id="2" creationId="{ECFAA451-EED2-4160-B528-8DA915F97EEB}"/>
          </ac:spMkLst>
        </pc:spChg>
        <pc:spChg chg="mod">
          <ac:chgData name="Muhammad Naeem Akhtar" userId="441ba647-02a9-4148-9f18-d76dfbeac6ee" providerId="ADAL" clId="{039D6D1D-EFC0-4BF7-8A66-6AC63CCF591E}" dt="2022-12-19T03:13:37.643" v="55" actId="20577"/>
          <ac:spMkLst>
            <pc:docMk/>
            <pc:sldMk cId="1828387748" sldId="258"/>
            <ac:spMk id="3" creationId="{69CE78CB-915F-489B-936A-D7320C9F3799}"/>
          </ac:spMkLst>
        </pc:spChg>
      </pc:sldChg>
      <pc:sldChg chg="modSp add">
        <pc:chgData name="Muhammad Naeem Akhtar" userId="441ba647-02a9-4148-9f18-d76dfbeac6ee" providerId="ADAL" clId="{039D6D1D-EFC0-4BF7-8A66-6AC63CCF591E}" dt="2022-12-19T03:15:33.143" v="73" actId="20577"/>
        <pc:sldMkLst>
          <pc:docMk/>
          <pc:sldMk cId="1481760040" sldId="259"/>
        </pc:sldMkLst>
        <pc:spChg chg="mod">
          <ac:chgData name="Muhammad Naeem Akhtar" userId="441ba647-02a9-4148-9f18-d76dfbeac6ee" providerId="ADAL" clId="{039D6D1D-EFC0-4BF7-8A66-6AC63CCF591E}" dt="2022-12-19T03:15:33.143" v="73" actId="20577"/>
          <ac:spMkLst>
            <pc:docMk/>
            <pc:sldMk cId="1481760040" sldId="259"/>
            <ac:spMk id="2" creationId="{F46345EB-15CC-4BD8-B496-D5E4DEEA9967}"/>
          </ac:spMkLst>
        </pc:spChg>
        <pc:spChg chg="mod">
          <ac:chgData name="Muhammad Naeem Akhtar" userId="441ba647-02a9-4148-9f18-d76dfbeac6ee" providerId="ADAL" clId="{039D6D1D-EFC0-4BF7-8A66-6AC63CCF591E}" dt="2022-12-19T03:15:07.213" v="62"/>
          <ac:spMkLst>
            <pc:docMk/>
            <pc:sldMk cId="1481760040" sldId="259"/>
            <ac:spMk id="3" creationId="{CAB34708-617C-4BB6-A353-25CAD653C05A}"/>
          </ac:spMkLst>
        </pc:spChg>
      </pc:sldChg>
      <pc:sldChg chg="del">
        <pc:chgData name="Muhammad Naeem Akhtar" userId="441ba647-02a9-4148-9f18-d76dfbeac6ee" providerId="ADAL" clId="{039D6D1D-EFC0-4BF7-8A66-6AC63CCF591E}" dt="2022-12-19T03:10:29.601" v="47" actId="2696"/>
        <pc:sldMkLst>
          <pc:docMk/>
          <pc:sldMk cId="3639207716" sldId="259"/>
        </pc:sldMkLst>
      </pc:sldChg>
      <pc:sldChg chg="modSp add">
        <pc:chgData name="Muhammad Naeem Akhtar" userId="441ba647-02a9-4148-9f18-d76dfbeac6ee" providerId="ADAL" clId="{039D6D1D-EFC0-4BF7-8A66-6AC63CCF591E}" dt="2022-12-19T03:17:09.053" v="131" actId="20577"/>
        <pc:sldMkLst>
          <pc:docMk/>
          <pc:sldMk cId="262370465" sldId="260"/>
        </pc:sldMkLst>
        <pc:spChg chg="mod">
          <ac:chgData name="Muhammad Naeem Akhtar" userId="441ba647-02a9-4148-9f18-d76dfbeac6ee" providerId="ADAL" clId="{039D6D1D-EFC0-4BF7-8A66-6AC63CCF591E}" dt="2022-12-19T03:15:59.968" v="86" actId="20577"/>
          <ac:spMkLst>
            <pc:docMk/>
            <pc:sldMk cId="262370465" sldId="260"/>
            <ac:spMk id="2" creationId="{2ABDA1D4-CE09-43C4-BA15-56AECEC0F93A}"/>
          </ac:spMkLst>
        </pc:spChg>
        <pc:spChg chg="mod">
          <ac:chgData name="Muhammad Naeem Akhtar" userId="441ba647-02a9-4148-9f18-d76dfbeac6ee" providerId="ADAL" clId="{039D6D1D-EFC0-4BF7-8A66-6AC63CCF591E}" dt="2022-12-19T03:17:09.053" v="131" actId="20577"/>
          <ac:spMkLst>
            <pc:docMk/>
            <pc:sldMk cId="262370465" sldId="260"/>
            <ac:spMk id="3" creationId="{AFEE69FD-CADE-4705-8CDB-70C4F2CCB727}"/>
          </ac:spMkLst>
        </pc:spChg>
      </pc:sldChg>
      <pc:sldChg chg="del">
        <pc:chgData name="Muhammad Naeem Akhtar" userId="441ba647-02a9-4148-9f18-d76dfbeac6ee" providerId="ADAL" clId="{039D6D1D-EFC0-4BF7-8A66-6AC63CCF591E}" dt="2022-12-19T03:10:29.538" v="41" actId="2696"/>
        <pc:sldMkLst>
          <pc:docMk/>
          <pc:sldMk cId="3203677784" sldId="260"/>
        </pc:sldMkLst>
      </pc:sldChg>
      <pc:sldChg chg="del">
        <pc:chgData name="Muhammad Naeem Akhtar" userId="441ba647-02a9-4148-9f18-d76dfbeac6ee" providerId="ADAL" clId="{039D6D1D-EFC0-4BF7-8A66-6AC63CCF591E}" dt="2022-12-19T03:10:29.554" v="42" actId="2696"/>
        <pc:sldMkLst>
          <pc:docMk/>
          <pc:sldMk cId="3258268129" sldId="261"/>
        </pc:sldMkLst>
      </pc:sldChg>
      <pc:sldChg chg="modSp add">
        <pc:chgData name="Muhammad Naeem Akhtar" userId="441ba647-02a9-4148-9f18-d76dfbeac6ee" providerId="ADAL" clId="{039D6D1D-EFC0-4BF7-8A66-6AC63CCF591E}" dt="2022-12-19T03:22:10.995" v="163" actId="20577"/>
        <pc:sldMkLst>
          <pc:docMk/>
          <pc:sldMk cId="3538784327" sldId="261"/>
        </pc:sldMkLst>
        <pc:spChg chg="mod">
          <ac:chgData name="Muhammad Naeem Akhtar" userId="441ba647-02a9-4148-9f18-d76dfbeac6ee" providerId="ADAL" clId="{039D6D1D-EFC0-4BF7-8A66-6AC63CCF591E}" dt="2022-12-19T03:20:04.119" v="134"/>
          <ac:spMkLst>
            <pc:docMk/>
            <pc:sldMk cId="3538784327" sldId="261"/>
            <ac:spMk id="2" creationId="{55D5A6B3-10E6-4DFA-86CE-9A4D7237F94F}"/>
          </ac:spMkLst>
        </pc:spChg>
        <pc:spChg chg="mod">
          <ac:chgData name="Muhammad Naeem Akhtar" userId="441ba647-02a9-4148-9f18-d76dfbeac6ee" providerId="ADAL" clId="{039D6D1D-EFC0-4BF7-8A66-6AC63CCF591E}" dt="2022-12-19T03:22:10.995" v="163" actId="20577"/>
          <ac:spMkLst>
            <pc:docMk/>
            <pc:sldMk cId="3538784327" sldId="261"/>
            <ac:spMk id="3" creationId="{26E63778-6413-46C9-A37A-A358D032D42A}"/>
          </ac:spMkLst>
        </pc:spChg>
      </pc:sldChg>
      <pc:sldChg chg="addSp delSp modSp add">
        <pc:chgData name="Muhammad Naeem Akhtar" userId="441ba647-02a9-4148-9f18-d76dfbeac6ee" providerId="ADAL" clId="{039D6D1D-EFC0-4BF7-8A66-6AC63CCF591E}" dt="2022-12-19T03:22:42.545" v="171"/>
        <pc:sldMkLst>
          <pc:docMk/>
          <pc:sldMk cId="1210868344" sldId="262"/>
        </pc:sldMkLst>
        <pc:spChg chg="mod">
          <ac:chgData name="Muhammad Naeem Akhtar" userId="441ba647-02a9-4148-9f18-d76dfbeac6ee" providerId="ADAL" clId="{039D6D1D-EFC0-4BF7-8A66-6AC63CCF591E}" dt="2022-12-19T03:22:42.545" v="171"/>
          <ac:spMkLst>
            <pc:docMk/>
            <pc:sldMk cId="1210868344" sldId="262"/>
            <ac:spMk id="2" creationId="{7F7FB9E8-1EC2-4F39-BABC-D83D8A99D512}"/>
          </ac:spMkLst>
        </pc:spChg>
        <pc:spChg chg="del">
          <ac:chgData name="Muhammad Naeem Akhtar" userId="441ba647-02a9-4148-9f18-d76dfbeac6ee" providerId="ADAL" clId="{039D6D1D-EFC0-4BF7-8A66-6AC63CCF591E}" dt="2022-12-19T03:22:22.983" v="165"/>
          <ac:spMkLst>
            <pc:docMk/>
            <pc:sldMk cId="1210868344" sldId="262"/>
            <ac:spMk id="3" creationId="{7FC825AC-041B-4895-AB15-793A584F6FF2}"/>
          </ac:spMkLst>
        </pc:spChg>
        <pc:picChg chg="add mod">
          <ac:chgData name="Muhammad Naeem Akhtar" userId="441ba647-02a9-4148-9f18-d76dfbeac6ee" providerId="ADAL" clId="{039D6D1D-EFC0-4BF7-8A66-6AC63CCF591E}" dt="2022-12-19T03:22:31.840" v="169" actId="1076"/>
          <ac:picMkLst>
            <pc:docMk/>
            <pc:sldMk cId="1210868344" sldId="262"/>
            <ac:picMk id="2050" creationId="{186B446A-54E7-433D-AAC4-DF07BBBE16F5}"/>
          </ac:picMkLst>
        </pc:picChg>
      </pc:sldChg>
      <pc:sldChg chg="del">
        <pc:chgData name="Muhammad Naeem Akhtar" userId="441ba647-02a9-4148-9f18-d76dfbeac6ee" providerId="ADAL" clId="{039D6D1D-EFC0-4BF7-8A66-6AC63CCF591E}" dt="2022-12-19T03:10:29.601" v="46" actId="2696"/>
        <pc:sldMkLst>
          <pc:docMk/>
          <pc:sldMk cId="3712079130" sldId="262"/>
        </pc:sldMkLst>
      </pc:sldChg>
      <pc:sldChg chg="del">
        <pc:chgData name="Muhammad Naeem Akhtar" userId="441ba647-02a9-4148-9f18-d76dfbeac6ee" providerId="ADAL" clId="{039D6D1D-EFC0-4BF7-8A66-6AC63CCF591E}" dt="2022-12-19T03:10:29.569" v="43" actId="2696"/>
        <pc:sldMkLst>
          <pc:docMk/>
          <pc:sldMk cId="4073083713" sldId="263"/>
        </pc:sldMkLst>
      </pc:sldChg>
      <pc:sldChg chg="addSp delSp modSp add">
        <pc:chgData name="Muhammad Naeem Akhtar" userId="441ba647-02a9-4148-9f18-d76dfbeac6ee" providerId="ADAL" clId="{039D6D1D-EFC0-4BF7-8A66-6AC63CCF591E}" dt="2022-12-19T03:23:54.774" v="198" actId="20577"/>
        <pc:sldMkLst>
          <pc:docMk/>
          <pc:sldMk cId="4161308250" sldId="263"/>
        </pc:sldMkLst>
        <pc:spChg chg="add mod">
          <ac:chgData name="Muhammad Naeem Akhtar" userId="441ba647-02a9-4148-9f18-d76dfbeac6ee" providerId="ADAL" clId="{039D6D1D-EFC0-4BF7-8A66-6AC63CCF591E}" dt="2022-12-19T03:23:54.774" v="198" actId="20577"/>
          <ac:spMkLst>
            <pc:docMk/>
            <pc:sldMk cId="4161308250" sldId="263"/>
            <ac:spMk id="4" creationId="{F4A5D1FC-EAF9-40EE-BB5E-FB6FA695D226}"/>
          </ac:spMkLst>
        </pc:spChg>
        <pc:picChg chg="del">
          <ac:chgData name="Muhammad Naeem Akhtar" userId="441ba647-02a9-4148-9f18-d76dfbeac6ee" providerId="ADAL" clId="{039D6D1D-EFC0-4BF7-8A66-6AC63CCF591E}" dt="2022-12-19T03:22:53.409" v="174" actId="478"/>
          <ac:picMkLst>
            <pc:docMk/>
            <pc:sldMk cId="4161308250" sldId="263"/>
            <ac:picMk id="2050" creationId="{186B446A-54E7-433D-AAC4-DF07BBBE16F5}"/>
          </ac:picMkLst>
        </pc:picChg>
      </pc:sldChg>
      <pc:sldChg chg="del">
        <pc:chgData name="Muhammad Naeem Akhtar" userId="441ba647-02a9-4148-9f18-d76dfbeac6ee" providerId="ADAL" clId="{039D6D1D-EFC0-4BF7-8A66-6AC63CCF591E}" dt="2022-12-19T03:10:29.569" v="44" actId="2696"/>
        <pc:sldMkLst>
          <pc:docMk/>
          <pc:sldMk cId="198216739" sldId="264"/>
        </pc:sldMkLst>
      </pc:sldChg>
      <pc:sldChg chg="addSp delSp modSp add">
        <pc:chgData name="Muhammad Naeem Akhtar" userId="441ba647-02a9-4148-9f18-d76dfbeac6ee" providerId="ADAL" clId="{039D6D1D-EFC0-4BF7-8A66-6AC63CCF591E}" dt="2022-12-19T03:25:02.772" v="200"/>
        <pc:sldMkLst>
          <pc:docMk/>
          <pc:sldMk cId="889506017" sldId="264"/>
        </pc:sldMkLst>
        <pc:spChg chg="add del mod">
          <ac:chgData name="Muhammad Naeem Akhtar" userId="441ba647-02a9-4148-9f18-d76dfbeac6ee" providerId="ADAL" clId="{039D6D1D-EFC0-4BF7-8A66-6AC63CCF591E}" dt="2022-12-19T03:25:02.772" v="200"/>
          <ac:spMkLst>
            <pc:docMk/>
            <pc:sldMk cId="889506017" sldId="264"/>
            <ac:spMk id="4" creationId="{50B1032E-4519-423E-9837-F9062100CAE0}"/>
          </ac:spMkLst>
        </pc:spChg>
        <pc:picChg chg="del">
          <ac:chgData name="Muhammad Naeem Akhtar" userId="441ba647-02a9-4148-9f18-d76dfbeac6ee" providerId="ADAL" clId="{039D6D1D-EFC0-4BF7-8A66-6AC63CCF591E}" dt="2022-12-19T03:24:00.427" v="199" actId="478"/>
          <ac:picMkLst>
            <pc:docMk/>
            <pc:sldMk cId="889506017" sldId="264"/>
            <ac:picMk id="2050" creationId="{186B446A-54E7-433D-AAC4-DF07BBBE16F5}"/>
          </ac:picMkLst>
        </pc:picChg>
        <pc:picChg chg="add">
          <ac:chgData name="Muhammad Naeem Akhtar" userId="441ba647-02a9-4148-9f18-d76dfbeac6ee" providerId="ADAL" clId="{039D6D1D-EFC0-4BF7-8A66-6AC63CCF591E}" dt="2022-12-19T03:25:02.772" v="200"/>
          <ac:picMkLst>
            <pc:docMk/>
            <pc:sldMk cId="889506017" sldId="264"/>
            <ac:picMk id="3074" creationId="{953957A5-AEB9-4BB1-B644-7F3941683520}"/>
          </ac:picMkLst>
        </pc:picChg>
      </pc:sldChg>
      <pc:sldChg chg="del">
        <pc:chgData name="Muhammad Naeem Akhtar" userId="441ba647-02a9-4148-9f18-d76dfbeac6ee" providerId="ADAL" clId="{039D6D1D-EFC0-4BF7-8A66-6AC63CCF591E}" dt="2022-12-19T03:10:29.585" v="45" actId="2696"/>
        <pc:sldMkLst>
          <pc:docMk/>
          <pc:sldMk cId="238225510" sldId="265"/>
        </pc:sldMkLst>
      </pc:sldChg>
      <pc:sldChg chg="modSp add">
        <pc:chgData name="Muhammad Naeem Akhtar" userId="441ba647-02a9-4148-9f18-d76dfbeac6ee" providerId="ADAL" clId="{039D6D1D-EFC0-4BF7-8A66-6AC63CCF591E}" dt="2022-12-19T03:26:16.412" v="218" actId="20577"/>
        <pc:sldMkLst>
          <pc:docMk/>
          <pc:sldMk cId="4030810060" sldId="265"/>
        </pc:sldMkLst>
        <pc:spChg chg="mod">
          <ac:chgData name="Muhammad Naeem Akhtar" userId="441ba647-02a9-4148-9f18-d76dfbeac6ee" providerId="ADAL" clId="{039D6D1D-EFC0-4BF7-8A66-6AC63CCF591E}" dt="2022-12-19T03:25:23.460" v="203"/>
          <ac:spMkLst>
            <pc:docMk/>
            <pc:sldMk cId="4030810060" sldId="265"/>
            <ac:spMk id="2" creationId="{7DD697DA-5A1B-488B-BB31-CD5E36C525CF}"/>
          </ac:spMkLst>
        </pc:spChg>
        <pc:spChg chg="mod">
          <ac:chgData name="Muhammad Naeem Akhtar" userId="441ba647-02a9-4148-9f18-d76dfbeac6ee" providerId="ADAL" clId="{039D6D1D-EFC0-4BF7-8A66-6AC63CCF591E}" dt="2022-12-19T03:26:16.412" v="218" actId="20577"/>
          <ac:spMkLst>
            <pc:docMk/>
            <pc:sldMk cId="4030810060" sldId="265"/>
            <ac:spMk id="3" creationId="{82C3CF6D-9DCA-47B9-9FCE-F85F1305D978}"/>
          </ac:spMkLst>
        </pc:spChg>
      </pc:sldChg>
      <pc:sldChg chg="del">
        <pc:chgData name="Muhammad Naeem Akhtar" userId="441ba647-02a9-4148-9f18-d76dfbeac6ee" providerId="ADAL" clId="{039D6D1D-EFC0-4BF7-8A66-6AC63CCF591E}" dt="2022-12-19T03:10:29.616" v="48" actId="2696"/>
        <pc:sldMkLst>
          <pc:docMk/>
          <pc:sldMk cId="1868876220" sldId="266"/>
        </pc:sldMkLst>
      </pc:sldChg>
      <pc:sldChg chg="modSp add">
        <pc:chgData name="Muhammad Naeem Akhtar" userId="441ba647-02a9-4148-9f18-d76dfbeac6ee" providerId="ADAL" clId="{039D6D1D-EFC0-4BF7-8A66-6AC63CCF591E}" dt="2022-12-19T03:27:58.631" v="297" actId="20577"/>
        <pc:sldMkLst>
          <pc:docMk/>
          <pc:sldMk cId="2562443607" sldId="266"/>
        </pc:sldMkLst>
        <pc:spChg chg="mod">
          <ac:chgData name="Muhammad Naeem Akhtar" userId="441ba647-02a9-4148-9f18-d76dfbeac6ee" providerId="ADAL" clId="{039D6D1D-EFC0-4BF7-8A66-6AC63CCF591E}" dt="2022-12-19T03:27:58.631" v="297" actId="20577"/>
          <ac:spMkLst>
            <pc:docMk/>
            <pc:sldMk cId="2562443607" sldId="266"/>
            <ac:spMk id="3" creationId="{82C3CF6D-9DCA-47B9-9FCE-F85F1305D978}"/>
          </ac:spMkLst>
        </pc:spChg>
      </pc:sldChg>
      <pc:sldChg chg="del">
        <pc:chgData name="Muhammad Naeem Akhtar" userId="441ba647-02a9-4148-9f18-d76dfbeac6ee" providerId="ADAL" clId="{039D6D1D-EFC0-4BF7-8A66-6AC63CCF591E}" dt="2022-12-19T03:10:29.632" v="49" actId="2696"/>
        <pc:sldMkLst>
          <pc:docMk/>
          <pc:sldMk cId="2409226696" sldId="267"/>
        </pc:sldMkLst>
      </pc:sldChg>
      <pc:sldChg chg="modSp add">
        <pc:chgData name="Muhammad Naeem Akhtar" userId="441ba647-02a9-4148-9f18-d76dfbeac6ee" providerId="ADAL" clId="{039D6D1D-EFC0-4BF7-8A66-6AC63CCF591E}" dt="2022-12-19T03:28:57.874" v="310"/>
        <pc:sldMkLst>
          <pc:docMk/>
          <pc:sldMk cId="2420621500" sldId="267"/>
        </pc:sldMkLst>
        <pc:spChg chg="mod">
          <ac:chgData name="Muhammad Naeem Akhtar" userId="441ba647-02a9-4148-9f18-d76dfbeac6ee" providerId="ADAL" clId="{039D6D1D-EFC0-4BF7-8A66-6AC63CCF591E}" dt="2022-12-19T03:28:55.655" v="309" actId="20577"/>
          <ac:spMkLst>
            <pc:docMk/>
            <pc:sldMk cId="2420621500" sldId="267"/>
            <ac:spMk id="2" creationId="{78730B1A-F5A7-4C91-BA1C-6D828B8A3E8A}"/>
          </ac:spMkLst>
        </pc:spChg>
        <pc:spChg chg="mod">
          <ac:chgData name="Muhammad Naeem Akhtar" userId="441ba647-02a9-4148-9f18-d76dfbeac6ee" providerId="ADAL" clId="{039D6D1D-EFC0-4BF7-8A66-6AC63CCF591E}" dt="2022-12-19T03:28:57.874" v="310"/>
          <ac:spMkLst>
            <pc:docMk/>
            <pc:sldMk cId="2420621500" sldId="267"/>
            <ac:spMk id="3" creationId="{491D6AA7-D2CC-4E87-9F8F-4308F7664D64}"/>
          </ac:spMkLst>
        </pc:spChg>
      </pc:sldChg>
      <pc:sldChg chg="modSp add">
        <pc:chgData name="Muhammad Naeem Akhtar" userId="441ba647-02a9-4148-9f18-d76dfbeac6ee" providerId="ADAL" clId="{039D6D1D-EFC0-4BF7-8A66-6AC63CCF591E}" dt="2022-12-19T03:30:08.378" v="403" actId="27636"/>
        <pc:sldMkLst>
          <pc:docMk/>
          <pc:sldMk cId="2758020433" sldId="268"/>
        </pc:sldMkLst>
        <pc:spChg chg="mod">
          <ac:chgData name="Muhammad Naeem Akhtar" userId="441ba647-02a9-4148-9f18-d76dfbeac6ee" providerId="ADAL" clId="{039D6D1D-EFC0-4BF7-8A66-6AC63CCF591E}" dt="2022-12-19T03:29:37.667" v="382" actId="20577"/>
          <ac:spMkLst>
            <pc:docMk/>
            <pc:sldMk cId="2758020433" sldId="268"/>
            <ac:spMk id="2" creationId="{D2A1C790-BD6E-49B1-80E2-2E484205B05F}"/>
          </ac:spMkLst>
        </pc:spChg>
        <pc:spChg chg="mod">
          <ac:chgData name="Muhammad Naeem Akhtar" userId="441ba647-02a9-4148-9f18-d76dfbeac6ee" providerId="ADAL" clId="{039D6D1D-EFC0-4BF7-8A66-6AC63CCF591E}" dt="2022-12-19T03:30:08.378" v="403" actId="27636"/>
          <ac:spMkLst>
            <pc:docMk/>
            <pc:sldMk cId="2758020433" sldId="268"/>
            <ac:spMk id="3" creationId="{CF7BCE91-A33F-45C5-B9C8-9E1EB9CC85D9}"/>
          </ac:spMkLst>
        </pc:spChg>
      </pc:sldChg>
      <pc:sldChg chg="modSp add">
        <pc:chgData name="Muhammad Naeem Akhtar" userId="441ba647-02a9-4148-9f18-d76dfbeac6ee" providerId="ADAL" clId="{039D6D1D-EFC0-4BF7-8A66-6AC63CCF591E}" dt="2022-12-19T03:43:48.263" v="412" actId="5793"/>
        <pc:sldMkLst>
          <pc:docMk/>
          <pc:sldMk cId="365329624" sldId="269"/>
        </pc:sldMkLst>
        <pc:spChg chg="mod">
          <ac:chgData name="Muhammad Naeem Akhtar" userId="441ba647-02a9-4148-9f18-d76dfbeac6ee" providerId="ADAL" clId="{039D6D1D-EFC0-4BF7-8A66-6AC63CCF591E}" dt="2022-12-19T03:43:45.743" v="411" actId="20577"/>
          <ac:spMkLst>
            <pc:docMk/>
            <pc:sldMk cId="365329624" sldId="269"/>
            <ac:spMk id="2" creationId="{67CC248D-E07C-46E3-8F0F-514D7ADD85B2}"/>
          </ac:spMkLst>
        </pc:spChg>
        <pc:spChg chg="mod">
          <ac:chgData name="Muhammad Naeem Akhtar" userId="441ba647-02a9-4148-9f18-d76dfbeac6ee" providerId="ADAL" clId="{039D6D1D-EFC0-4BF7-8A66-6AC63CCF591E}" dt="2022-12-19T03:43:48.263" v="412" actId="5793"/>
          <ac:spMkLst>
            <pc:docMk/>
            <pc:sldMk cId="365329624" sldId="269"/>
            <ac:spMk id="3" creationId="{D44F5F1D-5742-4D12-8DDE-970B93F67C19}"/>
          </ac:spMkLst>
        </pc:spChg>
      </pc:sldChg>
      <pc:sldChg chg="modSp add">
        <pc:chgData name="Muhammad Naeem Akhtar" userId="441ba647-02a9-4148-9f18-d76dfbeac6ee" providerId="ADAL" clId="{039D6D1D-EFC0-4BF7-8A66-6AC63CCF591E}" dt="2022-12-19T03:45:36.344" v="541" actId="20577"/>
        <pc:sldMkLst>
          <pc:docMk/>
          <pc:sldMk cId="3714597336" sldId="270"/>
        </pc:sldMkLst>
        <pc:spChg chg="mod">
          <ac:chgData name="Muhammad Naeem Akhtar" userId="441ba647-02a9-4148-9f18-d76dfbeac6ee" providerId="ADAL" clId="{039D6D1D-EFC0-4BF7-8A66-6AC63CCF591E}" dt="2022-12-19T03:44:37.362" v="419" actId="20577"/>
          <ac:spMkLst>
            <pc:docMk/>
            <pc:sldMk cId="3714597336" sldId="270"/>
            <ac:spMk id="2" creationId="{B54654AC-C3D6-416C-8171-3B6D91530E6C}"/>
          </ac:spMkLst>
        </pc:spChg>
        <pc:spChg chg="mod">
          <ac:chgData name="Muhammad Naeem Akhtar" userId="441ba647-02a9-4148-9f18-d76dfbeac6ee" providerId="ADAL" clId="{039D6D1D-EFC0-4BF7-8A66-6AC63CCF591E}" dt="2022-12-19T03:45:36.344" v="541" actId="20577"/>
          <ac:spMkLst>
            <pc:docMk/>
            <pc:sldMk cId="3714597336" sldId="270"/>
            <ac:spMk id="3" creationId="{EEF6AD60-A874-46A8-8167-FC4D25DE4DB8}"/>
          </ac:spMkLst>
        </pc:spChg>
      </pc:sldChg>
      <pc:sldChg chg="addSp delSp modSp add">
        <pc:chgData name="Muhammad Naeem Akhtar" userId="441ba647-02a9-4148-9f18-d76dfbeac6ee" providerId="ADAL" clId="{039D6D1D-EFC0-4BF7-8A66-6AC63CCF591E}" dt="2022-12-19T04:21:30.688" v="585"/>
        <pc:sldMkLst>
          <pc:docMk/>
          <pc:sldMk cId="2723498322" sldId="271"/>
        </pc:sldMkLst>
        <pc:spChg chg="mod">
          <ac:chgData name="Muhammad Naeem Akhtar" userId="441ba647-02a9-4148-9f18-d76dfbeac6ee" providerId="ADAL" clId="{039D6D1D-EFC0-4BF7-8A66-6AC63CCF591E}" dt="2022-12-19T04:19:20.939" v="583" actId="20577"/>
          <ac:spMkLst>
            <pc:docMk/>
            <pc:sldMk cId="2723498322" sldId="271"/>
            <ac:spMk id="2" creationId="{DE6B48AA-2F60-49A2-A6D1-CD2E9C814DDE}"/>
          </ac:spMkLst>
        </pc:spChg>
        <pc:spChg chg="del mod">
          <ac:chgData name="Muhammad Naeem Akhtar" userId="441ba647-02a9-4148-9f18-d76dfbeac6ee" providerId="ADAL" clId="{039D6D1D-EFC0-4BF7-8A66-6AC63CCF591E}" dt="2022-12-19T04:18:51.333" v="546"/>
          <ac:spMkLst>
            <pc:docMk/>
            <pc:sldMk cId="2723498322" sldId="271"/>
            <ac:spMk id="3" creationId="{BA84D6C0-A7F9-4128-B3B2-BF9C8233393C}"/>
          </ac:spMkLst>
        </pc:spChg>
        <pc:spChg chg="add del mod">
          <ac:chgData name="Muhammad Naeem Akhtar" userId="441ba647-02a9-4148-9f18-d76dfbeac6ee" providerId="ADAL" clId="{039D6D1D-EFC0-4BF7-8A66-6AC63CCF591E}" dt="2022-12-19T04:19:04.010" v="548"/>
          <ac:spMkLst>
            <pc:docMk/>
            <pc:sldMk cId="2723498322" sldId="271"/>
            <ac:spMk id="4" creationId="{6168797D-7841-4A7A-A7B1-A1A02797D445}"/>
          </ac:spMkLst>
        </pc:spChg>
        <pc:spChg chg="add del mod">
          <ac:chgData name="Muhammad Naeem Akhtar" userId="441ba647-02a9-4148-9f18-d76dfbeac6ee" providerId="ADAL" clId="{039D6D1D-EFC0-4BF7-8A66-6AC63CCF591E}" dt="2022-12-19T04:20:44.373" v="584"/>
          <ac:spMkLst>
            <pc:docMk/>
            <pc:sldMk cId="2723498322" sldId="271"/>
            <ac:spMk id="5" creationId="{6FCAF87C-7991-4C93-B6BA-4E6211EBB88D}"/>
          </ac:spMkLst>
        </pc:spChg>
        <pc:spChg chg="add del mod">
          <ac:chgData name="Muhammad Naeem Akhtar" userId="441ba647-02a9-4148-9f18-d76dfbeac6ee" providerId="ADAL" clId="{039D6D1D-EFC0-4BF7-8A66-6AC63CCF591E}" dt="2022-12-19T04:21:30.688" v="585"/>
          <ac:spMkLst>
            <pc:docMk/>
            <pc:sldMk cId="2723498322" sldId="271"/>
            <ac:spMk id="6" creationId="{AC8682C1-2AF0-49EC-973D-3E0EC5A11427}"/>
          </ac:spMkLst>
        </pc:spChg>
        <pc:spChg chg="add mod">
          <ac:chgData name="Muhammad Naeem Akhtar" userId="441ba647-02a9-4148-9f18-d76dfbeac6ee" providerId="ADAL" clId="{039D6D1D-EFC0-4BF7-8A66-6AC63CCF591E}" dt="2022-12-19T04:21:30.688" v="585"/>
          <ac:spMkLst>
            <pc:docMk/>
            <pc:sldMk cId="2723498322" sldId="271"/>
            <ac:spMk id="7" creationId="{32A5AF7B-ACD0-47C5-8B60-8BEE84FE5B5C}"/>
          </ac:spMkLst>
        </pc:spChg>
      </pc:sldChg>
      <pc:sldChg chg="add del">
        <pc:chgData name="Muhammad Naeem Akhtar" userId="441ba647-02a9-4148-9f18-d76dfbeac6ee" providerId="ADAL" clId="{039D6D1D-EFC0-4BF7-8A66-6AC63CCF591E}" dt="2022-12-19T04:18:45.885" v="543"/>
        <pc:sldMkLst>
          <pc:docMk/>
          <pc:sldMk cId="3433718934" sldId="271"/>
        </pc:sldMkLst>
      </pc:sldChg>
      <pc:sldChg chg="addSp delSp modSp add">
        <pc:chgData name="Muhammad Naeem Akhtar" userId="441ba647-02a9-4148-9f18-d76dfbeac6ee" providerId="ADAL" clId="{039D6D1D-EFC0-4BF7-8A66-6AC63CCF591E}" dt="2022-12-19T04:23:07.851" v="612"/>
        <pc:sldMkLst>
          <pc:docMk/>
          <pc:sldMk cId="1927107990" sldId="272"/>
        </pc:sldMkLst>
        <pc:spChg chg="mod">
          <ac:chgData name="Muhammad Naeem Akhtar" userId="441ba647-02a9-4148-9f18-d76dfbeac6ee" providerId="ADAL" clId="{039D6D1D-EFC0-4BF7-8A66-6AC63CCF591E}" dt="2022-12-19T04:22:31.724" v="611" actId="20577"/>
          <ac:spMkLst>
            <pc:docMk/>
            <pc:sldMk cId="1927107990" sldId="272"/>
            <ac:spMk id="2" creationId="{40EA969B-4E9F-4A65-B5B5-EEF65C00CB8D}"/>
          </ac:spMkLst>
        </pc:spChg>
        <pc:spChg chg="del">
          <ac:chgData name="Muhammad Naeem Akhtar" userId="441ba647-02a9-4148-9f18-d76dfbeac6ee" providerId="ADAL" clId="{039D6D1D-EFC0-4BF7-8A66-6AC63CCF591E}" dt="2022-12-19T04:23:07.851" v="612"/>
          <ac:spMkLst>
            <pc:docMk/>
            <pc:sldMk cId="1927107990" sldId="272"/>
            <ac:spMk id="3" creationId="{4FFA260B-22BB-423F-B85F-74B3E8DEAC92}"/>
          </ac:spMkLst>
        </pc:spChg>
        <pc:spChg chg="add mod">
          <ac:chgData name="Muhammad Naeem Akhtar" userId="441ba647-02a9-4148-9f18-d76dfbeac6ee" providerId="ADAL" clId="{039D6D1D-EFC0-4BF7-8A66-6AC63CCF591E}" dt="2022-12-19T04:23:07.851" v="612"/>
          <ac:spMkLst>
            <pc:docMk/>
            <pc:sldMk cId="1927107990" sldId="272"/>
            <ac:spMk id="4" creationId="{C9E1F9A0-2BB8-4936-890F-C6CD46C24A48}"/>
          </ac:spMkLst>
        </pc:spChg>
      </pc:sldChg>
      <pc:sldChg chg="addSp modSp add">
        <pc:chgData name="Muhammad Naeem Akhtar" userId="441ba647-02a9-4148-9f18-d76dfbeac6ee" providerId="ADAL" clId="{039D6D1D-EFC0-4BF7-8A66-6AC63CCF591E}" dt="2022-12-19T04:24:24.586" v="624"/>
        <pc:sldMkLst>
          <pc:docMk/>
          <pc:sldMk cId="1844560068" sldId="273"/>
        </pc:sldMkLst>
        <pc:spChg chg="add">
          <ac:chgData name="Muhammad Naeem Akhtar" userId="441ba647-02a9-4148-9f18-d76dfbeac6ee" providerId="ADAL" clId="{039D6D1D-EFC0-4BF7-8A66-6AC63CCF591E}" dt="2022-12-19T04:24:24.586" v="624"/>
          <ac:spMkLst>
            <pc:docMk/>
            <pc:sldMk cId="1844560068" sldId="273"/>
            <ac:spMk id="3" creationId="{BB7F52E6-7175-477C-A540-1304068F78AF}"/>
          </ac:spMkLst>
        </pc:spChg>
        <pc:spChg chg="mod">
          <ac:chgData name="Muhammad Naeem Akhtar" userId="441ba647-02a9-4148-9f18-d76dfbeac6ee" providerId="ADAL" clId="{039D6D1D-EFC0-4BF7-8A66-6AC63CCF591E}" dt="2022-12-19T04:23:55.909" v="623" actId="5793"/>
          <ac:spMkLst>
            <pc:docMk/>
            <pc:sldMk cId="1844560068" sldId="273"/>
            <ac:spMk id="4" creationId="{C9E1F9A0-2BB8-4936-890F-C6CD46C24A48}"/>
          </ac:spMkLst>
        </pc:spChg>
      </pc:sldChg>
    </pc:docChg>
  </pc:docChgLst>
  <pc:docChgLst>
    <pc:chgData name="Muhammad Naeem Akhtar" userId="441ba647-02a9-4148-9f18-d76dfbeac6ee" providerId="ADAL" clId="{E07D1B0D-011A-4D10-9F78-1FFD5815FEC1}"/>
    <pc:docChg chg="custSel addSld delSld modSld modMainMaster">
      <pc:chgData name="Muhammad Naeem Akhtar" userId="441ba647-02a9-4148-9f18-d76dfbeac6ee" providerId="ADAL" clId="{E07D1B0D-011A-4D10-9F78-1FFD5815FEC1}" dt="2022-11-27T04:20:36.098" v="273" actId="20577"/>
      <pc:docMkLst>
        <pc:docMk/>
      </pc:docMkLst>
      <pc:sldChg chg="setBg">
        <pc:chgData name="Muhammad Naeem Akhtar" userId="441ba647-02a9-4148-9f18-d76dfbeac6ee" providerId="ADAL" clId="{E07D1B0D-011A-4D10-9F78-1FFD5815FEC1}" dt="2022-11-27T03:40:26.756" v="21"/>
        <pc:sldMkLst>
          <pc:docMk/>
          <pc:sldMk cId="2144917947" sldId="256"/>
        </pc:sldMkLst>
      </pc:sldChg>
      <pc:sldChg chg="addSp delSp modSp">
        <pc:chgData name="Muhammad Naeem Akhtar" userId="441ba647-02a9-4148-9f18-d76dfbeac6ee" providerId="ADAL" clId="{E07D1B0D-011A-4D10-9F78-1FFD5815FEC1}" dt="2022-11-27T03:40:05.721" v="19" actId="207"/>
        <pc:sldMkLst>
          <pc:docMk/>
          <pc:sldMk cId="3235881781" sldId="257"/>
        </pc:sldMkLst>
        <pc:graphicFrameChg chg="add mod modGraphic">
          <ac:chgData name="Muhammad Naeem Akhtar" userId="441ba647-02a9-4148-9f18-d76dfbeac6ee" providerId="ADAL" clId="{E07D1B0D-011A-4D10-9F78-1FFD5815FEC1}" dt="2022-11-27T03:40:05.721" v="19" actId="207"/>
          <ac:graphicFrameMkLst>
            <pc:docMk/>
            <pc:sldMk cId="3235881781" sldId="257"/>
            <ac:graphicFrameMk id="3" creationId="{0BFE6B32-CAC2-4C6D-B03E-FCC2565E2169}"/>
          </ac:graphicFrameMkLst>
        </pc:graphicFrameChg>
        <pc:graphicFrameChg chg="del">
          <ac:chgData name="Muhammad Naeem Akhtar" userId="441ba647-02a9-4148-9f18-d76dfbeac6ee" providerId="ADAL" clId="{E07D1B0D-011A-4D10-9F78-1FFD5815FEC1}" dt="2022-11-27T03:38:46.987" v="0" actId="478"/>
          <ac:graphicFrameMkLst>
            <pc:docMk/>
            <pc:sldMk cId="3235881781" sldId="257"/>
            <ac:graphicFrameMk id="6" creationId="{410FED86-7EB0-4384-B8A6-68942242D9BE}"/>
          </ac:graphicFrameMkLst>
        </pc:graphicFrameChg>
      </pc:sldChg>
      <pc:sldMasterChg chg="setBg modSldLayout">
        <pc:chgData name="Muhammad Naeem Akhtar" userId="441ba647-02a9-4148-9f18-d76dfbeac6ee" providerId="ADAL" clId="{E07D1B0D-011A-4D10-9F78-1FFD5815FEC1}" dt="2022-11-27T03:40:26.756" v="21"/>
        <pc:sldMasterMkLst>
          <pc:docMk/>
          <pc:sldMasterMk cId="1626316225" sldId="2147483648"/>
        </pc:sldMasterMkLst>
        <pc:sldLayoutChg chg="setBg">
          <pc:chgData name="Muhammad Naeem Akhtar" userId="441ba647-02a9-4148-9f18-d76dfbeac6ee" providerId="ADAL" clId="{E07D1B0D-011A-4D10-9F78-1FFD5815FEC1}" dt="2022-11-27T03:40:26.756" v="21"/>
          <pc:sldLayoutMkLst>
            <pc:docMk/>
            <pc:sldMasterMk cId="1626316225" sldId="2147483648"/>
            <pc:sldLayoutMk cId="2121292044" sldId="2147483649"/>
          </pc:sldLayoutMkLst>
        </pc:sldLayoutChg>
        <pc:sldLayoutChg chg="setBg">
          <pc:chgData name="Muhammad Naeem Akhtar" userId="441ba647-02a9-4148-9f18-d76dfbeac6ee" providerId="ADAL" clId="{E07D1B0D-011A-4D10-9F78-1FFD5815FEC1}" dt="2022-11-27T03:40:26.756" v="21"/>
          <pc:sldLayoutMkLst>
            <pc:docMk/>
            <pc:sldMasterMk cId="1626316225" sldId="2147483648"/>
            <pc:sldLayoutMk cId="3698441967" sldId="2147483650"/>
          </pc:sldLayoutMkLst>
        </pc:sldLayoutChg>
        <pc:sldLayoutChg chg="setBg">
          <pc:chgData name="Muhammad Naeem Akhtar" userId="441ba647-02a9-4148-9f18-d76dfbeac6ee" providerId="ADAL" clId="{E07D1B0D-011A-4D10-9F78-1FFD5815FEC1}" dt="2022-11-27T03:40:26.756" v="21"/>
          <pc:sldLayoutMkLst>
            <pc:docMk/>
            <pc:sldMasterMk cId="1626316225" sldId="2147483648"/>
            <pc:sldLayoutMk cId="805167124" sldId="2147483651"/>
          </pc:sldLayoutMkLst>
        </pc:sldLayoutChg>
        <pc:sldLayoutChg chg="setBg">
          <pc:chgData name="Muhammad Naeem Akhtar" userId="441ba647-02a9-4148-9f18-d76dfbeac6ee" providerId="ADAL" clId="{E07D1B0D-011A-4D10-9F78-1FFD5815FEC1}" dt="2022-11-27T03:40:26.756" v="21"/>
          <pc:sldLayoutMkLst>
            <pc:docMk/>
            <pc:sldMasterMk cId="1626316225" sldId="2147483648"/>
            <pc:sldLayoutMk cId="3579448086" sldId="2147483652"/>
          </pc:sldLayoutMkLst>
        </pc:sldLayoutChg>
        <pc:sldLayoutChg chg="setBg">
          <pc:chgData name="Muhammad Naeem Akhtar" userId="441ba647-02a9-4148-9f18-d76dfbeac6ee" providerId="ADAL" clId="{E07D1B0D-011A-4D10-9F78-1FFD5815FEC1}" dt="2022-11-27T03:40:26.756" v="21"/>
          <pc:sldLayoutMkLst>
            <pc:docMk/>
            <pc:sldMasterMk cId="1626316225" sldId="2147483648"/>
            <pc:sldLayoutMk cId="3681067921" sldId="2147483653"/>
          </pc:sldLayoutMkLst>
        </pc:sldLayoutChg>
        <pc:sldLayoutChg chg="setBg">
          <pc:chgData name="Muhammad Naeem Akhtar" userId="441ba647-02a9-4148-9f18-d76dfbeac6ee" providerId="ADAL" clId="{E07D1B0D-011A-4D10-9F78-1FFD5815FEC1}" dt="2022-11-27T03:40:26.756" v="21"/>
          <pc:sldLayoutMkLst>
            <pc:docMk/>
            <pc:sldMasterMk cId="1626316225" sldId="2147483648"/>
            <pc:sldLayoutMk cId="2983985549" sldId="2147483654"/>
          </pc:sldLayoutMkLst>
        </pc:sldLayoutChg>
        <pc:sldLayoutChg chg="setBg">
          <pc:chgData name="Muhammad Naeem Akhtar" userId="441ba647-02a9-4148-9f18-d76dfbeac6ee" providerId="ADAL" clId="{E07D1B0D-011A-4D10-9F78-1FFD5815FEC1}" dt="2022-11-27T03:40:26.756" v="21"/>
          <pc:sldLayoutMkLst>
            <pc:docMk/>
            <pc:sldMasterMk cId="1626316225" sldId="2147483648"/>
            <pc:sldLayoutMk cId="2527068207" sldId="2147483655"/>
          </pc:sldLayoutMkLst>
        </pc:sldLayoutChg>
        <pc:sldLayoutChg chg="setBg">
          <pc:chgData name="Muhammad Naeem Akhtar" userId="441ba647-02a9-4148-9f18-d76dfbeac6ee" providerId="ADAL" clId="{E07D1B0D-011A-4D10-9F78-1FFD5815FEC1}" dt="2022-11-27T03:40:26.756" v="21"/>
          <pc:sldLayoutMkLst>
            <pc:docMk/>
            <pc:sldMasterMk cId="1626316225" sldId="2147483648"/>
            <pc:sldLayoutMk cId="252385280" sldId="2147483656"/>
          </pc:sldLayoutMkLst>
        </pc:sldLayoutChg>
        <pc:sldLayoutChg chg="setBg">
          <pc:chgData name="Muhammad Naeem Akhtar" userId="441ba647-02a9-4148-9f18-d76dfbeac6ee" providerId="ADAL" clId="{E07D1B0D-011A-4D10-9F78-1FFD5815FEC1}" dt="2022-11-27T03:40:26.756" v="21"/>
          <pc:sldLayoutMkLst>
            <pc:docMk/>
            <pc:sldMasterMk cId="1626316225" sldId="2147483648"/>
            <pc:sldLayoutMk cId="3811412826" sldId="2147483657"/>
          </pc:sldLayoutMkLst>
        </pc:sldLayoutChg>
        <pc:sldLayoutChg chg="setBg">
          <pc:chgData name="Muhammad Naeem Akhtar" userId="441ba647-02a9-4148-9f18-d76dfbeac6ee" providerId="ADAL" clId="{E07D1B0D-011A-4D10-9F78-1FFD5815FEC1}" dt="2022-11-27T03:40:26.756" v="21"/>
          <pc:sldLayoutMkLst>
            <pc:docMk/>
            <pc:sldMasterMk cId="1626316225" sldId="2147483648"/>
            <pc:sldLayoutMk cId="1308745917" sldId="2147483658"/>
          </pc:sldLayoutMkLst>
        </pc:sldLayoutChg>
        <pc:sldLayoutChg chg="setBg">
          <pc:chgData name="Muhammad Naeem Akhtar" userId="441ba647-02a9-4148-9f18-d76dfbeac6ee" providerId="ADAL" clId="{E07D1B0D-011A-4D10-9F78-1FFD5815FEC1}" dt="2022-11-27T03:40:26.756" v="21"/>
          <pc:sldLayoutMkLst>
            <pc:docMk/>
            <pc:sldMasterMk cId="1626316225" sldId="2147483648"/>
            <pc:sldLayoutMk cId="1528138842" sldId="2147483659"/>
          </pc:sldLayoutMkLst>
        </pc:sldLayoutChg>
      </pc:sldMasterChg>
      <pc:sldMasterChg chg="setBg modSldLayout">
        <pc:chgData name="Muhammad Naeem Akhtar" userId="441ba647-02a9-4148-9f18-d76dfbeac6ee" providerId="ADAL" clId="{E07D1B0D-011A-4D10-9F78-1FFD5815FEC1}" dt="2022-11-27T03:40:26.756" v="21"/>
        <pc:sldMasterMkLst>
          <pc:docMk/>
          <pc:sldMasterMk cId="1389246763" sldId="2147483660"/>
        </pc:sldMasterMkLst>
        <pc:sldLayoutChg chg="setBg modAnim">
          <pc:chgData name="Muhammad Naeem Akhtar" userId="441ba647-02a9-4148-9f18-d76dfbeac6ee" providerId="ADAL" clId="{E07D1B0D-011A-4D10-9F78-1FFD5815FEC1}" dt="2022-11-27T03:40:26.756" v="21"/>
          <pc:sldLayoutMkLst>
            <pc:docMk/>
            <pc:sldMasterMk cId="1389246763" sldId="2147483660"/>
            <pc:sldLayoutMk cId="2368813887" sldId="2147483661"/>
          </pc:sldLayoutMkLst>
        </pc:sldLayoutChg>
        <pc:sldLayoutChg chg="setBg modAnim">
          <pc:chgData name="Muhammad Naeem Akhtar" userId="441ba647-02a9-4148-9f18-d76dfbeac6ee" providerId="ADAL" clId="{E07D1B0D-011A-4D10-9F78-1FFD5815FEC1}" dt="2022-11-27T03:40:26.756" v="21"/>
          <pc:sldLayoutMkLst>
            <pc:docMk/>
            <pc:sldMasterMk cId="1389246763" sldId="2147483660"/>
            <pc:sldLayoutMk cId="3830455036" sldId="2147483662"/>
          </pc:sldLayoutMkLst>
        </pc:sldLayoutChg>
        <pc:sldLayoutChg chg="setBg modAnim">
          <pc:chgData name="Muhammad Naeem Akhtar" userId="441ba647-02a9-4148-9f18-d76dfbeac6ee" providerId="ADAL" clId="{E07D1B0D-011A-4D10-9F78-1FFD5815FEC1}" dt="2022-11-27T03:40:26.756" v="21"/>
          <pc:sldLayoutMkLst>
            <pc:docMk/>
            <pc:sldMasterMk cId="1389246763" sldId="2147483660"/>
            <pc:sldLayoutMk cId="2971413519" sldId="2147483663"/>
          </pc:sldLayoutMkLst>
        </pc:sldLayoutChg>
        <pc:sldLayoutChg chg="setBg modAnim">
          <pc:chgData name="Muhammad Naeem Akhtar" userId="441ba647-02a9-4148-9f18-d76dfbeac6ee" providerId="ADAL" clId="{E07D1B0D-011A-4D10-9F78-1FFD5815FEC1}" dt="2022-11-27T03:40:26.756" v="21"/>
          <pc:sldLayoutMkLst>
            <pc:docMk/>
            <pc:sldMasterMk cId="1389246763" sldId="2147483660"/>
            <pc:sldLayoutMk cId="3711198464" sldId="2147483664"/>
          </pc:sldLayoutMkLst>
        </pc:sldLayoutChg>
        <pc:sldLayoutChg chg="setBg modAnim">
          <pc:chgData name="Muhammad Naeem Akhtar" userId="441ba647-02a9-4148-9f18-d76dfbeac6ee" providerId="ADAL" clId="{E07D1B0D-011A-4D10-9F78-1FFD5815FEC1}" dt="2022-11-27T03:40:26.756" v="21"/>
          <pc:sldLayoutMkLst>
            <pc:docMk/>
            <pc:sldMasterMk cId="1389246763" sldId="2147483660"/>
            <pc:sldLayoutMk cId="2666894472" sldId="2147483665"/>
          </pc:sldLayoutMkLst>
        </pc:sldLayoutChg>
        <pc:sldLayoutChg chg="setBg modAnim">
          <pc:chgData name="Muhammad Naeem Akhtar" userId="441ba647-02a9-4148-9f18-d76dfbeac6ee" providerId="ADAL" clId="{E07D1B0D-011A-4D10-9F78-1FFD5815FEC1}" dt="2022-11-27T03:40:26.756" v="21"/>
          <pc:sldLayoutMkLst>
            <pc:docMk/>
            <pc:sldMasterMk cId="1389246763" sldId="2147483660"/>
            <pc:sldLayoutMk cId="2315636600" sldId="2147483666"/>
          </pc:sldLayoutMkLst>
        </pc:sldLayoutChg>
        <pc:sldLayoutChg chg="setBg modAnim">
          <pc:chgData name="Muhammad Naeem Akhtar" userId="441ba647-02a9-4148-9f18-d76dfbeac6ee" providerId="ADAL" clId="{E07D1B0D-011A-4D10-9F78-1FFD5815FEC1}" dt="2022-11-27T03:40:26.756" v="21"/>
          <pc:sldLayoutMkLst>
            <pc:docMk/>
            <pc:sldMasterMk cId="1389246763" sldId="2147483660"/>
            <pc:sldLayoutMk cId="3260171445" sldId="2147483667"/>
          </pc:sldLayoutMkLst>
        </pc:sldLayoutChg>
        <pc:sldLayoutChg chg="setBg modAnim">
          <pc:chgData name="Muhammad Naeem Akhtar" userId="441ba647-02a9-4148-9f18-d76dfbeac6ee" providerId="ADAL" clId="{E07D1B0D-011A-4D10-9F78-1FFD5815FEC1}" dt="2022-11-27T03:40:26.756" v="21"/>
          <pc:sldLayoutMkLst>
            <pc:docMk/>
            <pc:sldMasterMk cId="1389246763" sldId="2147483660"/>
            <pc:sldLayoutMk cId="1010801556" sldId="2147483668"/>
          </pc:sldLayoutMkLst>
        </pc:sldLayoutChg>
        <pc:sldLayoutChg chg="setBg modAnim">
          <pc:chgData name="Muhammad Naeem Akhtar" userId="441ba647-02a9-4148-9f18-d76dfbeac6ee" providerId="ADAL" clId="{E07D1B0D-011A-4D10-9F78-1FFD5815FEC1}" dt="2022-11-27T03:40:26.756" v="21"/>
          <pc:sldLayoutMkLst>
            <pc:docMk/>
            <pc:sldMasterMk cId="1389246763" sldId="2147483660"/>
            <pc:sldLayoutMk cId="1723044064" sldId="2147483669"/>
          </pc:sldLayoutMkLst>
        </pc:sldLayoutChg>
        <pc:sldLayoutChg chg="setBg modAnim">
          <pc:chgData name="Muhammad Naeem Akhtar" userId="441ba647-02a9-4148-9f18-d76dfbeac6ee" providerId="ADAL" clId="{E07D1B0D-011A-4D10-9F78-1FFD5815FEC1}" dt="2022-11-27T03:40:26.756" v="21"/>
          <pc:sldLayoutMkLst>
            <pc:docMk/>
            <pc:sldMasterMk cId="1389246763" sldId="2147483660"/>
            <pc:sldLayoutMk cId="4021610557" sldId="2147483670"/>
          </pc:sldLayoutMkLst>
        </pc:sldLayoutChg>
        <pc:sldLayoutChg chg="setBg modAnim">
          <pc:chgData name="Muhammad Naeem Akhtar" userId="441ba647-02a9-4148-9f18-d76dfbeac6ee" providerId="ADAL" clId="{E07D1B0D-011A-4D10-9F78-1FFD5815FEC1}" dt="2022-11-27T03:40:26.756" v="21"/>
          <pc:sldLayoutMkLst>
            <pc:docMk/>
            <pc:sldMasterMk cId="1389246763" sldId="2147483660"/>
            <pc:sldLayoutMk cId="1526353400"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A814AF-D02C-4B25-BD7B-99252A8C0F7D}" type="datetimeFigureOut">
              <a:rPr lang="en-US" smtClean="0"/>
              <a:t>12/26/2022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1AD1F5-FDE1-4F63-B89F-B71E1952F7B4}" type="slidenum">
              <a:rPr lang="en-US" smtClean="0"/>
              <a:t>‹#›</a:t>
            </a:fld>
            <a:endParaRPr lang="en-US"/>
          </a:p>
        </p:txBody>
      </p:sp>
    </p:spTree>
    <p:extLst>
      <p:ext uri="{BB962C8B-B14F-4D97-AF65-F5344CB8AC3E}">
        <p14:creationId xmlns:p14="http://schemas.microsoft.com/office/powerpoint/2010/main" val="1693197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73239"/>
                </a:solidFill>
                <a:effectLst/>
                <a:latin typeface="urw-din"/>
              </a:rPr>
              <a:t>In simple words, we can define polymorphism as the ability of a message to be displayed in more than one form. </a:t>
            </a:r>
            <a:endParaRPr lang="en-US" dirty="0"/>
          </a:p>
        </p:txBody>
      </p:sp>
      <p:sp>
        <p:nvSpPr>
          <p:cNvPr id="4" name="Slide Number Placeholder 3"/>
          <p:cNvSpPr>
            <a:spLocks noGrp="1"/>
          </p:cNvSpPr>
          <p:nvPr>
            <p:ph type="sldNum" sz="quarter" idx="5"/>
          </p:nvPr>
        </p:nvSpPr>
        <p:spPr/>
        <p:txBody>
          <a:bodyPr/>
          <a:lstStyle/>
          <a:p>
            <a:fld id="{E91AD1F5-FDE1-4F63-B89F-B71E1952F7B4}" type="slidenum">
              <a:rPr lang="en-US" smtClean="0"/>
              <a:t>3</a:t>
            </a:fld>
            <a:endParaRPr lang="en-US"/>
          </a:p>
        </p:txBody>
      </p:sp>
    </p:spTree>
    <p:extLst>
      <p:ext uri="{BB962C8B-B14F-4D97-AF65-F5344CB8AC3E}">
        <p14:creationId xmlns:p14="http://schemas.microsoft.com/office/powerpoint/2010/main" val="724813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273239"/>
                </a:solidFill>
                <a:effectLst/>
                <a:latin typeface="urw-din"/>
              </a:rPr>
              <a:t>Why is Function overloading not possible with different return types? </a:t>
            </a:r>
            <a:endParaRPr lang="en-US" b="0" i="0" dirty="0">
              <a:solidFill>
                <a:srgbClr val="273239"/>
              </a:solidFill>
              <a:effectLst/>
              <a:latin typeface="urw-din"/>
            </a:endParaRPr>
          </a:p>
          <a:p>
            <a:pPr algn="l" fontAlgn="base"/>
            <a:r>
              <a:rPr lang="en-US" b="0" i="0" dirty="0">
                <a:solidFill>
                  <a:srgbClr val="273239"/>
                </a:solidFill>
                <a:effectLst/>
                <a:latin typeface="urw-din"/>
              </a:rPr>
              <a:t>Function overloading comes under the compile-time polymorphism. During compilation, the function signature is checked. So, functions can be overloaded, if the signatures are not the same. The return type of a function has no effect on function overloading, therefore the same function signature with different return type will not be overloaded. </a:t>
            </a:r>
          </a:p>
          <a:p>
            <a:pPr algn="l" fontAlgn="base"/>
            <a:r>
              <a:rPr lang="en-US" b="1" i="0" dirty="0">
                <a:solidFill>
                  <a:srgbClr val="273239"/>
                </a:solidFill>
                <a:effectLst/>
                <a:latin typeface="urw-din"/>
              </a:rPr>
              <a:t>Example:</a:t>
            </a:r>
            <a:r>
              <a:rPr lang="en-US" b="0" i="0" dirty="0">
                <a:solidFill>
                  <a:srgbClr val="273239"/>
                </a:solidFill>
                <a:effectLst/>
                <a:latin typeface="urw-din"/>
              </a:rPr>
              <a:t> if there are two functions: </a:t>
            </a:r>
            <a:r>
              <a:rPr lang="en-US" b="1" i="0" dirty="0">
                <a:solidFill>
                  <a:srgbClr val="273239"/>
                </a:solidFill>
                <a:effectLst/>
                <a:latin typeface="urw-din"/>
              </a:rPr>
              <a:t>int sum()</a:t>
            </a:r>
            <a:r>
              <a:rPr lang="en-US" b="0" i="0" dirty="0">
                <a:solidFill>
                  <a:srgbClr val="273239"/>
                </a:solidFill>
                <a:effectLst/>
                <a:latin typeface="urw-din"/>
              </a:rPr>
              <a:t> and</a:t>
            </a:r>
            <a:r>
              <a:rPr lang="en-US" b="1" i="0" dirty="0">
                <a:solidFill>
                  <a:srgbClr val="273239"/>
                </a:solidFill>
                <a:effectLst/>
                <a:latin typeface="urw-din"/>
              </a:rPr>
              <a:t> float sum()</a:t>
            </a:r>
            <a:r>
              <a:rPr lang="en-US" b="0" i="0" dirty="0">
                <a:solidFill>
                  <a:srgbClr val="273239"/>
                </a:solidFill>
                <a:effectLst/>
                <a:latin typeface="urw-din"/>
              </a:rPr>
              <a:t>, these two will generate a </a:t>
            </a:r>
            <a:r>
              <a:rPr lang="en-US" b="1" i="1" dirty="0">
                <a:solidFill>
                  <a:srgbClr val="273239"/>
                </a:solidFill>
                <a:effectLst/>
                <a:latin typeface="urw-din"/>
              </a:rPr>
              <a:t>compile-time error</a:t>
            </a:r>
            <a:r>
              <a:rPr lang="en-US" b="0" i="0" dirty="0">
                <a:solidFill>
                  <a:srgbClr val="273239"/>
                </a:solidFill>
                <a:effectLst/>
                <a:latin typeface="urw-din"/>
              </a:rPr>
              <a:t> as function overloading is not possible here.</a:t>
            </a:r>
          </a:p>
          <a:p>
            <a:pPr algn="l" fontAlgn="base"/>
            <a:endParaRPr lang="en-US" b="0" i="0" dirty="0">
              <a:solidFill>
                <a:srgbClr val="273239"/>
              </a:solidFill>
              <a:effectLst/>
              <a:latin typeface="urw-din"/>
            </a:endParaRPr>
          </a:p>
          <a:p>
            <a:pPr algn="l" fontAlgn="base"/>
            <a:endParaRPr lang="en-US" b="0" i="0" dirty="0">
              <a:solidFill>
                <a:srgbClr val="273239"/>
              </a:solidFill>
              <a:effectLst/>
              <a:latin typeface="urw-din"/>
            </a:endParaRPr>
          </a:p>
          <a:p>
            <a:pPr algn="l" fontAlgn="base"/>
            <a:endParaRPr lang="en-US" b="0" i="0" dirty="0">
              <a:solidFill>
                <a:srgbClr val="273239"/>
              </a:solidFill>
              <a:effectLst/>
              <a:latin typeface="urw-din"/>
            </a:endParaRPr>
          </a:p>
          <a:p>
            <a:pPr algn="l" fontAlgn="base"/>
            <a:r>
              <a:rPr lang="en-US" b="1" i="0" dirty="0">
                <a:solidFill>
                  <a:srgbClr val="273239"/>
                </a:solidFill>
                <a:effectLst/>
                <a:latin typeface="urw-din"/>
              </a:rPr>
              <a:t>Operator Overloading</a:t>
            </a:r>
          </a:p>
          <a:p>
            <a:pPr algn="l" fontAlgn="base"/>
            <a:r>
              <a:rPr lang="en-US" b="0" i="0" dirty="0">
                <a:solidFill>
                  <a:srgbClr val="273239"/>
                </a:solidFill>
                <a:effectLst/>
                <a:latin typeface="urw-din"/>
              </a:rPr>
              <a:t>C++ has the ability to provide the operators with a special meaning for a data type, this ability is known as operator overloading. For example, we can make use of the addition operator (+) for string class to concatenate two strings. We know that the task of this operator is to add two operands. So a single operator ‘+’, when placed between integer operands, adds them and when placed between string operands, concatenates them. </a:t>
            </a:r>
          </a:p>
          <a:p>
            <a:pPr algn="l" fontAlgn="base"/>
            <a:endParaRPr lang="en-US" b="0" i="0" dirty="0">
              <a:solidFill>
                <a:srgbClr val="273239"/>
              </a:solidFill>
              <a:effectLst/>
              <a:latin typeface="urw-din"/>
            </a:endParaRPr>
          </a:p>
          <a:p>
            <a:endParaRPr lang="en-US" dirty="0"/>
          </a:p>
        </p:txBody>
      </p:sp>
      <p:sp>
        <p:nvSpPr>
          <p:cNvPr id="4" name="Slide Number Placeholder 3"/>
          <p:cNvSpPr>
            <a:spLocks noGrp="1"/>
          </p:cNvSpPr>
          <p:nvPr>
            <p:ph type="sldNum" sz="quarter" idx="5"/>
          </p:nvPr>
        </p:nvSpPr>
        <p:spPr/>
        <p:txBody>
          <a:bodyPr/>
          <a:lstStyle/>
          <a:p>
            <a:fld id="{E91AD1F5-FDE1-4F63-B89F-B71E1952F7B4}" type="slidenum">
              <a:rPr lang="en-US" smtClean="0"/>
              <a:t>5</a:t>
            </a:fld>
            <a:endParaRPr lang="en-US"/>
          </a:p>
        </p:txBody>
      </p:sp>
    </p:spTree>
    <p:extLst>
      <p:ext uri="{BB962C8B-B14F-4D97-AF65-F5344CB8AC3E}">
        <p14:creationId xmlns:p14="http://schemas.microsoft.com/office/powerpoint/2010/main" val="3642795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Function_Overriding000.cpp explanation</a:t>
            </a:r>
          </a:p>
          <a:p>
            <a:endParaRPr lang="en-US" dirty="0"/>
          </a:p>
        </p:txBody>
      </p:sp>
      <p:sp>
        <p:nvSpPr>
          <p:cNvPr id="4" name="Slide Number Placeholder 3"/>
          <p:cNvSpPr>
            <a:spLocks noGrp="1"/>
          </p:cNvSpPr>
          <p:nvPr>
            <p:ph type="sldNum" sz="quarter" idx="5"/>
          </p:nvPr>
        </p:nvSpPr>
        <p:spPr/>
        <p:txBody>
          <a:bodyPr/>
          <a:lstStyle/>
          <a:p>
            <a:fld id="{E91AD1F5-FDE1-4F63-B89F-B71E1952F7B4}" type="slidenum">
              <a:rPr lang="en-US" smtClean="0"/>
              <a:t>11</a:t>
            </a:fld>
            <a:endParaRPr lang="en-US"/>
          </a:p>
        </p:txBody>
      </p:sp>
    </p:spTree>
    <p:extLst>
      <p:ext uri="{BB962C8B-B14F-4D97-AF65-F5344CB8AC3E}">
        <p14:creationId xmlns:p14="http://schemas.microsoft.com/office/powerpoint/2010/main" val="530661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1AD1F5-FDE1-4F63-B89F-B71E1952F7B4}" type="slidenum">
              <a:rPr lang="en-US" smtClean="0"/>
              <a:t>12</a:t>
            </a:fld>
            <a:endParaRPr lang="en-US"/>
          </a:p>
        </p:txBody>
      </p:sp>
    </p:spTree>
    <p:extLst>
      <p:ext uri="{BB962C8B-B14F-4D97-AF65-F5344CB8AC3E}">
        <p14:creationId xmlns:p14="http://schemas.microsoft.com/office/powerpoint/2010/main" val="3638431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 Shape { protected: int width, height; public: Shape(int a = 0, int b = 0) { width = a; height = b; } // pure virtual function virtual int area() = 0; };</a:t>
            </a:r>
          </a:p>
        </p:txBody>
      </p:sp>
      <p:sp>
        <p:nvSpPr>
          <p:cNvPr id="4" name="Slide Number Placeholder 3"/>
          <p:cNvSpPr>
            <a:spLocks noGrp="1"/>
          </p:cNvSpPr>
          <p:nvPr>
            <p:ph type="sldNum" sz="quarter" idx="5"/>
          </p:nvPr>
        </p:nvSpPr>
        <p:spPr/>
        <p:txBody>
          <a:bodyPr/>
          <a:lstStyle/>
          <a:p>
            <a:fld id="{E91AD1F5-FDE1-4F63-B89F-B71E1952F7B4}" type="slidenum">
              <a:rPr lang="en-US" smtClean="0"/>
              <a:t>20</a:t>
            </a:fld>
            <a:endParaRPr lang="en-US"/>
          </a:p>
        </p:txBody>
      </p:sp>
    </p:spTree>
    <p:extLst>
      <p:ext uri="{BB962C8B-B14F-4D97-AF65-F5344CB8AC3E}">
        <p14:creationId xmlns:p14="http://schemas.microsoft.com/office/powerpoint/2010/main" val="1885690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 Shape { protected: int width, height; public: Shape(int a = 0, int b = 0) { width = a; height = b; } // pure virtual function virtual int area() = 0; };</a:t>
            </a:r>
          </a:p>
        </p:txBody>
      </p:sp>
      <p:sp>
        <p:nvSpPr>
          <p:cNvPr id="4" name="Slide Number Placeholder 3"/>
          <p:cNvSpPr>
            <a:spLocks noGrp="1"/>
          </p:cNvSpPr>
          <p:nvPr>
            <p:ph type="sldNum" sz="quarter" idx="5"/>
          </p:nvPr>
        </p:nvSpPr>
        <p:spPr/>
        <p:txBody>
          <a:bodyPr/>
          <a:lstStyle/>
          <a:p>
            <a:fld id="{E91AD1F5-FDE1-4F63-B89F-B71E1952F7B4}" type="slidenum">
              <a:rPr lang="en-US" smtClean="0"/>
              <a:t>21</a:t>
            </a:fld>
            <a:endParaRPr lang="en-US"/>
          </a:p>
        </p:txBody>
      </p:sp>
    </p:spTree>
    <p:extLst>
      <p:ext uri="{BB962C8B-B14F-4D97-AF65-F5344CB8AC3E}">
        <p14:creationId xmlns:p14="http://schemas.microsoft.com/office/powerpoint/2010/main" val="2135743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 Shape { protected: int width, height; public: Shape(int a = 0, int b = 0) { width = a; height = b; } // pure virtual function virtual int area() = 0; };</a:t>
            </a:r>
          </a:p>
        </p:txBody>
      </p:sp>
      <p:sp>
        <p:nvSpPr>
          <p:cNvPr id="4" name="Slide Number Placeholder 3"/>
          <p:cNvSpPr>
            <a:spLocks noGrp="1"/>
          </p:cNvSpPr>
          <p:nvPr>
            <p:ph type="sldNum" sz="quarter" idx="5"/>
          </p:nvPr>
        </p:nvSpPr>
        <p:spPr/>
        <p:txBody>
          <a:bodyPr/>
          <a:lstStyle/>
          <a:p>
            <a:fld id="{E91AD1F5-FDE1-4F63-B89F-B71E1952F7B4}" type="slidenum">
              <a:rPr lang="en-US" smtClean="0"/>
              <a:t>22</a:t>
            </a:fld>
            <a:endParaRPr lang="en-US"/>
          </a:p>
        </p:txBody>
      </p:sp>
    </p:spTree>
    <p:extLst>
      <p:ext uri="{BB962C8B-B14F-4D97-AF65-F5344CB8AC3E}">
        <p14:creationId xmlns:p14="http://schemas.microsoft.com/office/powerpoint/2010/main" val="1930933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1AD1F5-FDE1-4F63-B89F-B71E1952F7B4}" type="slidenum">
              <a:rPr lang="en-US" smtClean="0"/>
              <a:t>23</a:t>
            </a:fld>
            <a:endParaRPr lang="en-US"/>
          </a:p>
        </p:txBody>
      </p:sp>
    </p:spTree>
    <p:extLst>
      <p:ext uri="{BB962C8B-B14F-4D97-AF65-F5344CB8AC3E}">
        <p14:creationId xmlns:p14="http://schemas.microsoft.com/office/powerpoint/2010/main" val="2308088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1" dirty="0">
                <a:solidFill>
                  <a:srgbClr val="273239"/>
                </a:solidFill>
                <a:effectLst/>
                <a:latin typeface="urw-din"/>
              </a:rPr>
              <a:t>An abstract class in C++ can also be defined using </a:t>
            </a:r>
            <a:r>
              <a:rPr lang="en-US" b="1" i="1" dirty="0">
                <a:solidFill>
                  <a:srgbClr val="273239"/>
                </a:solidFill>
                <a:effectLst/>
                <a:latin typeface="urw-din"/>
              </a:rPr>
              <a:t>struct</a:t>
            </a:r>
            <a:r>
              <a:rPr lang="en-US" b="0" i="1" dirty="0">
                <a:solidFill>
                  <a:srgbClr val="273239"/>
                </a:solidFill>
                <a:effectLst/>
                <a:latin typeface="urw-din"/>
              </a:rPr>
              <a:t> keyword.</a:t>
            </a:r>
            <a:endParaRPr lang="en-US" b="0" i="0" dirty="0">
              <a:solidFill>
                <a:srgbClr val="273239"/>
              </a:solidFill>
              <a:effectLst/>
              <a:latin typeface="urw-din"/>
            </a:endParaRPr>
          </a:p>
          <a:p>
            <a:pPr algn="l" fontAlgn="base"/>
            <a:r>
              <a:rPr lang="en-US" b="0" i="0" dirty="0">
                <a:solidFill>
                  <a:srgbClr val="273239"/>
                </a:solidFill>
                <a:effectLst/>
                <a:latin typeface="urw-din"/>
              </a:rPr>
              <a:t>E.g. :</a:t>
            </a:r>
          </a:p>
          <a:p>
            <a:pPr algn="l" fontAlgn="base"/>
            <a:r>
              <a:rPr lang="en-US" b="0" i="0" dirty="0">
                <a:solidFill>
                  <a:srgbClr val="273239"/>
                </a:solidFill>
                <a:effectLst/>
                <a:latin typeface="urw-din"/>
              </a:rPr>
              <a:t>struct </a:t>
            </a:r>
            <a:r>
              <a:rPr lang="en-US" b="0" i="0" dirty="0" err="1">
                <a:solidFill>
                  <a:srgbClr val="273239"/>
                </a:solidFill>
                <a:effectLst/>
                <a:latin typeface="urw-din"/>
              </a:rPr>
              <a:t>shapeClass</a:t>
            </a:r>
            <a:endParaRPr lang="en-US" b="0" i="0" dirty="0">
              <a:solidFill>
                <a:srgbClr val="273239"/>
              </a:solidFill>
              <a:effectLst/>
              <a:latin typeface="urw-din"/>
            </a:endParaRPr>
          </a:p>
          <a:p>
            <a:pPr algn="l" fontAlgn="base"/>
            <a:r>
              <a:rPr lang="en-US" b="0" i="0" dirty="0">
                <a:solidFill>
                  <a:srgbClr val="273239"/>
                </a:solidFill>
                <a:effectLst/>
                <a:latin typeface="urw-din"/>
              </a:rPr>
              <a:t>{</a:t>
            </a:r>
          </a:p>
          <a:p>
            <a:pPr algn="l" fontAlgn="base"/>
            <a:r>
              <a:rPr lang="en-US" b="0" i="0" dirty="0">
                <a:solidFill>
                  <a:srgbClr val="273239"/>
                </a:solidFill>
                <a:effectLst/>
                <a:latin typeface="urw-din"/>
              </a:rPr>
              <a:t>virtual void Draw()=0;</a:t>
            </a:r>
          </a:p>
          <a:p>
            <a:pPr algn="l" fontAlgn="base"/>
            <a:r>
              <a:rPr lang="en-US" b="0" i="0" dirty="0">
                <a:solidFill>
                  <a:srgbClr val="273239"/>
                </a:solidFill>
                <a:effectLst/>
                <a:latin typeface="urw-din"/>
              </a:rPr>
              <a:t>}</a:t>
            </a:r>
          </a:p>
          <a:p>
            <a:endParaRPr lang="en-US" dirty="0"/>
          </a:p>
        </p:txBody>
      </p:sp>
      <p:sp>
        <p:nvSpPr>
          <p:cNvPr id="4" name="Slide Number Placeholder 3"/>
          <p:cNvSpPr>
            <a:spLocks noGrp="1"/>
          </p:cNvSpPr>
          <p:nvPr>
            <p:ph type="sldNum" sz="quarter" idx="5"/>
          </p:nvPr>
        </p:nvSpPr>
        <p:spPr/>
        <p:txBody>
          <a:bodyPr/>
          <a:lstStyle/>
          <a:p>
            <a:fld id="{E91AD1F5-FDE1-4F63-B89F-B71E1952F7B4}" type="slidenum">
              <a:rPr lang="en-US" smtClean="0"/>
              <a:t>24</a:t>
            </a:fld>
            <a:endParaRPr lang="en-US"/>
          </a:p>
        </p:txBody>
      </p:sp>
    </p:spTree>
    <p:extLst>
      <p:ext uri="{BB962C8B-B14F-4D97-AF65-F5344CB8AC3E}">
        <p14:creationId xmlns:p14="http://schemas.microsoft.com/office/powerpoint/2010/main" val="751640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568BA-5D36-4AC8-B23F-40C9274CDF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E058E7-36D8-4BF6-A8F4-F73BE41275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A5B6C9-DEF5-451B-882F-9C4C0C1C1279}"/>
              </a:ext>
            </a:extLst>
          </p:cNvPr>
          <p:cNvSpPr>
            <a:spLocks noGrp="1"/>
          </p:cNvSpPr>
          <p:nvPr>
            <p:ph type="dt" sz="half" idx="10"/>
          </p:nvPr>
        </p:nvSpPr>
        <p:spPr/>
        <p:txBody>
          <a:bodyPr/>
          <a:lstStyle/>
          <a:p>
            <a:fld id="{4375A31E-11D7-42BA-BA41-6ECDCE97228A}" type="datetimeFigureOut">
              <a:rPr lang="en-US" smtClean="0"/>
              <a:t>12/26/2022</a:t>
            </a:fld>
            <a:endParaRPr lang="en-US"/>
          </a:p>
        </p:txBody>
      </p:sp>
      <p:sp>
        <p:nvSpPr>
          <p:cNvPr id="5" name="Footer Placeholder 4">
            <a:extLst>
              <a:ext uri="{FF2B5EF4-FFF2-40B4-BE49-F238E27FC236}">
                <a16:creationId xmlns:a16="http://schemas.microsoft.com/office/drawing/2014/main" id="{D379823A-1003-4F87-8D42-F8B5DBF149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A171F3-B42C-4EF5-99D5-73766E8A32BB}"/>
              </a:ext>
            </a:extLst>
          </p:cNvPr>
          <p:cNvSpPr>
            <a:spLocks noGrp="1"/>
          </p:cNvSpPr>
          <p:nvPr>
            <p:ph type="sldNum" sz="quarter" idx="12"/>
          </p:nvPr>
        </p:nvSpPr>
        <p:spPr/>
        <p:txBody>
          <a:bodyPr/>
          <a:lstStyle/>
          <a:p>
            <a:fld id="{93401D94-99B6-4614-9E55-5CBE3841F444}" type="slidenum">
              <a:rPr lang="en-US" smtClean="0"/>
              <a:t>‹#›</a:t>
            </a:fld>
            <a:endParaRPr lang="en-US"/>
          </a:p>
        </p:txBody>
      </p:sp>
    </p:spTree>
    <p:extLst>
      <p:ext uri="{BB962C8B-B14F-4D97-AF65-F5344CB8AC3E}">
        <p14:creationId xmlns:p14="http://schemas.microsoft.com/office/powerpoint/2010/main" val="212129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90CD4-FE24-4B1A-BFDE-213969AEF3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CFF0F8-14CF-4203-9BF4-7FEB8B1BDE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58DF3E-21B9-4AC5-B89D-1875B619E1AD}"/>
              </a:ext>
            </a:extLst>
          </p:cNvPr>
          <p:cNvSpPr>
            <a:spLocks noGrp="1"/>
          </p:cNvSpPr>
          <p:nvPr>
            <p:ph type="dt" sz="half" idx="10"/>
          </p:nvPr>
        </p:nvSpPr>
        <p:spPr/>
        <p:txBody>
          <a:bodyPr/>
          <a:lstStyle/>
          <a:p>
            <a:fld id="{4375A31E-11D7-42BA-BA41-6ECDCE97228A}" type="datetimeFigureOut">
              <a:rPr lang="en-US" smtClean="0"/>
              <a:t>12/26/2022</a:t>
            </a:fld>
            <a:endParaRPr lang="en-US"/>
          </a:p>
        </p:txBody>
      </p:sp>
      <p:sp>
        <p:nvSpPr>
          <p:cNvPr id="5" name="Footer Placeholder 4">
            <a:extLst>
              <a:ext uri="{FF2B5EF4-FFF2-40B4-BE49-F238E27FC236}">
                <a16:creationId xmlns:a16="http://schemas.microsoft.com/office/drawing/2014/main" id="{9B5BADA8-B3FD-40C2-8563-F6B69CF302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D07DA7-D0C2-4515-A080-3E72F89533BF}"/>
              </a:ext>
            </a:extLst>
          </p:cNvPr>
          <p:cNvSpPr>
            <a:spLocks noGrp="1"/>
          </p:cNvSpPr>
          <p:nvPr>
            <p:ph type="sldNum" sz="quarter" idx="12"/>
          </p:nvPr>
        </p:nvSpPr>
        <p:spPr/>
        <p:txBody>
          <a:bodyPr/>
          <a:lstStyle/>
          <a:p>
            <a:fld id="{93401D94-99B6-4614-9E55-5CBE3841F444}" type="slidenum">
              <a:rPr lang="en-US" smtClean="0"/>
              <a:t>‹#›</a:t>
            </a:fld>
            <a:endParaRPr lang="en-US"/>
          </a:p>
        </p:txBody>
      </p:sp>
    </p:spTree>
    <p:extLst>
      <p:ext uri="{BB962C8B-B14F-4D97-AF65-F5344CB8AC3E}">
        <p14:creationId xmlns:p14="http://schemas.microsoft.com/office/powerpoint/2010/main" val="1308745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816936-D07F-4CFB-A057-59C14A6595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BA3E12-A9ED-41B9-B4E2-6E864291215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AE511E-9DF6-4108-848A-30796FA590A2}"/>
              </a:ext>
            </a:extLst>
          </p:cNvPr>
          <p:cNvSpPr>
            <a:spLocks noGrp="1"/>
          </p:cNvSpPr>
          <p:nvPr>
            <p:ph type="dt" sz="half" idx="10"/>
          </p:nvPr>
        </p:nvSpPr>
        <p:spPr/>
        <p:txBody>
          <a:bodyPr/>
          <a:lstStyle/>
          <a:p>
            <a:fld id="{4375A31E-11D7-42BA-BA41-6ECDCE97228A}" type="datetimeFigureOut">
              <a:rPr lang="en-US" smtClean="0"/>
              <a:t>12/26/2022</a:t>
            </a:fld>
            <a:endParaRPr lang="en-US"/>
          </a:p>
        </p:txBody>
      </p:sp>
      <p:sp>
        <p:nvSpPr>
          <p:cNvPr id="5" name="Footer Placeholder 4">
            <a:extLst>
              <a:ext uri="{FF2B5EF4-FFF2-40B4-BE49-F238E27FC236}">
                <a16:creationId xmlns:a16="http://schemas.microsoft.com/office/drawing/2014/main" id="{0AE827A5-C598-4368-8B15-E326213299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763401-28B6-463C-B261-E9189D801F68}"/>
              </a:ext>
            </a:extLst>
          </p:cNvPr>
          <p:cNvSpPr>
            <a:spLocks noGrp="1"/>
          </p:cNvSpPr>
          <p:nvPr>
            <p:ph type="sldNum" sz="quarter" idx="12"/>
          </p:nvPr>
        </p:nvSpPr>
        <p:spPr/>
        <p:txBody>
          <a:bodyPr/>
          <a:lstStyle/>
          <a:p>
            <a:fld id="{93401D94-99B6-4614-9E55-5CBE3841F444}" type="slidenum">
              <a:rPr lang="en-US" smtClean="0"/>
              <a:t>‹#›</a:t>
            </a:fld>
            <a:endParaRPr lang="en-US"/>
          </a:p>
        </p:txBody>
      </p:sp>
    </p:spTree>
    <p:extLst>
      <p:ext uri="{BB962C8B-B14F-4D97-AF65-F5344CB8AC3E}">
        <p14:creationId xmlns:p14="http://schemas.microsoft.com/office/powerpoint/2010/main" val="1528138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77AD965A-D480-420B-B739-FF52A827A1D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4">
            <a:extLst>
              <a:ext uri="{FF2B5EF4-FFF2-40B4-BE49-F238E27FC236}">
                <a16:creationId xmlns:a16="http://schemas.microsoft.com/office/drawing/2014/main" id="{D002C9D4-583E-4607-8F99-20EA040C139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4A28470-B5F8-46C1-8CB0-46F4E44ED4A0}"/>
              </a:ext>
            </a:extLst>
          </p:cNvPr>
          <p:cNvSpPr>
            <a:spLocks noGrp="1" noChangeArrowheads="1"/>
          </p:cNvSpPr>
          <p:nvPr>
            <p:ph type="sldNum" sz="quarter" idx="12"/>
          </p:nvPr>
        </p:nvSpPr>
        <p:spPr>
          <a:ln/>
        </p:spPr>
        <p:txBody>
          <a:bodyPr/>
          <a:lstStyle>
            <a:lvl1pPr>
              <a:defRPr/>
            </a:lvl1pPr>
          </a:lstStyle>
          <a:p>
            <a:fld id="{4CA4FFA2-2D88-47A5-A7A2-E87A836CB171}" type="slidenum">
              <a:rPr lang="en-US" altLang="en-US"/>
              <a:pPr/>
              <a:t>‹#›</a:t>
            </a:fld>
            <a:endParaRPr lang="en-US" altLang="en-US"/>
          </a:p>
        </p:txBody>
      </p:sp>
    </p:spTree>
    <p:extLst>
      <p:ext uri="{BB962C8B-B14F-4D97-AF65-F5344CB8AC3E}">
        <p14:creationId xmlns:p14="http://schemas.microsoft.com/office/powerpoint/2010/main" val="23688138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A560ECF2-C150-4BFA-8AD9-E26F8EA2951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4">
            <a:extLst>
              <a:ext uri="{FF2B5EF4-FFF2-40B4-BE49-F238E27FC236}">
                <a16:creationId xmlns:a16="http://schemas.microsoft.com/office/drawing/2014/main" id="{57692F4F-DC62-478E-B6A4-9D6501BDCD3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BA9EFA0-92D9-4245-9442-FD9ABD0FDAFD}"/>
              </a:ext>
            </a:extLst>
          </p:cNvPr>
          <p:cNvSpPr>
            <a:spLocks noGrp="1" noChangeArrowheads="1"/>
          </p:cNvSpPr>
          <p:nvPr>
            <p:ph type="sldNum" sz="quarter" idx="12"/>
          </p:nvPr>
        </p:nvSpPr>
        <p:spPr>
          <a:ln/>
        </p:spPr>
        <p:txBody>
          <a:bodyPr/>
          <a:lstStyle>
            <a:lvl1pPr>
              <a:defRPr/>
            </a:lvl1pPr>
          </a:lstStyle>
          <a:p>
            <a:fld id="{A3755417-D11C-4272-897B-A530DCCA2BF5}" type="slidenum">
              <a:rPr lang="en-US" altLang="en-US"/>
              <a:pPr/>
              <a:t>‹#›</a:t>
            </a:fld>
            <a:endParaRPr lang="en-US" altLang="en-US"/>
          </a:p>
        </p:txBody>
      </p:sp>
    </p:spTree>
    <p:extLst>
      <p:ext uri="{BB962C8B-B14F-4D97-AF65-F5344CB8AC3E}">
        <p14:creationId xmlns:p14="http://schemas.microsoft.com/office/powerpoint/2010/main" val="3830455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D7D9A447-3367-4D07-941D-CFCAC3F27B1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4">
            <a:extLst>
              <a:ext uri="{FF2B5EF4-FFF2-40B4-BE49-F238E27FC236}">
                <a16:creationId xmlns:a16="http://schemas.microsoft.com/office/drawing/2014/main" id="{D4D258AB-C074-451F-8939-739CEDC9C3E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C67B0E6-7CF7-444E-A813-83892F7E49D0}"/>
              </a:ext>
            </a:extLst>
          </p:cNvPr>
          <p:cNvSpPr>
            <a:spLocks noGrp="1" noChangeArrowheads="1"/>
          </p:cNvSpPr>
          <p:nvPr>
            <p:ph type="sldNum" sz="quarter" idx="12"/>
          </p:nvPr>
        </p:nvSpPr>
        <p:spPr>
          <a:ln/>
        </p:spPr>
        <p:txBody>
          <a:bodyPr/>
          <a:lstStyle>
            <a:lvl1pPr>
              <a:defRPr/>
            </a:lvl1pPr>
          </a:lstStyle>
          <a:p>
            <a:fld id="{E3486FBE-79F9-45FC-8688-AC62F7B6A16F}" type="slidenum">
              <a:rPr lang="en-US" altLang="en-US"/>
              <a:pPr/>
              <a:t>‹#›</a:t>
            </a:fld>
            <a:endParaRPr lang="en-US" altLang="en-US"/>
          </a:p>
        </p:txBody>
      </p:sp>
    </p:spTree>
    <p:extLst>
      <p:ext uri="{BB962C8B-B14F-4D97-AF65-F5344CB8AC3E}">
        <p14:creationId xmlns:p14="http://schemas.microsoft.com/office/powerpoint/2010/main" val="2971413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2168" y="1600200"/>
            <a:ext cx="5592233"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1" y="1600200"/>
            <a:ext cx="5592233"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372A8B1A-0BDC-4A28-801C-4113EFBA5DF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4">
            <a:extLst>
              <a:ext uri="{FF2B5EF4-FFF2-40B4-BE49-F238E27FC236}">
                <a16:creationId xmlns:a16="http://schemas.microsoft.com/office/drawing/2014/main" id="{B8DB8BC5-6388-48AD-998B-8A44B8453FB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8EF62A73-D5AD-4949-A652-021FF51EEBF3}"/>
              </a:ext>
            </a:extLst>
          </p:cNvPr>
          <p:cNvSpPr>
            <a:spLocks noGrp="1" noChangeArrowheads="1"/>
          </p:cNvSpPr>
          <p:nvPr>
            <p:ph type="sldNum" sz="quarter" idx="12"/>
          </p:nvPr>
        </p:nvSpPr>
        <p:spPr>
          <a:ln/>
        </p:spPr>
        <p:txBody>
          <a:bodyPr/>
          <a:lstStyle>
            <a:lvl1pPr>
              <a:defRPr/>
            </a:lvl1pPr>
          </a:lstStyle>
          <a:p>
            <a:fld id="{89316757-7453-496B-9E87-7D4A53C04254}" type="slidenum">
              <a:rPr lang="en-US" altLang="en-US"/>
              <a:pPr/>
              <a:t>‹#›</a:t>
            </a:fld>
            <a:endParaRPr lang="en-US" altLang="en-US"/>
          </a:p>
        </p:txBody>
      </p:sp>
    </p:spTree>
    <p:extLst>
      <p:ext uri="{BB962C8B-B14F-4D97-AF65-F5344CB8AC3E}">
        <p14:creationId xmlns:p14="http://schemas.microsoft.com/office/powerpoint/2010/main" val="3711198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E2FC75A4-E9AB-4958-A3D7-651CF8DEF866}"/>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4">
            <a:extLst>
              <a:ext uri="{FF2B5EF4-FFF2-40B4-BE49-F238E27FC236}">
                <a16:creationId xmlns:a16="http://schemas.microsoft.com/office/drawing/2014/main" id="{E245F83F-AB22-4065-AB49-7AF98131E10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5">
            <a:extLst>
              <a:ext uri="{FF2B5EF4-FFF2-40B4-BE49-F238E27FC236}">
                <a16:creationId xmlns:a16="http://schemas.microsoft.com/office/drawing/2014/main" id="{B7E250B2-9BF6-418E-B83F-89D1AABFE4AC}"/>
              </a:ext>
            </a:extLst>
          </p:cNvPr>
          <p:cNvSpPr>
            <a:spLocks noGrp="1" noChangeArrowheads="1"/>
          </p:cNvSpPr>
          <p:nvPr>
            <p:ph type="sldNum" sz="quarter" idx="12"/>
          </p:nvPr>
        </p:nvSpPr>
        <p:spPr>
          <a:ln/>
        </p:spPr>
        <p:txBody>
          <a:bodyPr/>
          <a:lstStyle>
            <a:lvl1pPr>
              <a:defRPr/>
            </a:lvl1pPr>
          </a:lstStyle>
          <a:p>
            <a:fld id="{69DE82D6-BFC4-4418-BBDB-220B69DAF389}" type="slidenum">
              <a:rPr lang="en-US" altLang="en-US"/>
              <a:pPr/>
              <a:t>‹#›</a:t>
            </a:fld>
            <a:endParaRPr lang="en-US" altLang="en-US"/>
          </a:p>
        </p:txBody>
      </p:sp>
    </p:spTree>
    <p:extLst>
      <p:ext uri="{BB962C8B-B14F-4D97-AF65-F5344CB8AC3E}">
        <p14:creationId xmlns:p14="http://schemas.microsoft.com/office/powerpoint/2010/main" val="2666894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AB586958-F4FE-481E-B1C6-7BE7BCA1824E}"/>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4">
            <a:extLst>
              <a:ext uri="{FF2B5EF4-FFF2-40B4-BE49-F238E27FC236}">
                <a16:creationId xmlns:a16="http://schemas.microsoft.com/office/drawing/2014/main" id="{57094988-C036-4A25-92AE-EF775B7081C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C1C6EBC-2633-4413-A8C9-DD2E31E4C223}"/>
              </a:ext>
            </a:extLst>
          </p:cNvPr>
          <p:cNvSpPr>
            <a:spLocks noGrp="1" noChangeArrowheads="1"/>
          </p:cNvSpPr>
          <p:nvPr>
            <p:ph type="sldNum" sz="quarter" idx="12"/>
          </p:nvPr>
        </p:nvSpPr>
        <p:spPr>
          <a:ln/>
        </p:spPr>
        <p:txBody>
          <a:bodyPr/>
          <a:lstStyle>
            <a:lvl1pPr>
              <a:defRPr/>
            </a:lvl1pPr>
          </a:lstStyle>
          <a:p>
            <a:fld id="{E2BBC438-EEFA-47CF-BE4C-7BB7EBC731BE}" type="slidenum">
              <a:rPr lang="en-US" altLang="en-US"/>
              <a:pPr/>
              <a:t>‹#›</a:t>
            </a:fld>
            <a:endParaRPr lang="en-US" altLang="en-US"/>
          </a:p>
        </p:txBody>
      </p:sp>
    </p:spTree>
    <p:extLst>
      <p:ext uri="{BB962C8B-B14F-4D97-AF65-F5344CB8AC3E}">
        <p14:creationId xmlns:p14="http://schemas.microsoft.com/office/powerpoint/2010/main" val="23156366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1E485C43-FA57-4FDB-A8E8-F5E2269AF140}"/>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4">
            <a:extLst>
              <a:ext uri="{FF2B5EF4-FFF2-40B4-BE49-F238E27FC236}">
                <a16:creationId xmlns:a16="http://schemas.microsoft.com/office/drawing/2014/main" id="{7487398B-4D51-47E6-B3CB-F57B6E68218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543C135F-B666-4084-A4EC-4AA710E0FD4A}"/>
              </a:ext>
            </a:extLst>
          </p:cNvPr>
          <p:cNvSpPr>
            <a:spLocks noGrp="1" noChangeArrowheads="1"/>
          </p:cNvSpPr>
          <p:nvPr>
            <p:ph type="sldNum" sz="quarter" idx="12"/>
          </p:nvPr>
        </p:nvSpPr>
        <p:spPr>
          <a:ln/>
        </p:spPr>
        <p:txBody>
          <a:bodyPr/>
          <a:lstStyle>
            <a:lvl1pPr>
              <a:defRPr/>
            </a:lvl1pPr>
          </a:lstStyle>
          <a:p>
            <a:fld id="{AE8A02A2-F73A-4BDE-AAFD-8802F166CE4D}" type="slidenum">
              <a:rPr lang="en-US" altLang="en-US"/>
              <a:pPr/>
              <a:t>‹#›</a:t>
            </a:fld>
            <a:endParaRPr lang="en-US" altLang="en-US"/>
          </a:p>
        </p:txBody>
      </p:sp>
    </p:spTree>
    <p:extLst>
      <p:ext uri="{BB962C8B-B14F-4D97-AF65-F5344CB8AC3E}">
        <p14:creationId xmlns:p14="http://schemas.microsoft.com/office/powerpoint/2010/main" val="32601714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DD8DA76B-3913-487D-B715-EE67568C596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4">
            <a:extLst>
              <a:ext uri="{FF2B5EF4-FFF2-40B4-BE49-F238E27FC236}">
                <a16:creationId xmlns:a16="http://schemas.microsoft.com/office/drawing/2014/main" id="{BF4DEB30-7FBB-4645-9F02-1678FCCC446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8927A1F5-911A-4718-B2A1-7D212AA503B4}"/>
              </a:ext>
            </a:extLst>
          </p:cNvPr>
          <p:cNvSpPr>
            <a:spLocks noGrp="1" noChangeArrowheads="1"/>
          </p:cNvSpPr>
          <p:nvPr>
            <p:ph type="sldNum" sz="quarter" idx="12"/>
          </p:nvPr>
        </p:nvSpPr>
        <p:spPr>
          <a:ln/>
        </p:spPr>
        <p:txBody>
          <a:bodyPr/>
          <a:lstStyle>
            <a:lvl1pPr>
              <a:defRPr/>
            </a:lvl1pPr>
          </a:lstStyle>
          <a:p>
            <a:fld id="{A0609827-6B78-4D8E-82E9-F36CF8C621F3}" type="slidenum">
              <a:rPr lang="en-US" altLang="en-US"/>
              <a:pPr/>
              <a:t>‹#›</a:t>
            </a:fld>
            <a:endParaRPr lang="en-US" altLang="en-US"/>
          </a:p>
        </p:txBody>
      </p:sp>
    </p:spTree>
    <p:extLst>
      <p:ext uri="{BB962C8B-B14F-4D97-AF65-F5344CB8AC3E}">
        <p14:creationId xmlns:p14="http://schemas.microsoft.com/office/powerpoint/2010/main" val="1010801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86CFA-0B0E-42A2-B7A7-5838EA13DB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CE8E2D-4DA5-4E60-855E-4CB4277A2BF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F87C19-90AC-4304-A65E-74C5745E83EE}"/>
              </a:ext>
            </a:extLst>
          </p:cNvPr>
          <p:cNvSpPr>
            <a:spLocks noGrp="1"/>
          </p:cNvSpPr>
          <p:nvPr>
            <p:ph type="dt" sz="half" idx="10"/>
          </p:nvPr>
        </p:nvSpPr>
        <p:spPr/>
        <p:txBody>
          <a:bodyPr/>
          <a:lstStyle/>
          <a:p>
            <a:fld id="{4375A31E-11D7-42BA-BA41-6ECDCE97228A}" type="datetimeFigureOut">
              <a:rPr lang="en-US" smtClean="0"/>
              <a:t>12/26/2022</a:t>
            </a:fld>
            <a:endParaRPr lang="en-US"/>
          </a:p>
        </p:txBody>
      </p:sp>
      <p:sp>
        <p:nvSpPr>
          <p:cNvPr id="5" name="Footer Placeholder 4">
            <a:extLst>
              <a:ext uri="{FF2B5EF4-FFF2-40B4-BE49-F238E27FC236}">
                <a16:creationId xmlns:a16="http://schemas.microsoft.com/office/drawing/2014/main" id="{81FBC9D5-0FD6-4022-ACDD-ADCDA93E79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7B9937-723E-4EF0-9CFB-C560E5196B31}"/>
              </a:ext>
            </a:extLst>
          </p:cNvPr>
          <p:cNvSpPr>
            <a:spLocks noGrp="1"/>
          </p:cNvSpPr>
          <p:nvPr>
            <p:ph type="sldNum" sz="quarter" idx="12"/>
          </p:nvPr>
        </p:nvSpPr>
        <p:spPr/>
        <p:txBody>
          <a:bodyPr/>
          <a:lstStyle/>
          <a:p>
            <a:fld id="{93401D94-99B6-4614-9E55-5CBE3841F444}" type="slidenum">
              <a:rPr lang="en-US" smtClean="0"/>
              <a:t>‹#›</a:t>
            </a:fld>
            <a:endParaRPr lang="en-US"/>
          </a:p>
        </p:txBody>
      </p:sp>
    </p:spTree>
    <p:extLst>
      <p:ext uri="{BB962C8B-B14F-4D97-AF65-F5344CB8AC3E}">
        <p14:creationId xmlns:p14="http://schemas.microsoft.com/office/powerpoint/2010/main" val="36984419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65CBCB6C-E60F-411A-AD52-073CB32837E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4">
            <a:extLst>
              <a:ext uri="{FF2B5EF4-FFF2-40B4-BE49-F238E27FC236}">
                <a16:creationId xmlns:a16="http://schemas.microsoft.com/office/drawing/2014/main" id="{BCE401AC-36C3-4C46-9CFC-73C7B6E1ACD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11883021-2053-434C-81E3-78B32F3E2072}"/>
              </a:ext>
            </a:extLst>
          </p:cNvPr>
          <p:cNvSpPr>
            <a:spLocks noGrp="1" noChangeArrowheads="1"/>
          </p:cNvSpPr>
          <p:nvPr>
            <p:ph type="sldNum" sz="quarter" idx="12"/>
          </p:nvPr>
        </p:nvSpPr>
        <p:spPr>
          <a:ln/>
        </p:spPr>
        <p:txBody>
          <a:bodyPr/>
          <a:lstStyle>
            <a:lvl1pPr>
              <a:defRPr/>
            </a:lvl1pPr>
          </a:lstStyle>
          <a:p>
            <a:fld id="{CE155AA5-46A3-4ABC-8406-D96FFF4FE890}" type="slidenum">
              <a:rPr lang="en-US" altLang="en-US"/>
              <a:pPr/>
              <a:t>‹#›</a:t>
            </a:fld>
            <a:endParaRPr lang="en-US" altLang="en-US"/>
          </a:p>
        </p:txBody>
      </p:sp>
    </p:spTree>
    <p:extLst>
      <p:ext uri="{BB962C8B-B14F-4D97-AF65-F5344CB8AC3E}">
        <p14:creationId xmlns:p14="http://schemas.microsoft.com/office/powerpoint/2010/main" val="17230440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404973BB-453E-41CE-87BF-8282204AD86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4">
            <a:extLst>
              <a:ext uri="{FF2B5EF4-FFF2-40B4-BE49-F238E27FC236}">
                <a16:creationId xmlns:a16="http://schemas.microsoft.com/office/drawing/2014/main" id="{2750729C-C4DA-441D-96B8-C23F4162820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3CE8EC2-0E22-4A99-A844-0FBC88CEB415}"/>
              </a:ext>
            </a:extLst>
          </p:cNvPr>
          <p:cNvSpPr>
            <a:spLocks noGrp="1" noChangeArrowheads="1"/>
          </p:cNvSpPr>
          <p:nvPr>
            <p:ph type="sldNum" sz="quarter" idx="12"/>
          </p:nvPr>
        </p:nvSpPr>
        <p:spPr>
          <a:ln/>
        </p:spPr>
        <p:txBody>
          <a:bodyPr/>
          <a:lstStyle>
            <a:lvl1pPr>
              <a:defRPr/>
            </a:lvl1pPr>
          </a:lstStyle>
          <a:p>
            <a:fld id="{67986599-1CDD-46C9-B586-19145FFB6A32}" type="slidenum">
              <a:rPr lang="en-US" altLang="en-US"/>
              <a:pPr/>
              <a:t>‹#›</a:t>
            </a:fld>
            <a:endParaRPr lang="en-US" altLang="en-US"/>
          </a:p>
        </p:txBody>
      </p:sp>
    </p:spTree>
    <p:extLst>
      <p:ext uri="{BB962C8B-B14F-4D97-AF65-F5344CB8AC3E}">
        <p14:creationId xmlns:p14="http://schemas.microsoft.com/office/powerpoint/2010/main" val="40216105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42918" y="228601"/>
            <a:ext cx="2846916" cy="5870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02167" y="228601"/>
            <a:ext cx="8337551" cy="5870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6282D0E0-9AA2-4EA1-9C2F-ACA558C2F84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4">
            <a:extLst>
              <a:ext uri="{FF2B5EF4-FFF2-40B4-BE49-F238E27FC236}">
                <a16:creationId xmlns:a16="http://schemas.microsoft.com/office/drawing/2014/main" id="{428D8722-0E70-4729-B3BB-AF0259EEB68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3CCFBFD-5C60-4E5F-8067-AE859A936894}"/>
              </a:ext>
            </a:extLst>
          </p:cNvPr>
          <p:cNvSpPr>
            <a:spLocks noGrp="1" noChangeArrowheads="1"/>
          </p:cNvSpPr>
          <p:nvPr>
            <p:ph type="sldNum" sz="quarter" idx="12"/>
          </p:nvPr>
        </p:nvSpPr>
        <p:spPr>
          <a:ln/>
        </p:spPr>
        <p:txBody>
          <a:bodyPr/>
          <a:lstStyle>
            <a:lvl1pPr>
              <a:defRPr/>
            </a:lvl1pPr>
          </a:lstStyle>
          <a:p>
            <a:fld id="{1DD9D883-DEBD-4728-A571-020B9906938C}" type="slidenum">
              <a:rPr lang="en-US" altLang="en-US"/>
              <a:pPr/>
              <a:t>‹#›</a:t>
            </a:fld>
            <a:endParaRPr lang="en-US" altLang="en-US"/>
          </a:p>
        </p:txBody>
      </p:sp>
    </p:spTree>
    <p:extLst>
      <p:ext uri="{BB962C8B-B14F-4D97-AF65-F5344CB8AC3E}">
        <p14:creationId xmlns:p14="http://schemas.microsoft.com/office/powerpoint/2010/main" val="1526353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8A9B2-8FF2-4CF0-888B-714921CA1B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668C61-ADCB-4B3F-8A81-5700A04F74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CBB59F0-25B0-4FB1-86E1-676B8751C0B9}"/>
              </a:ext>
            </a:extLst>
          </p:cNvPr>
          <p:cNvSpPr>
            <a:spLocks noGrp="1"/>
          </p:cNvSpPr>
          <p:nvPr>
            <p:ph type="dt" sz="half" idx="10"/>
          </p:nvPr>
        </p:nvSpPr>
        <p:spPr/>
        <p:txBody>
          <a:bodyPr/>
          <a:lstStyle/>
          <a:p>
            <a:fld id="{4375A31E-11D7-42BA-BA41-6ECDCE97228A}" type="datetimeFigureOut">
              <a:rPr lang="en-US" smtClean="0"/>
              <a:t>12/26/2022</a:t>
            </a:fld>
            <a:endParaRPr lang="en-US"/>
          </a:p>
        </p:txBody>
      </p:sp>
      <p:sp>
        <p:nvSpPr>
          <p:cNvPr id="5" name="Footer Placeholder 4">
            <a:extLst>
              <a:ext uri="{FF2B5EF4-FFF2-40B4-BE49-F238E27FC236}">
                <a16:creationId xmlns:a16="http://schemas.microsoft.com/office/drawing/2014/main" id="{E80C4ECA-5B8C-4761-B062-10693ED568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0671E2-0ED9-444E-AF0D-A96CED5A910F}"/>
              </a:ext>
            </a:extLst>
          </p:cNvPr>
          <p:cNvSpPr>
            <a:spLocks noGrp="1"/>
          </p:cNvSpPr>
          <p:nvPr>
            <p:ph type="sldNum" sz="quarter" idx="12"/>
          </p:nvPr>
        </p:nvSpPr>
        <p:spPr/>
        <p:txBody>
          <a:bodyPr/>
          <a:lstStyle/>
          <a:p>
            <a:fld id="{93401D94-99B6-4614-9E55-5CBE3841F444}" type="slidenum">
              <a:rPr lang="en-US" smtClean="0"/>
              <a:t>‹#›</a:t>
            </a:fld>
            <a:endParaRPr lang="en-US"/>
          </a:p>
        </p:txBody>
      </p:sp>
    </p:spTree>
    <p:extLst>
      <p:ext uri="{BB962C8B-B14F-4D97-AF65-F5344CB8AC3E}">
        <p14:creationId xmlns:p14="http://schemas.microsoft.com/office/powerpoint/2010/main" val="805167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ACB3C-1886-4421-9A18-13410E4EBE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B2F4C7-22BD-4031-8224-C3A145E0D5A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7FE668-A42E-4ABC-8407-8AEF8DBD49C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AE9E2E-0AF7-4485-B85D-6B26AD9A7430}"/>
              </a:ext>
            </a:extLst>
          </p:cNvPr>
          <p:cNvSpPr>
            <a:spLocks noGrp="1"/>
          </p:cNvSpPr>
          <p:nvPr>
            <p:ph type="dt" sz="half" idx="10"/>
          </p:nvPr>
        </p:nvSpPr>
        <p:spPr/>
        <p:txBody>
          <a:bodyPr/>
          <a:lstStyle/>
          <a:p>
            <a:fld id="{4375A31E-11D7-42BA-BA41-6ECDCE97228A}" type="datetimeFigureOut">
              <a:rPr lang="en-US" smtClean="0"/>
              <a:t>12/26/2022</a:t>
            </a:fld>
            <a:endParaRPr lang="en-US"/>
          </a:p>
        </p:txBody>
      </p:sp>
      <p:sp>
        <p:nvSpPr>
          <p:cNvPr id="6" name="Footer Placeholder 5">
            <a:extLst>
              <a:ext uri="{FF2B5EF4-FFF2-40B4-BE49-F238E27FC236}">
                <a16:creationId xmlns:a16="http://schemas.microsoft.com/office/drawing/2014/main" id="{48B03C5C-0649-42CB-82B0-3B599446A5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D0D5A0-215D-4A4D-AD85-72ADD7EF4953}"/>
              </a:ext>
            </a:extLst>
          </p:cNvPr>
          <p:cNvSpPr>
            <a:spLocks noGrp="1"/>
          </p:cNvSpPr>
          <p:nvPr>
            <p:ph type="sldNum" sz="quarter" idx="12"/>
          </p:nvPr>
        </p:nvSpPr>
        <p:spPr/>
        <p:txBody>
          <a:bodyPr/>
          <a:lstStyle/>
          <a:p>
            <a:fld id="{93401D94-99B6-4614-9E55-5CBE3841F444}" type="slidenum">
              <a:rPr lang="en-US" smtClean="0"/>
              <a:t>‹#›</a:t>
            </a:fld>
            <a:endParaRPr lang="en-US"/>
          </a:p>
        </p:txBody>
      </p:sp>
    </p:spTree>
    <p:extLst>
      <p:ext uri="{BB962C8B-B14F-4D97-AF65-F5344CB8AC3E}">
        <p14:creationId xmlns:p14="http://schemas.microsoft.com/office/powerpoint/2010/main" val="3579448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323CC-B19D-4A8B-A372-1D9A7DB02C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E43C32-9180-4E2E-ABE3-5975A615F2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D1F3F9A-02DF-46D4-9739-C84B6134A4C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A6D60F-5559-4B0F-B550-6BDC40A0A2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C4C8A1A-CB17-4D7B-8025-18DFA3B4FE0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E3A898-C138-4819-A579-26FEA6569B73}"/>
              </a:ext>
            </a:extLst>
          </p:cNvPr>
          <p:cNvSpPr>
            <a:spLocks noGrp="1"/>
          </p:cNvSpPr>
          <p:nvPr>
            <p:ph type="dt" sz="half" idx="10"/>
          </p:nvPr>
        </p:nvSpPr>
        <p:spPr/>
        <p:txBody>
          <a:bodyPr/>
          <a:lstStyle/>
          <a:p>
            <a:fld id="{4375A31E-11D7-42BA-BA41-6ECDCE97228A}" type="datetimeFigureOut">
              <a:rPr lang="en-US" smtClean="0"/>
              <a:t>12/26/2022</a:t>
            </a:fld>
            <a:endParaRPr lang="en-US"/>
          </a:p>
        </p:txBody>
      </p:sp>
      <p:sp>
        <p:nvSpPr>
          <p:cNvPr id="8" name="Footer Placeholder 7">
            <a:extLst>
              <a:ext uri="{FF2B5EF4-FFF2-40B4-BE49-F238E27FC236}">
                <a16:creationId xmlns:a16="http://schemas.microsoft.com/office/drawing/2014/main" id="{51FCD31F-A573-49BF-89BD-2F5225C86A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C75D77-921A-4110-84A1-080055CC03CB}"/>
              </a:ext>
            </a:extLst>
          </p:cNvPr>
          <p:cNvSpPr>
            <a:spLocks noGrp="1"/>
          </p:cNvSpPr>
          <p:nvPr>
            <p:ph type="sldNum" sz="quarter" idx="12"/>
          </p:nvPr>
        </p:nvSpPr>
        <p:spPr/>
        <p:txBody>
          <a:bodyPr/>
          <a:lstStyle/>
          <a:p>
            <a:fld id="{93401D94-99B6-4614-9E55-5CBE3841F444}" type="slidenum">
              <a:rPr lang="en-US" smtClean="0"/>
              <a:t>‹#›</a:t>
            </a:fld>
            <a:endParaRPr lang="en-US"/>
          </a:p>
        </p:txBody>
      </p:sp>
    </p:spTree>
    <p:extLst>
      <p:ext uri="{BB962C8B-B14F-4D97-AF65-F5344CB8AC3E}">
        <p14:creationId xmlns:p14="http://schemas.microsoft.com/office/powerpoint/2010/main" val="3681067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11C46-3376-4513-8D92-63004CD838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D1E44A-B1A3-47DA-9C36-E870D1548DCB}"/>
              </a:ext>
            </a:extLst>
          </p:cNvPr>
          <p:cNvSpPr>
            <a:spLocks noGrp="1"/>
          </p:cNvSpPr>
          <p:nvPr>
            <p:ph type="dt" sz="half" idx="10"/>
          </p:nvPr>
        </p:nvSpPr>
        <p:spPr/>
        <p:txBody>
          <a:bodyPr/>
          <a:lstStyle/>
          <a:p>
            <a:fld id="{4375A31E-11D7-42BA-BA41-6ECDCE97228A}" type="datetimeFigureOut">
              <a:rPr lang="en-US" smtClean="0"/>
              <a:t>12/26/2022</a:t>
            </a:fld>
            <a:endParaRPr lang="en-US"/>
          </a:p>
        </p:txBody>
      </p:sp>
      <p:sp>
        <p:nvSpPr>
          <p:cNvPr id="4" name="Footer Placeholder 3">
            <a:extLst>
              <a:ext uri="{FF2B5EF4-FFF2-40B4-BE49-F238E27FC236}">
                <a16:creationId xmlns:a16="http://schemas.microsoft.com/office/drawing/2014/main" id="{BE214DC1-2687-4B5A-B303-9CEDD613C3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12906A-0AC0-4985-B847-8C36C724552D}"/>
              </a:ext>
            </a:extLst>
          </p:cNvPr>
          <p:cNvSpPr>
            <a:spLocks noGrp="1"/>
          </p:cNvSpPr>
          <p:nvPr>
            <p:ph type="sldNum" sz="quarter" idx="12"/>
          </p:nvPr>
        </p:nvSpPr>
        <p:spPr/>
        <p:txBody>
          <a:bodyPr/>
          <a:lstStyle/>
          <a:p>
            <a:fld id="{93401D94-99B6-4614-9E55-5CBE3841F444}" type="slidenum">
              <a:rPr lang="en-US" smtClean="0"/>
              <a:t>‹#›</a:t>
            </a:fld>
            <a:endParaRPr lang="en-US"/>
          </a:p>
        </p:txBody>
      </p:sp>
    </p:spTree>
    <p:extLst>
      <p:ext uri="{BB962C8B-B14F-4D97-AF65-F5344CB8AC3E}">
        <p14:creationId xmlns:p14="http://schemas.microsoft.com/office/powerpoint/2010/main" val="2983985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D2E381-CEA7-4D00-B114-FF6529C0EAC9}"/>
              </a:ext>
            </a:extLst>
          </p:cNvPr>
          <p:cNvSpPr>
            <a:spLocks noGrp="1"/>
          </p:cNvSpPr>
          <p:nvPr>
            <p:ph type="dt" sz="half" idx="10"/>
          </p:nvPr>
        </p:nvSpPr>
        <p:spPr/>
        <p:txBody>
          <a:bodyPr/>
          <a:lstStyle/>
          <a:p>
            <a:fld id="{4375A31E-11D7-42BA-BA41-6ECDCE97228A}" type="datetimeFigureOut">
              <a:rPr lang="en-US" smtClean="0"/>
              <a:t>12/26/2022</a:t>
            </a:fld>
            <a:endParaRPr lang="en-US"/>
          </a:p>
        </p:txBody>
      </p:sp>
      <p:sp>
        <p:nvSpPr>
          <p:cNvPr id="3" name="Footer Placeholder 2">
            <a:extLst>
              <a:ext uri="{FF2B5EF4-FFF2-40B4-BE49-F238E27FC236}">
                <a16:creationId xmlns:a16="http://schemas.microsoft.com/office/drawing/2014/main" id="{B6C1D2EA-E104-4AA0-A5B0-BFF3478DE5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AE8C47-973F-4118-899B-84D501AF82F7}"/>
              </a:ext>
            </a:extLst>
          </p:cNvPr>
          <p:cNvSpPr>
            <a:spLocks noGrp="1"/>
          </p:cNvSpPr>
          <p:nvPr>
            <p:ph type="sldNum" sz="quarter" idx="12"/>
          </p:nvPr>
        </p:nvSpPr>
        <p:spPr/>
        <p:txBody>
          <a:bodyPr/>
          <a:lstStyle/>
          <a:p>
            <a:fld id="{93401D94-99B6-4614-9E55-5CBE3841F444}" type="slidenum">
              <a:rPr lang="en-US" smtClean="0"/>
              <a:t>‹#›</a:t>
            </a:fld>
            <a:endParaRPr lang="en-US"/>
          </a:p>
        </p:txBody>
      </p:sp>
    </p:spTree>
    <p:extLst>
      <p:ext uri="{BB962C8B-B14F-4D97-AF65-F5344CB8AC3E}">
        <p14:creationId xmlns:p14="http://schemas.microsoft.com/office/powerpoint/2010/main" val="2527068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B3D2-65E7-4242-95D2-7BA13D6EE8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5F9204-8A39-46F4-9BDE-677A58C8A0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2EE8B3-D456-4C2F-BF6D-04A9CED3C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832033-7C1D-47C0-BA91-86BA7592D35F}"/>
              </a:ext>
            </a:extLst>
          </p:cNvPr>
          <p:cNvSpPr>
            <a:spLocks noGrp="1"/>
          </p:cNvSpPr>
          <p:nvPr>
            <p:ph type="dt" sz="half" idx="10"/>
          </p:nvPr>
        </p:nvSpPr>
        <p:spPr/>
        <p:txBody>
          <a:bodyPr/>
          <a:lstStyle/>
          <a:p>
            <a:fld id="{4375A31E-11D7-42BA-BA41-6ECDCE97228A}" type="datetimeFigureOut">
              <a:rPr lang="en-US" smtClean="0"/>
              <a:t>12/26/2022</a:t>
            </a:fld>
            <a:endParaRPr lang="en-US"/>
          </a:p>
        </p:txBody>
      </p:sp>
      <p:sp>
        <p:nvSpPr>
          <p:cNvPr id="6" name="Footer Placeholder 5">
            <a:extLst>
              <a:ext uri="{FF2B5EF4-FFF2-40B4-BE49-F238E27FC236}">
                <a16:creationId xmlns:a16="http://schemas.microsoft.com/office/drawing/2014/main" id="{F6469C69-2BCE-4BD8-B2E3-ED04328C66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CCF0F1-86B9-4CB4-847D-CEF6213294E9}"/>
              </a:ext>
            </a:extLst>
          </p:cNvPr>
          <p:cNvSpPr>
            <a:spLocks noGrp="1"/>
          </p:cNvSpPr>
          <p:nvPr>
            <p:ph type="sldNum" sz="quarter" idx="12"/>
          </p:nvPr>
        </p:nvSpPr>
        <p:spPr/>
        <p:txBody>
          <a:bodyPr/>
          <a:lstStyle/>
          <a:p>
            <a:fld id="{93401D94-99B6-4614-9E55-5CBE3841F444}" type="slidenum">
              <a:rPr lang="en-US" smtClean="0"/>
              <a:t>‹#›</a:t>
            </a:fld>
            <a:endParaRPr lang="en-US"/>
          </a:p>
        </p:txBody>
      </p:sp>
    </p:spTree>
    <p:extLst>
      <p:ext uri="{BB962C8B-B14F-4D97-AF65-F5344CB8AC3E}">
        <p14:creationId xmlns:p14="http://schemas.microsoft.com/office/powerpoint/2010/main" val="252385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E7DD8-A732-4B5C-9ACB-3426FA6C5A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3A991D-B22E-4EB6-8D17-BF8C930953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A38FDC-C269-4301-91B1-179BE44CD7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6D49D1-73A8-4D10-934E-170D3A875297}"/>
              </a:ext>
            </a:extLst>
          </p:cNvPr>
          <p:cNvSpPr>
            <a:spLocks noGrp="1"/>
          </p:cNvSpPr>
          <p:nvPr>
            <p:ph type="dt" sz="half" idx="10"/>
          </p:nvPr>
        </p:nvSpPr>
        <p:spPr/>
        <p:txBody>
          <a:bodyPr/>
          <a:lstStyle/>
          <a:p>
            <a:fld id="{4375A31E-11D7-42BA-BA41-6ECDCE97228A}" type="datetimeFigureOut">
              <a:rPr lang="en-US" smtClean="0"/>
              <a:t>12/26/2022</a:t>
            </a:fld>
            <a:endParaRPr lang="en-US"/>
          </a:p>
        </p:txBody>
      </p:sp>
      <p:sp>
        <p:nvSpPr>
          <p:cNvPr id="6" name="Footer Placeholder 5">
            <a:extLst>
              <a:ext uri="{FF2B5EF4-FFF2-40B4-BE49-F238E27FC236}">
                <a16:creationId xmlns:a16="http://schemas.microsoft.com/office/drawing/2014/main" id="{92DDABAF-9EC2-48A1-884C-BF2ECD9F62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7193E4-11B5-4C27-913B-34D6B7877D02}"/>
              </a:ext>
            </a:extLst>
          </p:cNvPr>
          <p:cNvSpPr>
            <a:spLocks noGrp="1"/>
          </p:cNvSpPr>
          <p:nvPr>
            <p:ph type="sldNum" sz="quarter" idx="12"/>
          </p:nvPr>
        </p:nvSpPr>
        <p:spPr/>
        <p:txBody>
          <a:bodyPr/>
          <a:lstStyle/>
          <a:p>
            <a:fld id="{93401D94-99B6-4614-9E55-5CBE3841F444}" type="slidenum">
              <a:rPr lang="en-US" smtClean="0"/>
              <a:t>‹#›</a:t>
            </a:fld>
            <a:endParaRPr lang="en-US"/>
          </a:p>
        </p:txBody>
      </p:sp>
    </p:spTree>
    <p:extLst>
      <p:ext uri="{BB962C8B-B14F-4D97-AF65-F5344CB8AC3E}">
        <p14:creationId xmlns:p14="http://schemas.microsoft.com/office/powerpoint/2010/main" val="3811412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C98218-7FD5-451F-9DDB-F47965FCF5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DB7579-A91F-43A8-B6E3-BE6EF9D129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F5F830-AC00-4E3E-A6F2-0F4221962D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75A31E-11D7-42BA-BA41-6ECDCE97228A}" type="datetimeFigureOut">
              <a:rPr lang="en-US" smtClean="0"/>
              <a:t>12/26/2022</a:t>
            </a:fld>
            <a:endParaRPr lang="en-US"/>
          </a:p>
        </p:txBody>
      </p:sp>
      <p:sp>
        <p:nvSpPr>
          <p:cNvPr id="5" name="Footer Placeholder 4">
            <a:extLst>
              <a:ext uri="{FF2B5EF4-FFF2-40B4-BE49-F238E27FC236}">
                <a16:creationId xmlns:a16="http://schemas.microsoft.com/office/drawing/2014/main" id="{24D21414-D155-4C1D-BA1A-1503464D6D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4DA57C-FE42-4E83-B855-08F2EFD4D6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401D94-99B6-4614-9E55-5CBE3841F444}" type="slidenum">
              <a:rPr lang="en-US" smtClean="0"/>
              <a:t>‹#›</a:t>
            </a:fld>
            <a:endParaRPr lang="en-US"/>
          </a:p>
        </p:txBody>
      </p:sp>
    </p:spTree>
    <p:extLst>
      <p:ext uri="{BB962C8B-B14F-4D97-AF65-F5344CB8AC3E}">
        <p14:creationId xmlns:p14="http://schemas.microsoft.com/office/powerpoint/2010/main" val="1626316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30082" name="Rectangle 2">
            <a:extLst>
              <a:ext uri="{FF2B5EF4-FFF2-40B4-BE49-F238E27FC236}">
                <a16:creationId xmlns:a16="http://schemas.microsoft.com/office/drawing/2014/main" id="{42C01F63-B049-47F4-AC65-361B6CB36052}"/>
              </a:ext>
            </a:extLst>
          </p:cNvPr>
          <p:cNvSpPr>
            <a:spLocks noGrp="1" noRot="1" noChangeArrowheads="1"/>
          </p:cNvSpPr>
          <p:nvPr>
            <p:ph type="title"/>
          </p:nvPr>
        </p:nvSpPr>
        <p:spPr bwMode="auto">
          <a:xfrm>
            <a:off x="402167" y="228600"/>
            <a:ext cx="11387667"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30083" name="Rectangle 3">
            <a:extLst>
              <a:ext uri="{FF2B5EF4-FFF2-40B4-BE49-F238E27FC236}">
                <a16:creationId xmlns:a16="http://schemas.microsoft.com/office/drawing/2014/main" id="{5458EB84-C585-4969-9047-B81CDA47530D}"/>
              </a:ext>
            </a:extLst>
          </p:cNvPr>
          <p:cNvSpPr>
            <a:spLocks noGrp="1" noChangeArrowheads="1"/>
          </p:cNvSpPr>
          <p:nvPr>
            <p:ph type="dt" sz="half" idx="2"/>
          </p:nvPr>
        </p:nvSpPr>
        <p:spPr bwMode="auto">
          <a:xfrm>
            <a:off x="402167"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en-US"/>
          </a:p>
        </p:txBody>
      </p:sp>
      <p:sp>
        <p:nvSpPr>
          <p:cNvPr id="430084" name="Rectangle 4">
            <a:extLst>
              <a:ext uri="{FF2B5EF4-FFF2-40B4-BE49-F238E27FC236}">
                <a16:creationId xmlns:a16="http://schemas.microsoft.com/office/drawing/2014/main" id="{DCF52ED9-BB53-41CE-834D-9FCDF0106555}"/>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endParaRPr lang="en-US"/>
          </a:p>
        </p:txBody>
      </p:sp>
      <p:sp>
        <p:nvSpPr>
          <p:cNvPr id="430085" name="Rectangle 5">
            <a:extLst>
              <a:ext uri="{FF2B5EF4-FFF2-40B4-BE49-F238E27FC236}">
                <a16:creationId xmlns:a16="http://schemas.microsoft.com/office/drawing/2014/main" id="{076A8DF7-0EE1-4465-A59E-BFE6AD168FD1}"/>
              </a:ext>
            </a:extLst>
          </p:cNvPr>
          <p:cNvSpPr>
            <a:spLocks noGrp="1" noChangeArrowheads="1"/>
          </p:cNvSpPr>
          <p:nvPr>
            <p:ph type="sldNum" sz="quarter" idx="4"/>
          </p:nvPr>
        </p:nvSpPr>
        <p:spPr bwMode="auto">
          <a:xfrm>
            <a:off x="8737601"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0E25F5FC-6210-4E89-AD5A-9A561C40D37B}" type="slidenum">
              <a:rPr lang="en-US" altLang="en-US"/>
              <a:pPr/>
              <a:t>‹#›</a:t>
            </a:fld>
            <a:endParaRPr lang="en-US" altLang="en-US"/>
          </a:p>
        </p:txBody>
      </p:sp>
      <p:sp>
        <p:nvSpPr>
          <p:cNvPr id="430086" name="Rectangle 6">
            <a:extLst>
              <a:ext uri="{FF2B5EF4-FFF2-40B4-BE49-F238E27FC236}">
                <a16:creationId xmlns:a16="http://schemas.microsoft.com/office/drawing/2014/main" id="{77370F1F-2C3A-4036-BF0E-510FCC7ED91E}"/>
              </a:ext>
            </a:extLst>
          </p:cNvPr>
          <p:cNvSpPr>
            <a:spLocks noGrp="1" noRot="1" noChangeArrowheads="1"/>
          </p:cNvSpPr>
          <p:nvPr>
            <p:ph type="body" idx="1"/>
          </p:nvPr>
        </p:nvSpPr>
        <p:spPr bwMode="auto">
          <a:xfrm>
            <a:off x="402167" y="1600200"/>
            <a:ext cx="11387667" cy="4498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31" name="Picture 7" descr="vu logo">
            <a:extLst>
              <a:ext uri="{FF2B5EF4-FFF2-40B4-BE49-F238E27FC236}">
                <a16:creationId xmlns:a16="http://schemas.microsoft.com/office/drawing/2014/main" id="{2A2AE29B-915A-43F1-B3F4-EB316E33BE20}"/>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464800" y="6197600"/>
            <a:ext cx="17272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9246763"/>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0086">
                                            <p:txEl>
                                              <p:pRg st="0" end="0"/>
                                            </p:txEl>
                                          </p:spTgt>
                                        </p:tgtEl>
                                        <p:attrNameLst>
                                          <p:attrName>style.visibility</p:attrName>
                                        </p:attrNameLst>
                                      </p:cBhvr>
                                      <p:to>
                                        <p:strVal val="visible"/>
                                      </p:to>
                                    </p:set>
                                    <p:anim calcmode="lin" valueType="num">
                                      <p:cBhvr additive="base">
                                        <p:cTn id="7" dur="500" fill="hold"/>
                                        <p:tgtEl>
                                          <p:spTgt spid="43008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3008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30086">
                                            <p:txEl>
                                              <p:pRg st="1" end="1"/>
                                            </p:txEl>
                                          </p:spTgt>
                                        </p:tgtEl>
                                        <p:attrNameLst>
                                          <p:attrName>style.visibility</p:attrName>
                                        </p:attrNameLst>
                                      </p:cBhvr>
                                      <p:to>
                                        <p:strVal val="visible"/>
                                      </p:to>
                                    </p:set>
                                    <p:anim calcmode="lin" valueType="num">
                                      <p:cBhvr additive="base">
                                        <p:cTn id="11" dur="500" fill="hold"/>
                                        <p:tgtEl>
                                          <p:spTgt spid="430086">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30086">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30086">
                                            <p:txEl>
                                              <p:pRg st="2" end="2"/>
                                            </p:txEl>
                                          </p:spTgt>
                                        </p:tgtEl>
                                        <p:attrNameLst>
                                          <p:attrName>style.visibility</p:attrName>
                                        </p:attrNameLst>
                                      </p:cBhvr>
                                      <p:to>
                                        <p:strVal val="visible"/>
                                      </p:to>
                                    </p:set>
                                    <p:anim calcmode="lin" valueType="num">
                                      <p:cBhvr additive="base">
                                        <p:cTn id="15" dur="500" fill="hold"/>
                                        <p:tgtEl>
                                          <p:spTgt spid="430086">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30086">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30086">
                                            <p:txEl>
                                              <p:pRg st="3" end="3"/>
                                            </p:txEl>
                                          </p:spTgt>
                                        </p:tgtEl>
                                        <p:attrNameLst>
                                          <p:attrName>style.visibility</p:attrName>
                                        </p:attrNameLst>
                                      </p:cBhvr>
                                      <p:to>
                                        <p:strVal val="visible"/>
                                      </p:to>
                                    </p:set>
                                    <p:anim calcmode="lin" valueType="num">
                                      <p:cBhvr additive="base">
                                        <p:cTn id="19" dur="500" fill="hold"/>
                                        <p:tgtEl>
                                          <p:spTgt spid="430086">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30086">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30086">
                                            <p:txEl>
                                              <p:pRg st="4" end="4"/>
                                            </p:txEl>
                                          </p:spTgt>
                                        </p:tgtEl>
                                        <p:attrNameLst>
                                          <p:attrName>style.visibility</p:attrName>
                                        </p:attrNameLst>
                                      </p:cBhvr>
                                      <p:to>
                                        <p:strVal val="visible"/>
                                      </p:to>
                                    </p:set>
                                    <p:anim calcmode="lin" valueType="num">
                                      <p:cBhvr additive="base">
                                        <p:cTn id="23" dur="500" fill="hold"/>
                                        <p:tgtEl>
                                          <p:spTgt spid="430086">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3008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6" grpId="0" build="p" autoUpdateAnimBg="0">
        <p:tmplLst>
          <p:tmpl lvl="1">
            <p:tnLst>
              <p:par>
                <p:cTn presetID="2" presetClass="entr" presetSubtype="8" fill="hold" nodeType="clickEffect">
                  <p:stCondLst>
                    <p:cond delay="0"/>
                  </p:stCondLst>
                  <p:childTnLst>
                    <p:set>
                      <p:cBhvr>
                        <p:cTn dur="1" fill="hold">
                          <p:stCondLst>
                            <p:cond delay="0"/>
                          </p:stCondLst>
                        </p:cTn>
                        <p:tgtEl>
                          <p:spTgt spid="430086"/>
                        </p:tgtEl>
                        <p:attrNameLst>
                          <p:attrName>style.visibility</p:attrName>
                        </p:attrNameLst>
                      </p:cBhvr>
                      <p:to>
                        <p:strVal val="visible"/>
                      </p:to>
                    </p:set>
                    <p:anim calcmode="lin" valueType="num">
                      <p:cBhvr additive="base">
                        <p:cTn dur="500" fill="hold"/>
                        <p:tgtEl>
                          <p:spTgt spid="430086"/>
                        </p:tgtEl>
                        <p:attrNameLst>
                          <p:attrName>ppt_x</p:attrName>
                        </p:attrNameLst>
                      </p:cBhvr>
                      <p:tavLst>
                        <p:tav tm="0">
                          <p:val>
                            <p:strVal val="0-#ppt_w/2"/>
                          </p:val>
                        </p:tav>
                        <p:tav tm="100000">
                          <p:val>
                            <p:strVal val="#ppt_x"/>
                          </p:val>
                        </p:tav>
                      </p:tavLst>
                    </p:anim>
                    <p:anim calcmode="lin" valueType="num">
                      <p:cBhvr additive="base">
                        <p:cTn dur="500" fill="hold"/>
                        <p:tgtEl>
                          <p:spTgt spid="430086"/>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withEffect">
                  <p:stCondLst>
                    <p:cond delay="0"/>
                  </p:stCondLst>
                  <p:childTnLst>
                    <p:set>
                      <p:cBhvr>
                        <p:cTn dur="1" fill="hold">
                          <p:stCondLst>
                            <p:cond delay="0"/>
                          </p:stCondLst>
                        </p:cTn>
                        <p:tgtEl>
                          <p:spTgt spid="430086"/>
                        </p:tgtEl>
                        <p:attrNameLst>
                          <p:attrName>style.visibility</p:attrName>
                        </p:attrNameLst>
                      </p:cBhvr>
                      <p:to>
                        <p:strVal val="visible"/>
                      </p:to>
                    </p:set>
                    <p:anim calcmode="lin" valueType="num">
                      <p:cBhvr additive="base">
                        <p:cTn dur="500" fill="hold"/>
                        <p:tgtEl>
                          <p:spTgt spid="430086"/>
                        </p:tgtEl>
                        <p:attrNameLst>
                          <p:attrName>ppt_x</p:attrName>
                        </p:attrNameLst>
                      </p:cBhvr>
                      <p:tavLst>
                        <p:tav tm="0">
                          <p:val>
                            <p:strVal val="0-#ppt_w/2"/>
                          </p:val>
                        </p:tav>
                        <p:tav tm="100000">
                          <p:val>
                            <p:strVal val="#ppt_x"/>
                          </p:val>
                        </p:tav>
                      </p:tavLst>
                    </p:anim>
                    <p:anim calcmode="lin" valueType="num">
                      <p:cBhvr additive="base">
                        <p:cTn dur="500" fill="hold"/>
                        <p:tgtEl>
                          <p:spTgt spid="430086"/>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withEffect">
                  <p:stCondLst>
                    <p:cond delay="0"/>
                  </p:stCondLst>
                  <p:childTnLst>
                    <p:set>
                      <p:cBhvr>
                        <p:cTn dur="1" fill="hold">
                          <p:stCondLst>
                            <p:cond delay="0"/>
                          </p:stCondLst>
                        </p:cTn>
                        <p:tgtEl>
                          <p:spTgt spid="430086"/>
                        </p:tgtEl>
                        <p:attrNameLst>
                          <p:attrName>style.visibility</p:attrName>
                        </p:attrNameLst>
                      </p:cBhvr>
                      <p:to>
                        <p:strVal val="visible"/>
                      </p:to>
                    </p:set>
                    <p:anim calcmode="lin" valueType="num">
                      <p:cBhvr additive="base">
                        <p:cTn dur="500" fill="hold"/>
                        <p:tgtEl>
                          <p:spTgt spid="430086"/>
                        </p:tgtEl>
                        <p:attrNameLst>
                          <p:attrName>ppt_x</p:attrName>
                        </p:attrNameLst>
                      </p:cBhvr>
                      <p:tavLst>
                        <p:tav tm="0">
                          <p:val>
                            <p:strVal val="0-#ppt_w/2"/>
                          </p:val>
                        </p:tav>
                        <p:tav tm="100000">
                          <p:val>
                            <p:strVal val="#ppt_x"/>
                          </p:val>
                        </p:tav>
                      </p:tavLst>
                    </p:anim>
                    <p:anim calcmode="lin" valueType="num">
                      <p:cBhvr additive="base">
                        <p:cTn dur="500" fill="hold"/>
                        <p:tgtEl>
                          <p:spTgt spid="430086"/>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withEffect">
                  <p:stCondLst>
                    <p:cond delay="0"/>
                  </p:stCondLst>
                  <p:childTnLst>
                    <p:set>
                      <p:cBhvr>
                        <p:cTn dur="1" fill="hold">
                          <p:stCondLst>
                            <p:cond delay="0"/>
                          </p:stCondLst>
                        </p:cTn>
                        <p:tgtEl>
                          <p:spTgt spid="430086"/>
                        </p:tgtEl>
                        <p:attrNameLst>
                          <p:attrName>style.visibility</p:attrName>
                        </p:attrNameLst>
                      </p:cBhvr>
                      <p:to>
                        <p:strVal val="visible"/>
                      </p:to>
                    </p:set>
                    <p:anim calcmode="lin" valueType="num">
                      <p:cBhvr additive="base">
                        <p:cTn dur="500" fill="hold"/>
                        <p:tgtEl>
                          <p:spTgt spid="430086"/>
                        </p:tgtEl>
                        <p:attrNameLst>
                          <p:attrName>ppt_x</p:attrName>
                        </p:attrNameLst>
                      </p:cBhvr>
                      <p:tavLst>
                        <p:tav tm="0">
                          <p:val>
                            <p:strVal val="0-#ppt_w/2"/>
                          </p:val>
                        </p:tav>
                        <p:tav tm="100000">
                          <p:val>
                            <p:strVal val="#ppt_x"/>
                          </p:val>
                        </p:tav>
                      </p:tavLst>
                    </p:anim>
                    <p:anim calcmode="lin" valueType="num">
                      <p:cBhvr additive="base">
                        <p:cTn dur="500" fill="hold"/>
                        <p:tgtEl>
                          <p:spTgt spid="430086"/>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withEffect">
                  <p:stCondLst>
                    <p:cond delay="0"/>
                  </p:stCondLst>
                  <p:childTnLst>
                    <p:set>
                      <p:cBhvr>
                        <p:cTn dur="1" fill="hold">
                          <p:stCondLst>
                            <p:cond delay="0"/>
                          </p:stCondLst>
                        </p:cTn>
                        <p:tgtEl>
                          <p:spTgt spid="430086"/>
                        </p:tgtEl>
                        <p:attrNameLst>
                          <p:attrName>style.visibility</p:attrName>
                        </p:attrNameLst>
                      </p:cBhvr>
                      <p:to>
                        <p:strVal val="visible"/>
                      </p:to>
                    </p:set>
                    <p:anim calcmode="lin" valueType="num">
                      <p:cBhvr additive="base">
                        <p:cTn dur="500" fill="hold"/>
                        <p:tgtEl>
                          <p:spTgt spid="430086"/>
                        </p:tgtEl>
                        <p:attrNameLst>
                          <p:attrName>ppt_x</p:attrName>
                        </p:attrNameLst>
                      </p:cBhvr>
                      <p:tavLst>
                        <p:tav tm="0">
                          <p:val>
                            <p:strVal val="0-#ppt_w/2"/>
                          </p:val>
                        </p:tav>
                        <p:tav tm="100000">
                          <p:val>
                            <p:strVal val="#ppt_x"/>
                          </p:val>
                        </p:tav>
                      </p:tavLst>
                    </p:anim>
                    <p:anim calcmode="lin" valueType="num">
                      <p:cBhvr additive="base">
                        <p:cTn dur="500" fill="hold"/>
                        <p:tgtEl>
                          <p:spTgt spid="430086"/>
                        </p:tgtEl>
                        <p:attrNameLst>
                          <p:attrName>ppt_y</p:attrName>
                        </p:attrNameLst>
                      </p:cBhvr>
                      <p:tavLst>
                        <p:tav tm="0">
                          <p:val>
                            <p:strVal val="#ppt_y"/>
                          </p:val>
                        </p:tav>
                        <p:tav tm="100000">
                          <p:val>
                            <p:strVal val="#ppt_y"/>
                          </p:val>
                        </p:tav>
                      </p:tavLst>
                    </p:anim>
                  </p:childTnLst>
                </p:cTn>
              </p:par>
            </p:tnLst>
          </p:tmpl>
        </p:tmplLst>
      </p:bldP>
    </p:bld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80000"/>
        <a:buFont typeface="Arial" panose="020B0604020202020204" pitchFamily="34" charset="0"/>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anose="05000000000000000000" pitchFamily="2" charset="2"/>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SzPct val="80000"/>
        <a:buFont typeface="Arial" panose="020B0604020202020204" pitchFamily="34" charset="0"/>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CEE67-25BC-47D0-8068-40752568019E}"/>
              </a:ext>
            </a:extLst>
          </p:cNvPr>
          <p:cNvSpPr>
            <a:spLocks noGrp="1"/>
          </p:cNvSpPr>
          <p:nvPr>
            <p:ph type="ctrTitle"/>
          </p:nvPr>
        </p:nvSpPr>
        <p:spPr/>
        <p:txBody>
          <a:bodyPr/>
          <a:lstStyle/>
          <a:p>
            <a:r>
              <a:rPr lang="en-US" dirty="0"/>
              <a:t>OOP</a:t>
            </a:r>
          </a:p>
        </p:txBody>
      </p:sp>
      <p:sp>
        <p:nvSpPr>
          <p:cNvPr id="3" name="Subtitle 2">
            <a:extLst>
              <a:ext uri="{FF2B5EF4-FFF2-40B4-BE49-F238E27FC236}">
                <a16:creationId xmlns:a16="http://schemas.microsoft.com/office/drawing/2014/main" id="{7590643E-E76A-4181-9EC4-895A9A7BC143}"/>
              </a:ext>
            </a:extLst>
          </p:cNvPr>
          <p:cNvSpPr>
            <a:spLocks noGrp="1"/>
          </p:cNvSpPr>
          <p:nvPr>
            <p:ph type="subTitle" idx="1"/>
          </p:nvPr>
        </p:nvSpPr>
        <p:spPr/>
        <p:txBody>
          <a:bodyPr/>
          <a:lstStyle/>
          <a:p>
            <a:r>
              <a:rPr lang="en-US" dirty="0"/>
              <a:t>WEEK10</a:t>
            </a:r>
            <a:br>
              <a:rPr lang="en-US" dirty="0"/>
            </a:br>
            <a:r>
              <a:rPr lang="en-US" dirty="0"/>
              <a:t>MUHAMMAD NAEEM AKHTAR</a:t>
            </a:r>
          </a:p>
        </p:txBody>
      </p:sp>
    </p:spTree>
    <p:extLst>
      <p:ext uri="{BB962C8B-B14F-4D97-AF65-F5344CB8AC3E}">
        <p14:creationId xmlns:p14="http://schemas.microsoft.com/office/powerpoint/2010/main" val="214491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B8D33-5665-B50B-7F4A-747481D50275}"/>
              </a:ext>
            </a:extLst>
          </p:cNvPr>
          <p:cNvSpPr>
            <a:spLocks noGrp="1"/>
          </p:cNvSpPr>
          <p:nvPr>
            <p:ph type="title"/>
          </p:nvPr>
        </p:nvSpPr>
        <p:spPr/>
        <p:txBody>
          <a:bodyPr/>
          <a:lstStyle/>
          <a:p>
            <a:pPr algn="ctr"/>
            <a:r>
              <a:rPr lang="en-US" b="1" i="0" dirty="0">
                <a:solidFill>
                  <a:srgbClr val="25265E"/>
                </a:solidFill>
                <a:effectLst/>
                <a:latin typeface="euclid_circular_a"/>
              </a:rPr>
              <a:t>Access Overridden Function in C++</a:t>
            </a:r>
            <a:br>
              <a:rPr lang="en-US" b="1" i="0" dirty="0">
                <a:solidFill>
                  <a:srgbClr val="25265E"/>
                </a:solidFill>
                <a:effectLst/>
                <a:latin typeface="euclid_circular_a"/>
              </a:rPr>
            </a:br>
            <a:endParaRPr lang="en-US" dirty="0"/>
          </a:p>
        </p:txBody>
      </p:sp>
      <p:sp>
        <p:nvSpPr>
          <p:cNvPr id="3" name="Content Placeholder 2">
            <a:extLst>
              <a:ext uri="{FF2B5EF4-FFF2-40B4-BE49-F238E27FC236}">
                <a16:creationId xmlns:a16="http://schemas.microsoft.com/office/drawing/2014/main" id="{3B3FD6A4-54E2-3268-AEF4-9C4F290FF614}"/>
              </a:ext>
            </a:extLst>
          </p:cNvPr>
          <p:cNvSpPr>
            <a:spLocks noGrp="1"/>
          </p:cNvSpPr>
          <p:nvPr>
            <p:ph idx="1"/>
          </p:nvPr>
        </p:nvSpPr>
        <p:spPr/>
        <p:txBody>
          <a:bodyPr/>
          <a:lstStyle/>
          <a:p>
            <a:r>
              <a:rPr lang="en-US" dirty="0"/>
              <a:t>To access the overridden function of the base class, we use the scope resolution operator ::</a:t>
            </a:r>
          </a:p>
          <a:p>
            <a:r>
              <a:rPr lang="en-US" dirty="0"/>
              <a:t>See example: Function_Overrding00.cpp,</a:t>
            </a:r>
          </a:p>
          <a:p>
            <a:r>
              <a:rPr lang="en-US" dirty="0"/>
              <a:t>See example: Function_Overriding000.cpp (next slide figure)</a:t>
            </a:r>
          </a:p>
          <a:p>
            <a:endParaRPr lang="en-US" dirty="0"/>
          </a:p>
          <a:p>
            <a:pPr marL="0" indent="0">
              <a:buNone/>
            </a:pPr>
            <a:endParaRPr lang="en-US" dirty="0"/>
          </a:p>
        </p:txBody>
      </p:sp>
    </p:spTree>
    <p:extLst>
      <p:ext uri="{BB962C8B-B14F-4D97-AF65-F5344CB8AC3E}">
        <p14:creationId xmlns:p14="http://schemas.microsoft.com/office/powerpoint/2010/main" val="2010555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B8D33-5665-B50B-7F4A-747481D50275}"/>
              </a:ext>
            </a:extLst>
          </p:cNvPr>
          <p:cNvSpPr>
            <a:spLocks noGrp="1"/>
          </p:cNvSpPr>
          <p:nvPr>
            <p:ph type="title"/>
          </p:nvPr>
        </p:nvSpPr>
        <p:spPr/>
        <p:txBody>
          <a:bodyPr/>
          <a:lstStyle/>
          <a:p>
            <a:pPr algn="ctr"/>
            <a:r>
              <a:rPr lang="en-US" b="1" i="0" dirty="0">
                <a:solidFill>
                  <a:srgbClr val="25265E"/>
                </a:solidFill>
                <a:effectLst/>
                <a:latin typeface="euclid_circular_a"/>
              </a:rPr>
              <a:t>Access Overridden Function in C++</a:t>
            </a:r>
            <a:br>
              <a:rPr lang="en-US" b="1" i="0" dirty="0">
                <a:solidFill>
                  <a:srgbClr val="25265E"/>
                </a:solidFill>
                <a:effectLst/>
                <a:latin typeface="euclid_circular_a"/>
              </a:rPr>
            </a:br>
            <a:endParaRPr lang="en-US" dirty="0"/>
          </a:p>
        </p:txBody>
      </p:sp>
      <p:pic>
        <p:nvPicPr>
          <p:cNvPr id="5122" name="Picture 2" descr="C++ Access Overridden Function Inside Derived Class">
            <a:extLst>
              <a:ext uri="{FF2B5EF4-FFF2-40B4-BE49-F238E27FC236}">
                <a16:creationId xmlns:a16="http://schemas.microsoft.com/office/drawing/2014/main" id="{182D712A-1AF0-A063-A3A4-161745BE6B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7902" y="1575278"/>
            <a:ext cx="7076196" cy="4540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793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B8D33-5665-B50B-7F4A-747481D50275}"/>
              </a:ext>
            </a:extLst>
          </p:cNvPr>
          <p:cNvSpPr>
            <a:spLocks noGrp="1"/>
          </p:cNvSpPr>
          <p:nvPr>
            <p:ph type="title"/>
          </p:nvPr>
        </p:nvSpPr>
        <p:spPr/>
        <p:txBody>
          <a:bodyPr/>
          <a:lstStyle/>
          <a:p>
            <a:pPr algn="ctr"/>
            <a:r>
              <a:rPr lang="en-US" b="1" i="0" dirty="0">
                <a:solidFill>
                  <a:srgbClr val="25265E"/>
                </a:solidFill>
                <a:effectLst/>
                <a:latin typeface="euclid_circular_a"/>
              </a:rPr>
              <a:t>Access Overridden Function in C++</a:t>
            </a:r>
            <a:br>
              <a:rPr lang="en-US" b="1" i="0" dirty="0">
                <a:solidFill>
                  <a:srgbClr val="25265E"/>
                </a:solidFill>
                <a:effectLst/>
                <a:latin typeface="euclid_circular_a"/>
              </a:rPr>
            </a:br>
            <a:endParaRPr lang="en-US" dirty="0"/>
          </a:p>
        </p:txBody>
      </p:sp>
      <p:sp>
        <p:nvSpPr>
          <p:cNvPr id="3" name="Content Placeholder 2">
            <a:extLst>
              <a:ext uri="{FF2B5EF4-FFF2-40B4-BE49-F238E27FC236}">
                <a16:creationId xmlns:a16="http://schemas.microsoft.com/office/drawing/2014/main" id="{3B3FD6A4-54E2-3268-AEF4-9C4F290FF614}"/>
              </a:ext>
            </a:extLst>
          </p:cNvPr>
          <p:cNvSpPr>
            <a:spLocks noGrp="1"/>
          </p:cNvSpPr>
          <p:nvPr>
            <p:ph idx="1"/>
          </p:nvPr>
        </p:nvSpPr>
        <p:spPr/>
        <p:txBody>
          <a:bodyPr/>
          <a:lstStyle/>
          <a:p>
            <a:r>
              <a:rPr lang="en-US" dirty="0"/>
              <a:t>We can also access the overridden function by using a pointer of the base class to point to an object of the derived class and then calling the function from that pointer.</a:t>
            </a:r>
          </a:p>
          <a:p>
            <a:r>
              <a:rPr lang="en-US" dirty="0"/>
              <a:t>See example: Function_Overrding1.cpp, Function_Overrding11.cpp</a:t>
            </a:r>
          </a:p>
          <a:p>
            <a:endParaRPr lang="en-US" dirty="0"/>
          </a:p>
          <a:p>
            <a:endParaRPr lang="en-US" dirty="0"/>
          </a:p>
          <a:p>
            <a:r>
              <a:rPr lang="en-US" b="0" i="0" dirty="0">
                <a:effectLst/>
                <a:latin typeface="euclid_circular_a"/>
              </a:rPr>
              <a:t>In order to override the </a:t>
            </a:r>
            <a:r>
              <a:rPr lang="en-US" dirty="0"/>
              <a:t>Base</a:t>
            </a:r>
            <a:r>
              <a:rPr lang="en-US" b="0" i="0" dirty="0">
                <a:effectLst/>
                <a:latin typeface="euclid_circular_a"/>
              </a:rPr>
              <a:t> function instead of accessing it, we need to use </a:t>
            </a:r>
            <a:r>
              <a:rPr lang="en-US" b="0" i="0" u="none" strike="noStrike" dirty="0">
                <a:effectLst/>
                <a:latin typeface="euclid_circular_a"/>
              </a:rPr>
              <a:t>virtual functions</a:t>
            </a:r>
            <a:r>
              <a:rPr lang="en-US" b="0" i="0" dirty="0">
                <a:effectLst/>
                <a:latin typeface="euclid_circular_a"/>
              </a:rPr>
              <a:t> in the </a:t>
            </a:r>
            <a:r>
              <a:rPr lang="en-US" dirty="0"/>
              <a:t>Base</a:t>
            </a:r>
            <a:r>
              <a:rPr lang="en-US" b="0" i="0" dirty="0">
                <a:effectLst/>
                <a:latin typeface="euclid_circular_a"/>
              </a:rPr>
              <a:t> class.</a:t>
            </a:r>
            <a:endParaRPr lang="en-US" dirty="0"/>
          </a:p>
          <a:p>
            <a:endParaRPr lang="en-US" dirty="0"/>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403637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8C7C2-52D8-57BB-F2F4-0B10E3689A6E}"/>
              </a:ext>
            </a:extLst>
          </p:cNvPr>
          <p:cNvSpPr>
            <a:spLocks noGrp="1"/>
          </p:cNvSpPr>
          <p:nvPr>
            <p:ph type="title"/>
          </p:nvPr>
        </p:nvSpPr>
        <p:spPr/>
        <p:txBody>
          <a:bodyPr/>
          <a:lstStyle/>
          <a:p>
            <a:pPr algn="ctr"/>
            <a:r>
              <a:rPr lang="en-US" dirty="0"/>
              <a:t>Run Time Polymorphism</a:t>
            </a:r>
          </a:p>
        </p:txBody>
      </p:sp>
      <p:sp>
        <p:nvSpPr>
          <p:cNvPr id="3" name="Content Placeholder 2">
            <a:extLst>
              <a:ext uri="{FF2B5EF4-FFF2-40B4-BE49-F238E27FC236}">
                <a16:creationId xmlns:a16="http://schemas.microsoft.com/office/drawing/2014/main" id="{04FFABD9-4FDE-FF23-3BC9-8D5C0E0884F0}"/>
              </a:ext>
            </a:extLst>
          </p:cNvPr>
          <p:cNvSpPr>
            <a:spLocks noGrp="1"/>
          </p:cNvSpPr>
          <p:nvPr>
            <p:ph idx="1"/>
          </p:nvPr>
        </p:nvSpPr>
        <p:spPr/>
        <p:txBody>
          <a:bodyPr>
            <a:normAutofit/>
          </a:bodyPr>
          <a:lstStyle/>
          <a:p>
            <a:pPr algn="l" fontAlgn="base"/>
            <a:r>
              <a:rPr lang="en-US" b="1" i="0" dirty="0">
                <a:solidFill>
                  <a:srgbClr val="273239"/>
                </a:solidFill>
                <a:effectLst/>
                <a:latin typeface="urw-din"/>
              </a:rPr>
              <a:t>Virtual Function</a:t>
            </a:r>
          </a:p>
          <a:p>
            <a:pPr lvl="1" fontAlgn="base"/>
            <a:r>
              <a:rPr lang="en-US" b="0" i="0" dirty="0">
                <a:solidFill>
                  <a:srgbClr val="273239"/>
                </a:solidFill>
                <a:effectLst/>
                <a:latin typeface="urw-din"/>
              </a:rPr>
              <a:t>A virtual function is a member function that is declared in the base class using the keyword virtual and is re-defined (Overridden) in the derived class. </a:t>
            </a:r>
          </a:p>
          <a:p>
            <a:pPr algn="l" fontAlgn="base"/>
            <a:r>
              <a:rPr lang="en-US" b="1" i="0" dirty="0">
                <a:solidFill>
                  <a:srgbClr val="273239"/>
                </a:solidFill>
                <a:effectLst/>
                <a:latin typeface="urw-din"/>
              </a:rPr>
              <a:t>Some Key Points About Virtual Functions:</a:t>
            </a:r>
          </a:p>
          <a:p>
            <a:pPr lvl="1" fontAlgn="base"/>
            <a:r>
              <a:rPr lang="en-US" b="0" i="0" dirty="0">
                <a:solidFill>
                  <a:srgbClr val="273239"/>
                </a:solidFill>
                <a:effectLst/>
                <a:latin typeface="urw-din"/>
              </a:rPr>
              <a:t>Virtual functions are Dynamic in nature. </a:t>
            </a:r>
          </a:p>
          <a:p>
            <a:pPr lvl="1" fontAlgn="base"/>
            <a:r>
              <a:rPr lang="en-US" b="0" i="0" dirty="0">
                <a:solidFill>
                  <a:srgbClr val="273239"/>
                </a:solidFill>
                <a:effectLst/>
                <a:latin typeface="urw-din"/>
              </a:rPr>
              <a:t>They are defined by inserting the keyword “</a:t>
            </a:r>
            <a:r>
              <a:rPr lang="en-US" b="1" i="0" dirty="0">
                <a:solidFill>
                  <a:srgbClr val="273239"/>
                </a:solidFill>
                <a:effectLst/>
                <a:latin typeface="urw-din"/>
              </a:rPr>
              <a:t>virtual</a:t>
            </a:r>
            <a:r>
              <a:rPr lang="en-US" b="0" i="0" dirty="0">
                <a:solidFill>
                  <a:srgbClr val="273239"/>
                </a:solidFill>
                <a:effectLst/>
                <a:latin typeface="urw-din"/>
              </a:rPr>
              <a:t>” inside a base class and are always declared with a base class and overridden in a child class</a:t>
            </a:r>
          </a:p>
          <a:p>
            <a:pPr lvl="1" fontAlgn="base"/>
            <a:r>
              <a:rPr lang="en-US" b="0" i="0" dirty="0">
                <a:solidFill>
                  <a:srgbClr val="273239"/>
                </a:solidFill>
                <a:effectLst/>
                <a:latin typeface="urw-din"/>
              </a:rPr>
              <a:t>A virtual function is called during Runtime</a:t>
            </a:r>
          </a:p>
          <a:p>
            <a:pPr lvl="1" fontAlgn="base"/>
            <a:r>
              <a:rPr lang="en-US" dirty="0">
                <a:solidFill>
                  <a:srgbClr val="273239"/>
                </a:solidFill>
                <a:latin typeface="urw-din"/>
              </a:rPr>
              <a:t>See Function_Overrinding2.cpp</a:t>
            </a:r>
            <a:endParaRPr lang="en-US" b="0" i="0" dirty="0">
              <a:solidFill>
                <a:srgbClr val="273239"/>
              </a:solidFill>
              <a:effectLst/>
              <a:latin typeface="urw-din"/>
            </a:endParaRPr>
          </a:p>
          <a:p>
            <a:endParaRPr lang="en-US" dirty="0"/>
          </a:p>
        </p:txBody>
      </p:sp>
    </p:spTree>
    <p:extLst>
      <p:ext uri="{BB962C8B-B14F-4D97-AF65-F5344CB8AC3E}">
        <p14:creationId xmlns:p14="http://schemas.microsoft.com/office/powerpoint/2010/main" val="3819562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30E8F-4FD0-6A11-DA86-956B8E6A3AC6}"/>
              </a:ext>
            </a:extLst>
          </p:cNvPr>
          <p:cNvSpPr>
            <a:spLocks noGrp="1"/>
          </p:cNvSpPr>
          <p:nvPr>
            <p:ph type="title"/>
          </p:nvPr>
        </p:nvSpPr>
        <p:spPr/>
        <p:txBody>
          <a:bodyPr/>
          <a:lstStyle/>
          <a:p>
            <a:pPr algn="ctr"/>
            <a:r>
              <a:rPr lang="en-US" dirty="0"/>
              <a:t>Run Time Polymorphism</a:t>
            </a:r>
          </a:p>
        </p:txBody>
      </p:sp>
      <p:sp>
        <p:nvSpPr>
          <p:cNvPr id="3" name="Content Placeholder 2">
            <a:extLst>
              <a:ext uri="{FF2B5EF4-FFF2-40B4-BE49-F238E27FC236}">
                <a16:creationId xmlns:a16="http://schemas.microsoft.com/office/drawing/2014/main" id="{2C83B9EE-3E52-FA72-376C-3ED223D4DF9D}"/>
              </a:ext>
            </a:extLst>
          </p:cNvPr>
          <p:cNvSpPr>
            <a:spLocks noGrp="1"/>
          </p:cNvSpPr>
          <p:nvPr>
            <p:ph idx="1"/>
          </p:nvPr>
        </p:nvSpPr>
        <p:spPr/>
        <p:txBody>
          <a:bodyPr/>
          <a:lstStyle/>
          <a:p>
            <a:r>
              <a:rPr lang="en-US" b="1" dirty="0"/>
              <a:t>Virtual Function</a:t>
            </a:r>
          </a:p>
          <a:p>
            <a:r>
              <a:rPr lang="en-US" b="0" i="0" dirty="0">
                <a:solidFill>
                  <a:srgbClr val="273239"/>
                </a:solidFill>
                <a:effectLst/>
                <a:latin typeface="urw-din"/>
              </a:rPr>
              <a:t>A</a:t>
            </a:r>
            <a:r>
              <a:rPr lang="en-US" b="0" i="0" dirty="0">
                <a:effectLst/>
                <a:latin typeface="urw-din"/>
              </a:rPr>
              <a:t> </a:t>
            </a:r>
            <a:r>
              <a:rPr lang="en-US" b="1" i="0" dirty="0">
                <a:effectLst/>
                <a:latin typeface="urw-din"/>
              </a:rPr>
              <a:t>virtual function</a:t>
            </a:r>
            <a:r>
              <a:rPr lang="en-US" b="0" i="0" dirty="0">
                <a:solidFill>
                  <a:srgbClr val="273239"/>
                </a:solidFill>
                <a:effectLst/>
                <a:latin typeface="urw-din"/>
              </a:rPr>
              <a:t> is a </a:t>
            </a:r>
            <a:r>
              <a:rPr lang="en-US" b="0" i="1" dirty="0">
                <a:solidFill>
                  <a:srgbClr val="273239"/>
                </a:solidFill>
                <a:effectLst/>
                <a:latin typeface="urw-din"/>
              </a:rPr>
              <a:t>member function</a:t>
            </a:r>
            <a:r>
              <a:rPr lang="en-US" b="0" i="0" dirty="0">
                <a:solidFill>
                  <a:srgbClr val="273239"/>
                </a:solidFill>
                <a:effectLst/>
                <a:latin typeface="urw-din"/>
              </a:rPr>
              <a:t> that is declared in the </a:t>
            </a:r>
            <a:r>
              <a:rPr lang="en-US" b="0" i="1" dirty="0">
                <a:solidFill>
                  <a:srgbClr val="273239"/>
                </a:solidFill>
                <a:effectLst/>
                <a:latin typeface="urw-din"/>
              </a:rPr>
              <a:t>base</a:t>
            </a:r>
            <a:r>
              <a:rPr lang="en-US" b="0" i="0" dirty="0">
                <a:solidFill>
                  <a:srgbClr val="273239"/>
                </a:solidFill>
                <a:effectLst/>
                <a:latin typeface="urw-din"/>
              </a:rPr>
              <a:t> class using the keyword </a:t>
            </a:r>
            <a:r>
              <a:rPr lang="en-US" b="1" i="0" dirty="0">
                <a:solidFill>
                  <a:srgbClr val="273239"/>
                </a:solidFill>
                <a:effectLst/>
                <a:latin typeface="urw-din"/>
              </a:rPr>
              <a:t>virtual</a:t>
            </a:r>
            <a:r>
              <a:rPr lang="en-US" b="0" i="0" dirty="0">
                <a:solidFill>
                  <a:srgbClr val="273239"/>
                </a:solidFill>
                <a:effectLst/>
                <a:latin typeface="urw-din"/>
              </a:rPr>
              <a:t> and is re-defined (Overridden) in the </a:t>
            </a:r>
            <a:r>
              <a:rPr lang="en-US" b="0" i="1" dirty="0">
                <a:solidFill>
                  <a:srgbClr val="273239"/>
                </a:solidFill>
                <a:effectLst/>
                <a:latin typeface="urw-din"/>
              </a:rPr>
              <a:t>derived</a:t>
            </a:r>
            <a:r>
              <a:rPr lang="en-US" b="0" i="0" dirty="0">
                <a:solidFill>
                  <a:srgbClr val="273239"/>
                </a:solidFill>
                <a:effectLst/>
                <a:latin typeface="urw-din"/>
              </a:rPr>
              <a:t> class. </a:t>
            </a:r>
          </a:p>
          <a:p>
            <a:r>
              <a:rPr lang="en-US" b="0" i="0" dirty="0">
                <a:solidFill>
                  <a:srgbClr val="273239"/>
                </a:solidFill>
                <a:effectLst/>
                <a:latin typeface="urw-din"/>
              </a:rPr>
              <a:t>It tells the compiler to perform late binding where the compiler matches the object with the right called function and executes it during the runtime. </a:t>
            </a:r>
          </a:p>
          <a:p>
            <a:r>
              <a:rPr lang="en-US" b="0" i="0" dirty="0">
                <a:solidFill>
                  <a:srgbClr val="273239"/>
                </a:solidFill>
                <a:effectLst/>
                <a:latin typeface="urw-din"/>
              </a:rPr>
              <a:t>This technique falls under Runtime Polymorphism</a:t>
            </a:r>
            <a:endParaRPr lang="en-US" b="1" dirty="0"/>
          </a:p>
        </p:txBody>
      </p:sp>
    </p:spTree>
    <p:extLst>
      <p:ext uri="{BB962C8B-B14F-4D97-AF65-F5344CB8AC3E}">
        <p14:creationId xmlns:p14="http://schemas.microsoft.com/office/powerpoint/2010/main" val="959245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970D2-082B-DAD4-3495-BE430C9952CA}"/>
              </a:ext>
            </a:extLst>
          </p:cNvPr>
          <p:cNvSpPr>
            <a:spLocks noGrp="1"/>
          </p:cNvSpPr>
          <p:nvPr>
            <p:ph type="title"/>
          </p:nvPr>
        </p:nvSpPr>
        <p:spPr/>
        <p:txBody>
          <a:bodyPr/>
          <a:lstStyle/>
          <a:p>
            <a:pPr algn="ctr"/>
            <a:r>
              <a:rPr lang="en-US" dirty="0"/>
              <a:t>Run Time Polymorphism</a:t>
            </a:r>
          </a:p>
        </p:txBody>
      </p:sp>
      <p:sp>
        <p:nvSpPr>
          <p:cNvPr id="3" name="Content Placeholder 2">
            <a:extLst>
              <a:ext uri="{FF2B5EF4-FFF2-40B4-BE49-F238E27FC236}">
                <a16:creationId xmlns:a16="http://schemas.microsoft.com/office/drawing/2014/main" id="{5C04B88C-8B34-7CC0-9154-77C448537A9D}"/>
              </a:ext>
            </a:extLst>
          </p:cNvPr>
          <p:cNvSpPr>
            <a:spLocks noGrp="1"/>
          </p:cNvSpPr>
          <p:nvPr>
            <p:ph idx="1"/>
          </p:nvPr>
        </p:nvSpPr>
        <p:spPr/>
        <p:txBody>
          <a:bodyPr/>
          <a:lstStyle/>
          <a:p>
            <a:r>
              <a:rPr lang="en-US" dirty="0"/>
              <a:t>Key Points (</a:t>
            </a:r>
            <a:r>
              <a:rPr lang="en-US"/>
              <a:t>Reading Assignment)</a:t>
            </a:r>
            <a:endParaRPr lang="en-US" dirty="0"/>
          </a:p>
          <a:p>
            <a:pPr lvl="1"/>
            <a:r>
              <a:rPr lang="en-US" b="0" i="1" dirty="0">
                <a:solidFill>
                  <a:srgbClr val="273239"/>
                </a:solidFill>
                <a:effectLst/>
                <a:latin typeface="urw-din"/>
              </a:rPr>
              <a:t>In C++ what calling a virtual functions means is that; if we call a member function then it could cause a different function to be executed instead depending on what type of object invoked it. </a:t>
            </a:r>
          </a:p>
          <a:p>
            <a:pPr lvl="1"/>
            <a:r>
              <a:rPr lang="en-US" b="0" i="1" dirty="0">
                <a:solidFill>
                  <a:srgbClr val="273239"/>
                </a:solidFill>
                <a:effectLst/>
                <a:latin typeface="urw-din"/>
              </a:rPr>
              <a:t>Because overriding from derived classes hasn’t happened yet, the virtual call mechanism is disallowed in constructors. </a:t>
            </a:r>
          </a:p>
          <a:p>
            <a:pPr lvl="1"/>
            <a:r>
              <a:rPr lang="en-US" b="0" i="1" dirty="0">
                <a:solidFill>
                  <a:srgbClr val="273239"/>
                </a:solidFill>
                <a:effectLst/>
                <a:latin typeface="urw-din"/>
              </a:rPr>
              <a:t>Also note that objects are built from the ground up or follows a bottom to top approach.</a:t>
            </a:r>
            <a:endParaRPr lang="en-US" dirty="0"/>
          </a:p>
        </p:txBody>
      </p:sp>
    </p:spTree>
    <p:extLst>
      <p:ext uri="{BB962C8B-B14F-4D97-AF65-F5344CB8AC3E}">
        <p14:creationId xmlns:p14="http://schemas.microsoft.com/office/powerpoint/2010/main" val="2499362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65E72-F3BC-6108-5873-1C6E9445103C}"/>
              </a:ext>
            </a:extLst>
          </p:cNvPr>
          <p:cNvSpPr>
            <a:spLocks noGrp="1"/>
          </p:cNvSpPr>
          <p:nvPr>
            <p:ph type="title"/>
          </p:nvPr>
        </p:nvSpPr>
        <p:spPr/>
        <p:txBody>
          <a:bodyPr/>
          <a:lstStyle/>
          <a:p>
            <a:pPr algn="ctr"/>
            <a:r>
              <a:rPr lang="en-US" dirty="0"/>
              <a:t>Run Time Polymorphism</a:t>
            </a:r>
          </a:p>
        </p:txBody>
      </p:sp>
      <p:sp>
        <p:nvSpPr>
          <p:cNvPr id="3" name="Content Placeholder 2">
            <a:extLst>
              <a:ext uri="{FF2B5EF4-FFF2-40B4-BE49-F238E27FC236}">
                <a16:creationId xmlns:a16="http://schemas.microsoft.com/office/drawing/2014/main" id="{56A1B87B-715B-3AF5-AA86-4B028F5A8913}"/>
              </a:ext>
            </a:extLst>
          </p:cNvPr>
          <p:cNvSpPr>
            <a:spLocks noGrp="1"/>
          </p:cNvSpPr>
          <p:nvPr>
            <p:ph idx="1"/>
          </p:nvPr>
        </p:nvSpPr>
        <p:spPr/>
        <p:txBody>
          <a:bodyPr>
            <a:normAutofit fontScale="92500" lnSpcReduction="20000"/>
          </a:bodyPr>
          <a:lstStyle/>
          <a:p>
            <a:r>
              <a:rPr lang="en-US" dirty="0"/>
              <a:t>See example: Virtual1.cpp</a:t>
            </a:r>
          </a:p>
          <a:p>
            <a:pPr marL="0" indent="0" algn="just" fontAlgn="base">
              <a:buNone/>
            </a:pPr>
            <a:r>
              <a:rPr lang="en-US" b="1" i="0" dirty="0">
                <a:solidFill>
                  <a:srgbClr val="273239"/>
                </a:solidFill>
                <a:effectLst/>
                <a:latin typeface="urw-din"/>
              </a:rPr>
              <a:t>In the above example:</a:t>
            </a:r>
            <a:endParaRPr lang="en-US" b="0" i="0" dirty="0">
              <a:solidFill>
                <a:srgbClr val="273239"/>
              </a:solidFill>
              <a:effectLst/>
              <a:latin typeface="urw-din"/>
            </a:endParaRPr>
          </a:p>
          <a:p>
            <a:pPr algn="just" fontAlgn="base">
              <a:buFont typeface="Arial" panose="020B0604020202020204" pitchFamily="34" charset="0"/>
              <a:buChar char="•"/>
            </a:pPr>
            <a:r>
              <a:rPr lang="en-US" b="0" i="0" dirty="0">
                <a:solidFill>
                  <a:srgbClr val="273239"/>
                </a:solidFill>
                <a:effectLst/>
                <a:latin typeface="urw-din"/>
              </a:rPr>
              <a:t>We store the address of each child’s class </a:t>
            </a:r>
            <a:r>
              <a:rPr lang="en-US" b="1" i="0" dirty="0">
                <a:solidFill>
                  <a:srgbClr val="273239"/>
                </a:solidFill>
                <a:effectLst/>
                <a:latin typeface="urw-din"/>
              </a:rPr>
              <a:t>Rectangle</a:t>
            </a:r>
            <a:r>
              <a:rPr lang="en-US" b="0" i="0" dirty="0">
                <a:solidFill>
                  <a:srgbClr val="273239"/>
                </a:solidFill>
                <a:effectLst/>
                <a:latin typeface="urw-din"/>
              </a:rPr>
              <a:t> and </a:t>
            </a:r>
            <a:r>
              <a:rPr lang="en-US" b="1" i="0" dirty="0">
                <a:solidFill>
                  <a:srgbClr val="273239"/>
                </a:solidFill>
                <a:effectLst/>
                <a:latin typeface="urw-din"/>
              </a:rPr>
              <a:t>Square</a:t>
            </a:r>
            <a:r>
              <a:rPr lang="en-US" b="0" i="0" dirty="0">
                <a:solidFill>
                  <a:srgbClr val="273239"/>
                </a:solidFill>
                <a:effectLst/>
                <a:latin typeface="urw-din"/>
              </a:rPr>
              <a:t> object in </a:t>
            </a:r>
            <a:r>
              <a:rPr lang="en-US" b="1" i="0" dirty="0">
                <a:solidFill>
                  <a:srgbClr val="273239"/>
                </a:solidFill>
                <a:effectLst/>
                <a:latin typeface="urw-din"/>
              </a:rPr>
              <a:t>s</a:t>
            </a:r>
            <a:r>
              <a:rPr lang="en-US" b="0" i="0" dirty="0">
                <a:solidFill>
                  <a:srgbClr val="273239"/>
                </a:solidFill>
                <a:effectLst/>
                <a:latin typeface="urw-din"/>
              </a:rPr>
              <a:t> and</a:t>
            </a:r>
          </a:p>
          <a:p>
            <a:pPr algn="just" fontAlgn="base">
              <a:buFont typeface="Arial" panose="020B0604020202020204" pitchFamily="34" charset="0"/>
              <a:buChar char="•"/>
            </a:pPr>
            <a:r>
              <a:rPr lang="en-US" b="0" i="0" dirty="0">
                <a:solidFill>
                  <a:srgbClr val="273239"/>
                </a:solidFill>
                <a:effectLst/>
                <a:latin typeface="urw-din"/>
              </a:rPr>
              <a:t>Then we call the </a:t>
            </a:r>
            <a:r>
              <a:rPr lang="en-US" b="1" i="0" dirty="0" err="1">
                <a:solidFill>
                  <a:srgbClr val="273239"/>
                </a:solidFill>
                <a:effectLst/>
                <a:latin typeface="urw-din"/>
              </a:rPr>
              <a:t>get_Area</a:t>
            </a:r>
            <a:r>
              <a:rPr lang="en-US" b="1" i="0" dirty="0">
                <a:solidFill>
                  <a:srgbClr val="273239"/>
                </a:solidFill>
                <a:effectLst/>
                <a:latin typeface="urw-din"/>
              </a:rPr>
              <a:t>()</a:t>
            </a:r>
            <a:r>
              <a:rPr lang="en-US" b="0" i="0" dirty="0">
                <a:solidFill>
                  <a:srgbClr val="273239"/>
                </a:solidFill>
                <a:effectLst/>
                <a:latin typeface="urw-din"/>
              </a:rPr>
              <a:t> function on it,</a:t>
            </a:r>
          </a:p>
          <a:p>
            <a:pPr algn="just" fontAlgn="base">
              <a:buFont typeface="Arial" panose="020B0604020202020204" pitchFamily="34" charset="0"/>
              <a:buChar char="•"/>
            </a:pPr>
            <a:r>
              <a:rPr lang="en-US" b="0" i="0" dirty="0">
                <a:solidFill>
                  <a:srgbClr val="273239"/>
                </a:solidFill>
                <a:effectLst/>
                <a:latin typeface="urw-din"/>
              </a:rPr>
              <a:t>Ideally, it should have called the respective </a:t>
            </a:r>
            <a:r>
              <a:rPr lang="en-US" b="1" i="0" dirty="0" err="1">
                <a:solidFill>
                  <a:srgbClr val="273239"/>
                </a:solidFill>
                <a:effectLst/>
                <a:latin typeface="urw-din"/>
              </a:rPr>
              <a:t>get_Area</a:t>
            </a:r>
            <a:r>
              <a:rPr lang="en-US" b="1" i="0" dirty="0">
                <a:solidFill>
                  <a:srgbClr val="273239"/>
                </a:solidFill>
                <a:effectLst/>
                <a:latin typeface="urw-din"/>
              </a:rPr>
              <a:t>()</a:t>
            </a:r>
            <a:r>
              <a:rPr lang="en-US" b="0" i="0" dirty="0">
                <a:solidFill>
                  <a:srgbClr val="273239"/>
                </a:solidFill>
                <a:effectLst/>
                <a:latin typeface="urw-din"/>
              </a:rPr>
              <a:t> functions of the child classes but</a:t>
            </a:r>
          </a:p>
          <a:p>
            <a:pPr algn="just" fontAlgn="base">
              <a:buFont typeface="Arial" panose="020B0604020202020204" pitchFamily="34" charset="0"/>
              <a:buChar char="•"/>
            </a:pPr>
            <a:r>
              <a:rPr lang="en-US" b="0" i="0" dirty="0">
                <a:solidFill>
                  <a:srgbClr val="273239"/>
                </a:solidFill>
                <a:effectLst/>
                <a:latin typeface="urw-din"/>
              </a:rPr>
              <a:t>Instead, it calls the </a:t>
            </a:r>
            <a:r>
              <a:rPr lang="en-US" b="1" i="0" dirty="0" err="1">
                <a:solidFill>
                  <a:srgbClr val="273239"/>
                </a:solidFill>
                <a:effectLst/>
                <a:latin typeface="urw-din"/>
              </a:rPr>
              <a:t>get_Area</a:t>
            </a:r>
            <a:r>
              <a:rPr lang="en-US" b="1" i="0" dirty="0">
                <a:solidFill>
                  <a:srgbClr val="273239"/>
                </a:solidFill>
                <a:effectLst/>
                <a:latin typeface="urw-din"/>
              </a:rPr>
              <a:t>()</a:t>
            </a:r>
            <a:r>
              <a:rPr lang="en-US" b="0" i="0" dirty="0">
                <a:solidFill>
                  <a:srgbClr val="273239"/>
                </a:solidFill>
                <a:effectLst/>
                <a:latin typeface="urw-din"/>
              </a:rPr>
              <a:t> defined in the base class.</a:t>
            </a:r>
          </a:p>
          <a:p>
            <a:pPr algn="just" fontAlgn="base">
              <a:buFont typeface="Arial" panose="020B0604020202020204" pitchFamily="34" charset="0"/>
              <a:buChar char="•"/>
            </a:pPr>
            <a:r>
              <a:rPr lang="en-US" b="0" i="0" dirty="0">
                <a:solidFill>
                  <a:srgbClr val="273239"/>
                </a:solidFill>
                <a:effectLst/>
                <a:latin typeface="urw-din"/>
              </a:rPr>
              <a:t>This happens due to static linkage which means the call to</a:t>
            </a:r>
            <a:r>
              <a:rPr lang="en-US" b="1" i="0" dirty="0">
                <a:solidFill>
                  <a:srgbClr val="273239"/>
                </a:solidFill>
                <a:effectLst/>
                <a:latin typeface="urw-din"/>
              </a:rPr>
              <a:t> </a:t>
            </a:r>
            <a:r>
              <a:rPr lang="en-US" b="1" i="0" dirty="0" err="1">
                <a:solidFill>
                  <a:srgbClr val="273239"/>
                </a:solidFill>
                <a:effectLst/>
                <a:latin typeface="urw-din"/>
              </a:rPr>
              <a:t>get_Area</a:t>
            </a:r>
            <a:r>
              <a:rPr lang="en-US" b="1" i="0" dirty="0">
                <a:solidFill>
                  <a:srgbClr val="273239"/>
                </a:solidFill>
                <a:effectLst/>
                <a:latin typeface="urw-din"/>
              </a:rPr>
              <a:t>()</a:t>
            </a:r>
            <a:r>
              <a:rPr lang="en-US" b="0" i="0" dirty="0">
                <a:solidFill>
                  <a:srgbClr val="273239"/>
                </a:solidFill>
                <a:effectLst/>
                <a:latin typeface="urw-din"/>
              </a:rPr>
              <a:t> is getting set only once by the compiler which is in the base class.</a:t>
            </a:r>
          </a:p>
          <a:p>
            <a:pPr algn="just" fontAlgn="base">
              <a:buFont typeface="Arial" panose="020B0604020202020204" pitchFamily="34" charset="0"/>
              <a:buChar char="•"/>
            </a:pPr>
            <a:r>
              <a:rPr lang="en-US" dirty="0">
                <a:solidFill>
                  <a:srgbClr val="273239"/>
                </a:solidFill>
                <a:latin typeface="urw-din"/>
              </a:rPr>
              <a:t>Solution???? </a:t>
            </a:r>
            <a:endParaRPr lang="en-US" b="0" i="0" dirty="0">
              <a:solidFill>
                <a:srgbClr val="273239"/>
              </a:solidFill>
              <a:effectLst/>
              <a:latin typeface="urw-din"/>
            </a:endParaRPr>
          </a:p>
          <a:p>
            <a:endParaRPr lang="en-US" dirty="0"/>
          </a:p>
        </p:txBody>
      </p:sp>
    </p:spTree>
    <p:extLst>
      <p:ext uri="{BB962C8B-B14F-4D97-AF65-F5344CB8AC3E}">
        <p14:creationId xmlns:p14="http://schemas.microsoft.com/office/powerpoint/2010/main" val="624059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65E72-F3BC-6108-5873-1C6E9445103C}"/>
              </a:ext>
            </a:extLst>
          </p:cNvPr>
          <p:cNvSpPr>
            <a:spLocks noGrp="1"/>
          </p:cNvSpPr>
          <p:nvPr>
            <p:ph type="title"/>
          </p:nvPr>
        </p:nvSpPr>
        <p:spPr/>
        <p:txBody>
          <a:bodyPr/>
          <a:lstStyle/>
          <a:p>
            <a:pPr algn="ctr"/>
            <a:r>
              <a:rPr lang="en-US" dirty="0"/>
              <a:t>Run Time Polymorphism</a:t>
            </a:r>
          </a:p>
        </p:txBody>
      </p:sp>
      <p:sp>
        <p:nvSpPr>
          <p:cNvPr id="3" name="Content Placeholder 2">
            <a:extLst>
              <a:ext uri="{FF2B5EF4-FFF2-40B4-BE49-F238E27FC236}">
                <a16:creationId xmlns:a16="http://schemas.microsoft.com/office/drawing/2014/main" id="{56A1B87B-715B-3AF5-AA86-4B028F5A8913}"/>
              </a:ext>
            </a:extLst>
          </p:cNvPr>
          <p:cNvSpPr>
            <a:spLocks noGrp="1"/>
          </p:cNvSpPr>
          <p:nvPr>
            <p:ph idx="1"/>
          </p:nvPr>
        </p:nvSpPr>
        <p:spPr/>
        <p:txBody>
          <a:bodyPr>
            <a:normAutofit/>
          </a:bodyPr>
          <a:lstStyle/>
          <a:p>
            <a:r>
              <a:rPr lang="en-US" dirty="0"/>
              <a:t>See example: Virtual2.cpp</a:t>
            </a:r>
          </a:p>
          <a:p>
            <a:r>
              <a:rPr lang="en-US" b="1" i="0" dirty="0">
                <a:solidFill>
                  <a:srgbClr val="273239"/>
                </a:solidFill>
                <a:effectLst/>
                <a:latin typeface="urw-din"/>
              </a:rPr>
              <a:t>What is the use of Virtual Function?</a:t>
            </a:r>
            <a:r>
              <a:rPr lang="en-US" b="0" i="0" dirty="0">
                <a:solidFill>
                  <a:srgbClr val="273239"/>
                </a:solidFill>
                <a:effectLst/>
                <a:latin typeface="urw-din"/>
              </a:rPr>
              <a:t> </a:t>
            </a:r>
            <a:br>
              <a:rPr lang="en-US" dirty="0"/>
            </a:br>
            <a:r>
              <a:rPr lang="en-US" b="0" i="0" dirty="0">
                <a:solidFill>
                  <a:srgbClr val="273239"/>
                </a:solidFill>
                <a:effectLst/>
                <a:latin typeface="urw-din"/>
              </a:rPr>
              <a:t>Virtual functions allow us to create a list of base class pointers and call methods of any of the derived classes without even knowing the kind of derived class object. </a:t>
            </a:r>
            <a:endParaRPr lang="en-US" dirty="0"/>
          </a:p>
          <a:p>
            <a:endParaRPr lang="en-US" dirty="0"/>
          </a:p>
        </p:txBody>
      </p:sp>
    </p:spTree>
    <p:extLst>
      <p:ext uri="{BB962C8B-B14F-4D97-AF65-F5344CB8AC3E}">
        <p14:creationId xmlns:p14="http://schemas.microsoft.com/office/powerpoint/2010/main" val="2613135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81412-0890-EED8-DAD9-ECC3F3564180}"/>
              </a:ext>
            </a:extLst>
          </p:cNvPr>
          <p:cNvSpPr>
            <a:spLocks noGrp="1"/>
          </p:cNvSpPr>
          <p:nvPr>
            <p:ph type="title"/>
          </p:nvPr>
        </p:nvSpPr>
        <p:spPr/>
        <p:txBody>
          <a:bodyPr/>
          <a:lstStyle/>
          <a:p>
            <a:pPr algn="ctr"/>
            <a:r>
              <a:rPr lang="en-US" dirty="0"/>
              <a:t>Summary of Virtual Function</a:t>
            </a:r>
          </a:p>
        </p:txBody>
      </p:sp>
      <p:sp>
        <p:nvSpPr>
          <p:cNvPr id="3" name="Content Placeholder 2">
            <a:extLst>
              <a:ext uri="{FF2B5EF4-FFF2-40B4-BE49-F238E27FC236}">
                <a16:creationId xmlns:a16="http://schemas.microsoft.com/office/drawing/2014/main" id="{A9304BB7-8D62-668E-B9D5-B9ECD3A2BFFE}"/>
              </a:ext>
            </a:extLst>
          </p:cNvPr>
          <p:cNvSpPr>
            <a:spLocks noGrp="1"/>
          </p:cNvSpPr>
          <p:nvPr>
            <p:ph idx="1"/>
          </p:nvPr>
        </p:nvSpPr>
        <p:spPr/>
        <p:txBody>
          <a:bodyPr/>
          <a:lstStyle/>
          <a:p>
            <a:pPr algn="just"/>
            <a:r>
              <a:rPr lang="en-US" b="0" i="0" dirty="0">
                <a:solidFill>
                  <a:srgbClr val="000000"/>
                </a:solidFill>
                <a:effectLst/>
                <a:latin typeface="Nunito" pitchFamily="2" charset="0"/>
              </a:rPr>
              <a:t>A </a:t>
            </a:r>
            <a:r>
              <a:rPr lang="en-US" b="1" i="0" dirty="0">
                <a:solidFill>
                  <a:srgbClr val="000000"/>
                </a:solidFill>
                <a:effectLst/>
                <a:latin typeface="Nunito" pitchFamily="2" charset="0"/>
              </a:rPr>
              <a:t>virtual</a:t>
            </a:r>
            <a:r>
              <a:rPr lang="en-US" b="0" i="0" dirty="0">
                <a:solidFill>
                  <a:srgbClr val="000000"/>
                </a:solidFill>
                <a:effectLst/>
                <a:latin typeface="Nunito" pitchFamily="2" charset="0"/>
              </a:rPr>
              <a:t> function is a function in a base class that is declared using the keyword </a:t>
            </a:r>
            <a:r>
              <a:rPr lang="en-US" b="1" i="0" dirty="0">
                <a:solidFill>
                  <a:srgbClr val="000000"/>
                </a:solidFill>
                <a:effectLst/>
                <a:latin typeface="Nunito" pitchFamily="2" charset="0"/>
              </a:rPr>
              <a:t>virtual</a:t>
            </a:r>
            <a:r>
              <a:rPr lang="en-US" b="0" i="0" dirty="0">
                <a:solidFill>
                  <a:srgbClr val="000000"/>
                </a:solidFill>
                <a:effectLst/>
                <a:latin typeface="Nunito" pitchFamily="2" charset="0"/>
              </a:rPr>
              <a:t>. Defining in a base class a virtual function, with another version in a derived class, signals to the compiler that we don't want static linkage for this function.</a:t>
            </a:r>
          </a:p>
          <a:p>
            <a:pPr algn="just"/>
            <a:r>
              <a:rPr lang="en-US" b="0" i="0" dirty="0">
                <a:solidFill>
                  <a:srgbClr val="000000"/>
                </a:solidFill>
                <a:effectLst/>
                <a:latin typeface="Nunito" pitchFamily="2" charset="0"/>
              </a:rPr>
              <a:t>What we do want is the selection of the function to be called at any given point in the program to be based on the kind of object for which it is called. This sort of operation is referred to as </a:t>
            </a:r>
            <a:r>
              <a:rPr lang="en-US" b="1" i="0" dirty="0">
                <a:solidFill>
                  <a:srgbClr val="000000"/>
                </a:solidFill>
                <a:effectLst/>
                <a:latin typeface="Nunito" pitchFamily="2" charset="0"/>
              </a:rPr>
              <a:t>dynamic linkage</a:t>
            </a:r>
            <a:r>
              <a:rPr lang="en-US" b="0" i="0" dirty="0">
                <a:solidFill>
                  <a:srgbClr val="000000"/>
                </a:solidFill>
                <a:effectLst/>
                <a:latin typeface="Nunito" pitchFamily="2" charset="0"/>
              </a:rPr>
              <a:t>, or </a:t>
            </a:r>
            <a:r>
              <a:rPr lang="en-US" b="1" i="0" dirty="0">
                <a:solidFill>
                  <a:srgbClr val="000000"/>
                </a:solidFill>
                <a:effectLst/>
                <a:latin typeface="Nunito" pitchFamily="2" charset="0"/>
              </a:rPr>
              <a:t>late binding</a:t>
            </a:r>
            <a:endParaRPr lang="en-US" b="0" i="0" dirty="0">
              <a:solidFill>
                <a:srgbClr val="000000"/>
              </a:solidFill>
              <a:effectLst/>
              <a:latin typeface="Nunito" pitchFamily="2" charset="0"/>
            </a:endParaRPr>
          </a:p>
          <a:p>
            <a:endParaRPr lang="en-US" dirty="0"/>
          </a:p>
        </p:txBody>
      </p:sp>
    </p:spTree>
    <p:extLst>
      <p:ext uri="{BB962C8B-B14F-4D97-AF65-F5344CB8AC3E}">
        <p14:creationId xmlns:p14="http://schemas.microsoft.com/office/powerpoint/2010/main" val="3418661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E8B8-9B4F-FCF6-30C9-39C5CE2F4ED4}"/>
              </a:ext>
            </a:extLst>
          </p:cNvPr>
          <p:cNvSpPr>
            <a:spLocks noGrp="1"/>
          </p:cNvSpPr>
          <p:nvPr>
            <p:ph type="title"/>
          </p:nvPr>
        </p:nvSpPr>
        <p:spPr/>
        <p:txBody>
          <a:bodyPr/>
          <a:lstStyle/>
          <a:p>
            <a:pPr algn="ctr"/>
            <a:r>
              <a:rPr lang="en-US" b="0" i="0" dirty="0">
                <a:solidFill>
                  <a:srgbClr val="000000"/>
                </a:solidFill>
                <a:effectLst/>
                <a:latin typeface="Heebo" pitchFamily="2" charset="-79"/>
                <a:cs typeface="Heebo" pitchFamily="2" charset="-79"/>
              </a:rPr>
              <a:t>Pure Virtual Functions</a:t>
            </a:r>
            <a:br>
              <a:rPr lang="en-US" b="0" i="0" dirty="0">
                <a:solidFill>
                  <a:srgbClr val="000000"/>
                </a:solidFill>
                <a:effectLst/>
                <a:latin typeface="Heebo" pitchFamily="2" charset="-79"/>
                <a:cs typeface="Heebo" pitchFamily="2" charset="-79"/>
              </a:rPr>
            </a:br>
            <a:endParaRPr lang="en-US" dirty="0"/>
          </a:p>
        </p:txBody>
      </p:sp>
      <p:sp>
        <p:nvSpPr>
          <p:cNvPr id="3" name="Content Placeholder 2">
            <a:extLst>
              <a:ext uri="{FF2B5EF4-FFF2-40B4-BE49-F238E27FC236}">
                <a16:creationId xmlns:a16="http://schemas.microsoft.com/office/drawing/2014/main" id="{9E253907-0067-A81D-7840-F5AF8F265BF1}"/>
              </a:ext>
            </a:extLst>
          </p:cNvPr>
          <p:cNvSpPr>
            <a:spLocks noGrp="1"/>
          </p:cNvSpPr>
          <p:nvPr>
            <p:ph idx="1"/>
          </p:nvPr>
        </p:nvSpPr>
        <p:spPr/>
        <p:txBody>
          <a:bodyPr/>
          <a:lstStyle/>
          <a:p>
            <a:pPr algn="just"/>
            <a:r>
              <a:rPr lang="en-US" b="0" i="0" dirty="0">
                <a:solidFill>
                  <a:srgbClr val="000000"/>
                </a:solidFill>
                <a:effectLst/>
                <a:latin typeface="Nunito" pitchFamily="2" charset="0"/>
              </a:rPr>
              <a:t>It is possible that you want to include a virtual function in a base class so that it may be redefined in a derived class to suit the objects of that class, but that there is no meaningful definition you could give for the function in the base class.</a:t>
            </a:r>
          </a:p>
          <a:p>
            <a:pPr algn="just"/>
            <a:r>
              <a:rPr lang="en-US" b="0" i="0" dirty="0">
                <a:solidFill>
                  <a:srgbClr val="000000"/>
                </a:solidFill>
                <a:effectLst/>
                <a:latin typeface="Nunito" pitchFamily="2" charset="0"/>
              </a:rPr>
              <a:t>We can change the virtual function area() in the base class to the following.</a:t>
            </a:r>
          </a:p>
          <a:p>
            <a:endParaRPr lang="en-US" dirty="0"/>
          </a:p>
        </p:txBody>
      </p:sp>
    </p:spTree>
    <p:extLst>
      <p:ext uri="{BB962C8B-B14F-4D97-AF65-F5344CB8AC3E}">
        <p14:creationId xmlns:p14="http://schemas.microsoft.com/office/powerpoint/2010/main" val="2729665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C2CE4-92C8-CE9E-2100-52E0F7B394B3}"/>
              </a:ext>
            </a:extLst>
          </p:cNvPr>
          <p:cNvSpPr>
            <a:spLocks noGrp="1"/>
          </p:cNvSpPr>
          <p:nvPr>
            <p:ph type="title"/>
          </p:nvPr>
        </p:nvSpPr>
        <p:spPr/>
        <p:txBody>
          <a:bodyPr/>
          <a:lstStyle/>
          <a:p>
            <a:pPr algn="ctr"/>
            <a:r>
              <a:rPr lang="en-US" dirty="0"/>
              <a:t>Contents</a:t>
            </a:r>
          </a:p>
        </p:txBody>
      </p:sp>
      <p:sp>
        <p:nvSpPr>
          <p:cNvPr id="3" name="Content Placeholder 2">
            <a:extLst>
              <a:ext uri="{FF2B5EF4-FFF2-40B4-BE49-F238E27FC236}">
                <a16:creationId xmlns:a16="http://schemas.microsoft.com/office/drawing/2014/main" id="{7E48C50D-870E-8A87-BA8A-C9D9A92D047A}"/>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Polymorphism</a:t>
            </a:r>
          </a:p>
          <a:p>
            <a:pPr marL="0" marR="0" algn="just">
              <a:lnSpc>
                <a:spcPct val="105000"/>
              </a:lnSpc>
              <a:spcBef>
                <a:spcPts val="0"/>
              </a:spcBef>
              <a:spcAft>
                <a:spcPts val="0"/>
              </a:spcAft>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Static vs Dynamic Binding</a:t>
            </a:r>
          </a:p>
          <a:p>
            <a:pPr marL="0" marR="0" algn="just">
              <a:lnSpc>
                <a:spcPct val="105000"/>
              </a:lnSpc>
              <a:spcBef>
                <a:spcPts val="0"/>
              </a:spcBef>
              <a:spcAft>
                <a:spcPts val="0"/>
              </a:spcAft>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 Virtual Functions</a:t>
            </a:r>
          </a:p>
          <a:p>
            <a:pPr marL="0" marR="0" algn="just">
              <a:lnSpc>
                <a:spcPct val="105000"/>
              </a:lnSpc>
              <a:spcBef>
                <a:spcPts val="0"/>
              </a:spcBef>
              <a:spcAft>
                <a:spcPts val="0"/>
              </a:spcAft>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 Overriding, </a:t>
            </a:r>
            <a:endParaRPr lang="en-US" sz="1800" dirty="0">
              <a:solidFill>
                <a:srgbClr val="00000A"/>
              </a:solidFill>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Overloading vs Overriding</a:t>
            </a:r>
            <a:endParaRPr lang="en-US" dirty="0"/>
          </a:p>
        </p:txBody>
      </p:sp>
    </p:spTree>
    <p:extLst>
      <p:ext uri="{BB962C8B-B14F-4D97-AF65-F5344CB8AC3E}">
        <p14:creationId xmlns:p14="http://schemas.microsoft.com/office/powerpoint/2010/main" val="4054937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E8B8-9B4F-FCF6-30C9-39C5CE2F4ED4}"/>
              </a:ext>
            </a:extLst>
          </p:cNvPr>
          <p:cNvSpPr>
            <a:spLocks noGrp="1"/>
          </p:cNvSpPr>
          <p:nvPr>
            <p:ph type="title"/>
          </p:nvPr>
        </p:nvSpPr>
        <p:spPr/>
        <p:txBody>
          <a:bodyPr/>
          <a:lstStyle/>
          <a:p>
            <a:pPr algn="ctr"/>
            <a:r>
              <a:rPr lang="en-US" b="0" i="0" dirty="0">
                <a:solidFill>
                  <a:srgbClr val="000000"/>
                </a:solidFill>
                <a:effectLst/>
                <a:latin typeface="Heebo" pitchFamily="2" charset="-79"/>
                <a:cs typeface="Heebo" pitchFamily="2" charset="-79"/>
              </a:rPr>
              <a:t>Pure Virtual Functions</a:t>
            </a:r>
            <a:br>
              <a:rPr lang="en-US" b="0" i="0" dirty="0">
                <a:solidFill>
                  <a:srgbClr val="000000"/>
                </a:solidFill>
                <a:effectLst/>
                <a:latin typeface="Heebo" pitchFamily="2" charset="-79"/>
                <a:cs typeface="Heebo" pitchFamily="2" charset="-79"/>
              </a:rPr>
            </a:br>
            <a:endParaRPr lang="en-US" dirty="0"/>
          </a:p>
        </p:txBody>
      </p:sp>
      <p:sp>
        <p:nvSpPr>
          <p:cNvPr id="3" name="Content Placeholder 2">
            <a:extLst>
              <a:ext uri="{FF2B5EF4-FFF2-40B4-BE49-F238E27FC236}">
                <a16:creationId xmlns:a16="http://schemas.microsoft.com/office/drawing/2014/main" id="{9E253907-0067-A81D-7840-F5AF8F265BF1}"/>
              </a:ext>
            </a:extLst>
          </p:cNvPr>
          <p:cNvSpPr>
            <a:spLocks noGrp="1"/>
          </p:cNvSpPr>
          <p:nvPr>
            <p:ph idx="1"/>
          </p:nvPr>
        </p:nvSpPr>
        <p:spPr/>
        <p:txBody>
          <a:bodyPr>
            <a:normAutofit fontScale="70000" lnSpcReduction="20000"/>
          </a:bodyPr>
          <a:lstStyle/>
          <a:p>
            <a:pPr marL="0" indent="0">
              <a:buNone/>
            </a:pPr>
            <a:r>
              <a:rPr lang="en-US" dirty="0"/>
              <a:t>Pure virtual functions are used</a:t>
            </a:r>
          </a:p>
          <a:p>
            <a:r>
              <a:rPr lang="en-US" dirty="0"/>
              <a:t>if a function doesn't have any use in the base class</a:t>
            </a:r>
          </a:p>
          <a:p>
            <a:r>
              <a:rPr lang="en-US" dirty="0"/>
              <a:t>But the function must be implemented by all its derived classes</a:t>
            </a:r>
          </a:p>
          <a:p>
            <a:pPr marL="0" indent="0">
              <a:buNone/>
            </a:pPr>
            <a:r>
              <a:rPr lang="en-US" dirty="0"/>
              <a:t>Let's take an example,</a:t>
            </a:r>
          </a:p>
          <a:p>
            <a:pPr marL="0" indent="0">
              <a:buNone/>
            </a:pPr>
            <a:endParaRPr lang="en-US" dirty="0"/>
          </a:p>
          <a:p>
            <a:r>
              <a:rPr lang="en-US" dirty="0"/>
              <a:t>Suppose, we have derived Triangle, Square and Circle classes from the Shape class, and we want to calculate the area of all these shapes.</a:t>
            </a:r>
          </a:p>
          <a:p>
            <a:pPr marL="0" indent="0">
              <a:buNone/>
            </a:pPr>
            <a:endParaRPr lang="en-US" dirty="0"/>
          </a:p>
          <a:p>
            <a:r>
              <a:rPr lang="en-US" dirty="0"/>
              <a:t>In this case, we can create a pure virtual function named </a:t>
            </a:r>
            <a:r>
              <a:rPr lang="en-US" dirty="0" err="1"/>
              <a:t>calculateArea</a:t>
            </a:r>
            <a:r>
              <a:rPr lang="en-US" dirty="0"/>
              <a:t>() in the Shape. Since it's a pure virtual function, all derived classes Triangle, Square and Circle must include the </a:t>
            </a:r>
            <a:r>
              <a:rPr lang="en-US" dirty="0" err="1"/>
              <a:t>calculateArea</a:t>
            </a:r>
            <a:r>
              <a:rPr lang="en-US" dirty="0"/>
              <a:t>() function with implementation.</a:t>
            </a:r>
          </a:p>
          <a:p>
            <a:pPr marL="0" indent="0">
              <a:buNone/>
            </a:pPr>
            <a:endParaRPr lang="en-US" dirty="0"/>
          </a:p>
          <a:p>
            <a:r>
              <a:rPr lang="en-US" dirty="0"/>
              <a:t>A pure virtual function doesn't have the function body and it must end with = 0. For example,</a:t>
            </a:r>
          </a:p>
        </p:txBody>
      </p:sp>
    </p:spTree>
    <p:extLst>
      <p:ext uri="{BB962C8B-B14F-4D97-AF65-F5344CB8AC3E}">
        <p14:creationId xmlns:p14="http://schemas.microsoft.com/office/powerpoint/2010/main" val="2682234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E8B8-9B4F-FCF6-30C9-39C5CE2F4ED4}"/>
              </a:ext>
            </a:extLst>
          </p:cNvPr>
          <p:cNvSpPr>
            <a:spLocks noGrp="1"/>
          </p:cNvSpPr>
          <p:nvPr>
            <p:ph type="title"/>
          </p:nvPr>
        </p:nvSpPr>
        <p:spPr/>
        <p:txBody>
          <a:bodyPr/>
          <a:lstStyle/>
          <a:p>
            <a:pPr algn="ctr"/>
            <a:r>
              <a:rPr lang="en-US" b="0" i="0" dirty="0">
                <a:solidFill>
                  <a:srgbClr val="000000"/>
                </a:solidFill>
                <a:effectLst/>
                <a:latin typeface="Heebo" pitchFamily="2" charset="-79"/>
                <a:cs typeface="Heebo" pitchFamily="2" charset="-79"/>
              </a:rPr>
              <a:t>Pure Virtual Functions</a:t>
            </a:r>
            <a:br>
              <a:rPr lang="en-US" b="0" i="0" dirty="0">
                <a:solidFill>
                  <a:srgbClr val="000000"/>
                </a:solidFill>
                <a:effectLst/>
                <a:latin typeface="Heebo" pitchFamily="2" charset="-79"/>
                <a:cs typeface="Heebo" pitchFamily="2" charset="-79"/>
              </a:rPr>
            </a:br>
            <a:endParaRPr lang="en-US" dirty="0"/>
          </a:p>
        </p:txBody>
      </p:sp>
      <p:sp>
        <p:nvSpPr>
          <p:cNvPr id="3" name="Content Placeholder 2">
            <a:extLst>
              <a:ext uri="{FF2B5EF4-FFF2-40B4-BE49-F238E27FC236}">
                <a16:creationId xmlns:a16="http://schemas.microsoft.com/office/drawing/2014/main" id="{9E253907-0067-A81D-7840-F5AF8F265BF1}"/>
              </a:ext>
            </a:extLst>
          </p:cNvPr>
          <p:cNvSpPr>
            <a:spLocks noGrp="1"/>
          </p:cNvSpPr>
          <p:nvPr>
            <p:ph idx="1"/>
          </p:nvPr>
        </p:nvSpPr>
        <p:spPr>
          <a:xfrm>
            <a:off x="838200" y="1825625"/>
            <a:ext cx="10515600" cy="4667250"/>
          </a:xfrm>
        </p:spPr>
        <p:txBody>
          <a:bodyPr>
            <a:normAutofit fontScale="62500" lnSpcReduction="20000"/>
          </a:bodyPr>
          <a:lstStyle/>
          <a:p>
            <a:pPr marL="0" indent="0">
              <a:buNone/>
            </a:pPr>
            <a:r>
              <a:rPr lang="en-US" dirty="0"/>
              <a:t>class Shape {</a:t>
            </a:r>
          </a:p>
          <a:p>
            <a:pPr marL="0" indent="0">
              <a:buNone/>
            </a:pPr>
            <a:r>
              <a:rPr lang="en-US" dirty="0"/>
              <a:t>   protected:</a:t>
            </a:r>
          </a:p>
          <a:p>
            <a:pPr marL="0" indent="0">
              <a:buNone/>
            </a:pPr>
            <a:r>
              <a:rPr lang="en-US" dirty="0"/>
              <a:t>      int width, height;</a:t>
            </a:r>
          </a:p>
          <a:p>
            <a:endParaRPr lang="en-US" dirty="0"/>
          </a:p>
          <a:p>
            <a:pPr marL="0" indent="0">
              <a:buNone/>
            </a:pPr>
            <a:r>
              <a:rPr lang="en-US" dirty="0"/>
              <a:t>   public:</a:t>
            </a:r>
          </a:p>
          <a:p>
            <a:pPr marL="0" indent="0">
              <a:buNone/>
            </a:pPr>
            <a:r>
              <a:rPr lang="en-US" dirty="0"/>
              <a:t>      Shape(int a = 0, int b = 0) {</a:t>
            </a:r>
          </a:p>
          <a:p>
            <a:pPr marL="0" indent="0">
              <a:buNone/>
            </a:pPr>
            <a:r>
              <a:rPr lang="en-US" dirty="0"/>
              <a:t>         width = a;</a:t>
            </a:r>
          </a:p>
          <a:p>
            <a:pPr marL="0" indent="0">
              <a:buNone/>
            </a:pPr>
            <a:r>
              <a:rPr lang="en-US" dirty="0"/>
              <a:t>         height = b;</a:t>
            </a:r>
          </a:p>
          <a:p>
            <a:endParaRPr lang="en-US" dirty="0"/>
          </a:p>
          <a:p>
            <a:pPr marL="0" indent="0">
              <a:buNone/>
            </a:pPr>
            <a:r>
              <a:rPr lang="en-US" dirty="0"/>
              <a:t>      }</a:t>
            </a:r>
          </a:p>
          <a:p>
            <a:pPr marL="0" indent="0">
              <a:buNone/>
            </a:pPr>
            <a:r>
              <a:rPr lang="en-US" dirty="0"/>
              <a:t>      </a:t>
            </a:r>
          </a:p>
          <a:p>
            <a:pPr marL="0" indent="0">
              <a:buNone/>
            </a:pPr>
            <a:r>
              <a:rPr lang="en-US" dirty="0"/>
              <a:t>      // pure virtual function</a:t>
            </a:r>
          </a:p>
          <a:p>
            <a:pPr marL="0" indent="0">
              <a:buNone/>
            </a:pPr>
            <a:r>
              <a:rPr lang="en-US" dirty="0"/>
              <a:t>      virtual int </a:t>
            </a:r>
            <a:r>
              <a:rPr lang="en-US" dirty="0" err="1"/>
              <a:t>calculateArea</a:t>
            </a:r>
            <a:r>
              <a:rPr lang="en-US" dirty="0"/>
              <a:t>() = 0;</a:t>
            </a:r>
          </a:p>
          <a:p>
            <a:pPr marL="0" indent="0">
              <a:buNone/>
            </a:pPr>
            <a:r>
              <a:rPr lang="en-US" dirty="0"/>
              <a:t>};</a:t>
            </a:r>
          </a:p>
        </p:txBody>
      </p:sp>
    </p:spTree>
    <p:extLst>
      <p:ext uri="{BB962C8B-B14F-4D97-AF65-F5344CB8AC3E}">
        <p14:creationId xmlns:p14="http://schemas.microsoft.com/office/powerpoint/2010/main" val="3261262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E8B8-9B4F-FCF6-30C9-39C5CE2F4ED4}"/>
              </a:ext>
            </a:extLst>
          </p:cNvPr>
          <p:cNvSpPr>
            <a:spLocks noGrp="1"/>
          </p:cNvSpPr>
          <p:nvPr>
            <p:ph type="title"/>
          </p:nvPr>
        </p:nvSpPr>
        <p:spPr/>
        <p:txBody>
          <a:bodyPr/>
          <a:lstStyle/>
          <a:p>
            <a:pPr algn="ctr"/>
            <a:r>
              <a:rPr lang="en-US" b="0" i="0" dirty="0">
                <a:solidFill>
                  <a:srgbClr val="000000"/>
                </a:solidFill>
                <a:effectLst/>
                <a:latin typeface="Heebo" pitchFamily="2" charset="-79"/>
                <a:cs typeface="Heebo" pitchFamily="2" charset="-79"/>
              </a:rPr>
              <a:t>Pure Virtual Functions</a:t>
            </a:r>
            <a:br>
              <a:rPr lang="en-US" b="0" i="0" dirty="0">
                <a:solidFill>
                  <a:srgbClr val="000000"/>
                </a:solidFill>
                <a:effectLst/>
                <a:latin typeface="Heebo" pitchFamily="2" charset="-79"/>
                <a:cs typeface="Heebo" pitchFamily="2" charset="-79"/>
              </a:rPr>
            </a:br>
            <a:endParaRPr lang="en-US" dirty="0"/>
          </a:p>
        </p:txBody>
      </p:sp>
      <p:sp>
        <p:nvSpPr>
          <p:cNvPr id="3" name="Content Placeholder 2">
            <a:extLst>
              <a:ext uri="{FF2B5EF4-FFF2-40B4-BE49-F238E27FC236}">
                <a16:creationId xmlns:a16="http://schemas.microsoft.com/office/drawing/2014/main" id="{9E253907-0067-A81D-7840-F5AF8F265BF1}"/>
              </a:ext>
            </a:extLst>
          </p:cNvPr>
          <p:cNvSpPr>
            <a:spLocks noGrp="1"/>
          </p:cNvSpPr>
          <p:nvPr>
            <p:ph idx="1"/>
          </p:nvPr>
        </p:nvSpPr>
        <p:spPr>
          <a:xfrm>
            <a:off x="838200" y="1825625"/>
            <a:ext cx="10515600" cy="4667250"/>
          </a:xfrm>
        </p:spPr>
        <p:txBody>
          <a:bodyPr>
            <a:normAutofit/>
          </a:bodyPr>
          <a:lstStyle/>
          <a:p>
            <a:pPr marL="0" indent="0">
              <a:buNone/>
            </a:pPr>
            <a:r>
              <a:rPr lang="en-US" dirty="0">
                <a:solidFill>
                  <a:srgbClr val="000000"/>
                </a:solidFill>
                <a:latin typeface="Nunito" pitchFamily="2" charset="0"/>
              </a:rPr>
              <a:t>Note: </a:t>
            </a:r>
          </a:p>
          <a:p>
            <a:r>
              <a:rPr lang="en-US" b="0" i="0" dirty="0">
                <a:solidFill>
                  <a:srgbClr val="000000"/>
                </a:solidFill>
                <a:effectLst/>
                <a:latin typeface="Nunito" pitchFamily="2" charset="0"/>
              </a:rPr>
              <a:t>The = 0 tells the compiler that the function has no body and above virtual function will be called </a:t>
            </a:r>
            <a:r>
              <a:rPr lang="en-US" b="1" i="0" dirty="0">
                <a:solidFill>
                  <a:srgbClr val="000000"/>
                </a:solidFill>
                <a:effectLst/>
                <a:latin typeface="Nunito" pitchFamily="2" charset="0"/>
              </a:rPr>
              <a:t>pure virtual function</a:t>
            </a:r>
            <a:r>
              <a:rPr lang="en-US" b="0" i="0" dirty="0">
                <a:solidFill>
                  <a:srgbClr val="000000"/>
                </a:solidFill>
                <a:effectLst/>
                <a:latin typeface="Nunito" pitchFamily="2" charset="0"/>
              </a:rPr>
              <a:t>.</a:t>
            </a:r>
          </a:p>
          <a:p>
            <a:r>
              <a:rPr lang="en-US" dirty="0"/>
              <a:t>The = 0 syntax doesn't mean we are assigning 0 to the function. It's just the way we define pure virtual functions.</a:t>
            </a:r>
          </a:p>
        </p:txBody>
      </p:sp>
    </p:spTree>
    <p:extLst>
      <p:ext uri="{BB962C8B-B14F-4D97-AF65-F5344CB8AC3E}">
        <p14:creationId xmlns:p14="http://schemas.microsoft.com/office/powerpoint/2010/main" val="1223828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A6F9-2CF8-BAB4-FCD8-55DD7FAFF43F}"/>
              </a:ext>
            </a:extLst>
          </p:cNvPr>
          <p:cNvSpPr>
            <a:spLocks noGrp="1"/>
          </p:cNvSpPr>
          <p:nvPr>
            <p:ph type="title"/>
          </p:nvPr>
        </p:nvSpPr>
        <p:spPr/>
        <p:txBody>
          <a:bodyPr/>
          <a:lstStyle/>
          <a:p>
            <a:pPr algn="ctr"/>
            <a:r>
              <a:rPr lang="en-US" dirty="0"/>
              <a:t>Abstract Class</a:t>
            </a:r>
          </a:p>
        </p:txBody>
      </p:sp>
      <p:sp>
        <p:nvSpPr>
          <p:cNvPr id="3" name="Content Placeholder 2">
            <a:extLst>
              <a:ext uri="{FF2B5EF4-FFF2-40B4-BE49-F238E27FC236}">
                <a16:creationId xmlns:a16="http://schemas.microsoft.com/office/drawing/2014/main" id="{AC194E0B-60D9-6371-0CA6-0F77CB06B39A}"/>
              </a:ext>
            </a:extLst>
          </p:cNvPr>
          <p:cNvSpPr>
            <a:spLocks noGrp="1"/>
          </p:cNvSpPr>
          <p:nvPr>
            <p:ph idx="1"/>
          </p:nvPr>
        </p:nvSpPr>
        <p:spPr/>
        <p:txBody>
          <a:bodyPr/>
          <a:lstStyle/>
          <a:p>
            <a:r>
              <a:rPr lang="en-US" dirty="0"/>
              <a:t>A class that contains a pure virtual function is known as an abstract class. In the above example, the class Shape is an abstract class.</a:t>
            </a:r>
          </a:p>
          <a:p>
            <a:r>
              <a:rPr lang="en-US" b="0" i="0" dirty="0">
                <a:effectLst/>
                <a:latin typeface="euclid_circular_a"/>
              </a:rPr>
              <a:t>We cannot create objects of an abstract class. </a:t>
            </a:r>
          </a:p>
          <a:p>
            <a:r>
              <a:rPr lang="en-US" b="0" i="0" dirty="0">
                <a:effectLst/>
                <a:latin typeface="euclid_circular_a"/>
              </a:rPr>
              <a:t>However, we can derive classes from them, and use their data members and member functions (except pure virtual functions).</a:t>
            </a:r>
          </a:p>
          <a:p>
            <a:r>
              <a:rPr lang="en-US" b="0" i="0" dirty="0">
                <a:effectLst/>
                <a:latin typeface="euclid_circular_a"/>
              </a:rPr>
              <a:t>That's why we must provide the implementation of </a:t>
            </a:r>
            <a:r>
              <a:rPr lang="en-US" dirty="0" err="1"/>
              <a:t>calculateArea</a:t>
            </a:r>
            <a:r>
              <a:rPr lang="en-US" dirty="0"/>
              <a:t>()</a:t>
            </a:r>
            <a:r>
              <a:rPr lang="en-US" b="0" i="0" dirty="0">
                <a:effectLst/>
                <a:latin typeface="euclid_circular_a"/>
              </a:rPr>
              <a:t> in all of our derived classes. What will happen if we do not do so?</a:t>
            </a:r>
            <a:endParaRPr lang="en-US" dirty="0"/>
          </a:p>
        </p:txBody>
      </p:sp>
    </p:spTree>
    <p:extLst>
      <p:ext uri="{BB962C8B-B14F-4D97-AF65-F5344CB8AC3E}">
        <p14:creationId xmlns:p14="http://schemas.microsoft.com/office/powerpoint/2010/main" val="3600075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94DE8-106D-E730-D715-BC005F3CE601}"/>
              </a:ext>
            </a:extLst>
          </p:cNvPr>
          <p:cNvSpPr>
            <a:spLocks noGrp="1"/>
          </p:cNvSpPr>
          <p:nvPr>
            <p:ph type="title"/>
          </p:nvPr>
        </p:nvSpPr>
        <p:spPr/>
        <p:txBody>
          <a:bodyPr/>
          <a:lstStyle/>
          <a:p>
            <a:pPr algn="ctr"/>
            <a:r>
              <a:rPr lang="en-US" dirty="0"/>
              <a:t>Characteristics of Abstract Class</a:t>
            </a:r>
          </a:p>
        </p:txBody>
      </p:sp>
      <p:sp>
        <p:nvSpPr>
          <p:cNvPr id="3" name="Content Placeholder 2">
            <a:extLst>
              <a:ext uri="{FF2B5EF4-FFF2-40B4-BE49-F238E27FC236}">
                <a16:creationId xmlns:a16="http://schemas.microsoft.com/office/drawing/2014/main" id="{928CDA96-0306-D294-88E5-0E55737BDD0B}"/>
              </a:ext>
            </a:extLst>
          </p:cNvPr>
          <p:cNvSpPr>
            <a:spLocks noGrp="1"/>
          </p:cNvSpPr>
          <p:nvPr>
            <p:ph idx="1"/>
          </p:nvPr>
        </p:nvSpPr>
        <p:spPr/>
        <p:txBody>
          <a:bodyPr>
            <a:normAutofit lnSpcReduction="10000"/>
          </a:bodyPr>
          <a:lstStyle/>
          <a:p>
            <a:r>
              <a:rPr lang="en-US" b="0" i="1" dirty="0">
                <a:solidFill>
                  <a:srgbClr val="273239"/>
                </a:solidFill>
                <a:effectLst/>
                <a:latin typeface="urw-din"/>
              </a:rPr>
              <a:t>A class is abstract if it has at least one pure virtual function.</a:t>
            </a:r>
            <a:r>
              <a:rPr lang="en-US" b="0" i="0" dirty="0">
                <a:solidFill>
                  <a:srgbClr val="273239"/>
                </a:solidFill>
                <a:effectLst/>
                <a:latin typeface="urw-din"/>
              </a:rPr>
              <a:t> </a:t>
            </a:r>
          </a:p>
          <a:p>
            <a:pPr marL="514350" indent="-514350">
              <a:buFont typeface="+mj-lt"/>
              <a:buAutoNum type="arabicPeriod"/>
            </a:pPr>
            <a:r>
              <a:rPr lang="en-US" dirty="0">
                <a:solidFill>
                  <a:srgbClr val="273239"/>
                </a:solidFill>
                <a:latin typeface="urw-din"/>
              </a:rPr>
              <a:t>We cannot create object of abstract class but </a:t>
            </a:r>
            <a:r>
              <a:rPr lang="en-US" i="1" dirty="0">
                <a:solidFill>
                  <a:srgbClr val="273239"/>
                </a:solidFill>
                <a:latin typeface="urw-din"/>
              </a:rPr>
              <a:t>w</a:t>
            </a:r>
            <a:r>
              <a:rPr lang="en-US" b="0" i="1" dirty="0">
                <a:solidFill>
                  <a:srgbClr val="273239"/>
                </a:solidFill>
                <a:effectLst/>
                <a:latin typeface="urw-din"/>
              </a:rPr>
              <a:t>e can have pointers and references of abstract class type.</a:t>
            </a:r>
            <a:r>
              <a:rPr lang="en-US" b="0" i="0" dirty="0">
                <a:solidFill>
                  <a:srgbClr val="273239"/>
                </a:solidFill>
                <a:effectLst/>
                <a:latin typeface="urw-din"/>
              </a:rPr>
              <a:t> </a:t>
            </a:r>
          </a:p>
          <a:p>
            <a:pPr lvl="1"/>
            <a:r>
              <a:rPr lang="en-US" dirty="0">
                <a:solidFill>
                  <a:srgbClr val="273239"/>
                </a:solidFill>
                <a:latin typeface="urw-din"/>
              </a:rPr>
              <a:t>See example: Abstract1.cpp</a:t>
            </a:r>
          </a:p>
          <a:p>
            <a:pPr marL="514350" indent="-514350">
              <a:buFont typeface="+mj-lt"/>
              <a:buAutoNum type="arabicPeriod"/>
            </a:pPr>
            <a:r>
              <a:rPr lang="en-US" b="0" i="1" dirty="0">
                <a:solidFill>
                  <a:srgbClr val="273239"/>
                </a:solidFill>
                <a:effectLst/>
                <a:latin typeface="urw-din"/>
              </a:rPr>
              <a:t>If we do not override the pure virtual function in derived class, then derived class also becomes abstract class.</a:t>
            </a:r>
            <a:endParaRPr lang="en-US" dirty="0">
              <a:solidFill>
                <a:srgbClr val="273239"/>
              </a:solidFill>
              <a:latin typeface="urw-din"/>
            </a:endParaRPr>
          </a:p>
          <a:p>
            <a:pPr lvl="1"/>
            <a:r>
              <a:rPr lang="en-US" dirty="0">
                <a:solidFill>
                  <a:srgbClr val="273239"/>
                </a:solidFill>
                <a:latin typeface="urw-din"/>
              </a:rPr>
              <a:t>See example: Abstract2.cpp</a:t>
            </a:r>
          </a:p>
          <a:p>
            <a:pPr marL="514350" indent="-514350">
              <a:buFont typeface="+mj-lt"/>
              <a:buAutoNum type="arabicPeriod"/>
            </a:pPr>
            <a:r>
              <a:rPr lang="en-US" b="0" i="1" dirty="0">
                <a:solidFill>
                  <a:srgbClr val="273239"/>
                </a:solidFill>
                <a:effectLst/>
                <a:latin typeface="urw-din"/>
              </a:rPr>
              <a:t>An abstract class can have constructors.</a:t>
            </a:r>
            <a:r>
              <a:rPr lang="en-US" b="0" i="0" dirty="0">
                <a:solidFill>
                  <a:srgbClr val="273239"/>
                </a:solidFill>
                <a:effectLst/>
                <a:latin typeface="urw-din"/>
              </a:rPr>
              <a:t> </a:t>
            </a:r>
          </a:p>
          <a:p>
            <a:pPr lvl="1"/>
            <a:r>
              <a:rPr lang="en-US" dirty="0">
                <a:solidFill>
                  <a:srgbClr val="273239"/>
                </a:solidFill>
                <a:latin typeface="urw-din"/>
              </a:rPr>
              <a:t>See example: Abstract3.cpp</a:t>
            </a:r>
          </a:p>
          <a:p>
            <a:pPr marL="514350" indent="-514350">
              <a:buFont typeface="+mj-lt"/>
              <a:buAutoNum type="arabicPeriod"/>
            </a:pPr>
            <a:r>
              <a:rPr lang="en-US" b="0" i="1" dirty="0">
                <a:solidFill>
                  <a:srgbClr val="273239"/>
                </a:solidFill>
                <a:effectLst/>
                <a:latin typeface="urw-din"/>
              </a:rPr>
              <a:t>An abstract class in C++ can also be defined using </a:t>
            </a:r>
            <a:r>
              <a:rPr lang="en-US" b="1" i="1" dirty="0">
                <a:solidFill>
                  <a:srgbClr val="273239"/>
                </a:solidFill>
                <a:effectLst/>
                <a:latin typeface="urw-din"/>
              </a:rPr>
              <a:t>struct</a:t>
            </a:r>
            <a:r>
              <a:rPr lang="en-US" b="0" i="1" dirty="0">
                <a:solidFill>
                  <a:srgbClr val="273239"/>
                </a:solidFill>
                <a:effectLst/>
                <a:latin typeface="urw-din"/>
              </a:rPr>
              <a:t> keyword.</a:t>
            </a:r>
            <a:endParaRPr lang="en-US" dirty="0">
              <a:solidFill>
                <a:srgbClr val="273239"/>
              </a:solidFill>
              <a:latin typeface="urw-din"/>
            </a:endParaRPr>
          </a:p>
          <a:p>
            <a:pPr lvl="1"/>
            <a:endParaRPr lang="en-US" dirty="0"/>
          </a:p>
        </p:txBody>
      </p:sp>
    </p:spTree>
    <p:extLst>
      <p:ext uri="{BB962C8B-B14F-4D97-AF65-F5344CB8AC3E}">
        <p14:creationId xmlns:p14="http://schemas.microsoft.com/office/powerpoint/2010/main" val="1549325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3C753-C8D2-28D3-F5B4-E1453AA8ECDA}"/>
              </a:ext>
            </a:extLst>
          </p:cNvPr>
          <p:cNvSpPr>
            <a:spLocks noGrp="1"/>
          </p:cNvSpPr>
          <p:nvPr>
            <p:ph type="title"/>
          </p:nvPr>
        </p:nvSpPr>
        <p:spPr/>
        <p:txBody>
          <a:bodyPr/>
          <a:lstStyle/>
          <a:p>
            <a:pPr algn="ctr"/>
            <a:r>
              <a:rPr lang="en-US" dirty="0"/>
              <a:t>What is Polymorphism?</a:t>
            </a:r>
          </a:p>
        </p:txBody>
      </p:sp>
      <p:sp>
        <p:nvSpPr>
          <p:cNvPr id="3" name="Content Placeholder 2">
            <a:extLst>
              <a:ext uri="{FF2B5EF4-FFF2-40B4-BE49-F238E27FC236}">
                <a16:creationId xmlns:a16="http://schemas.microsoft.com/office/drawing/2014/main" id="{71D8FF3F-5A5C-CBA9-3E5B-4C0834DC1CFD}"/>
              </a:ext>
            </a:extLst>
          </p:cNvPr>
          <p:cNvSpPr>
            <a:spLocks noGrp="1"/>
          </p:cNvSpPr>
          <p:nvPr>
            <p:ph idx="1"/>
          </p:nvPr>
        </p:nvSpPr>
        <p:spPr/>
        <p:txBody>
          <a:bodyPr/>
          <a:lstStyle/>
          <a:p>
            <a:r>
              <a:rPr lang="en-US" b="0" i="0" dirty="0">
                <a:solidFill>
                  <a:srgbClr val="273239"/>
                </a:solidFill>
                <a:effectLst/>
                <a:latin typeface="urw-din"/>
              </a:rPr>
              <a:t>The word “polymorphism” means having many forms. </a:t>
            </a:r>
          </a:p>
          <a:p>
            <a:r>
              <a:rPr lang="en-US" b="0" i="0" dirty="0">
                <a:solidFill>
                  <a:srgbClr val="273239"/>
                </a:solidFill>
                <a:effectLst/>
                <a:latin typeface="urw-din"/>
              </a:rPr>
              <a:t>A real-life example of polymorphism is a person who at the same time can have different characteristics. </a:t>
            </a:r>
          </a:p>
          <a:p>
            <a:r>
              <a:rPr lang="en-US" b="0" i="0" dirty="0">
                <a:solidFill>
                  <a:srgbClr val="273239"/>
                </a:solidFill>
                <a:effectLst/>
                <a:latin typeface="urw-din"/>
              </a:rPr>
              <a:t>A man at the same time is a father, a husband, and an employee. So the same person exhibits different behavior in different situations. This is called polymorphism. </a:t>
            </a:r>
          </a:p>
          <a:p>
            <a:r>
              <a:rPr lang="en-US" b="0" i="0" dirty="0">
                <a:solidFill>
                  <a:srgbClr val="273239"/>
                </a:solidFill>
                <a:effectLst/>
                <a:latin typeface="urw-din"/>
              </a:rPr>
              <a:t>Polymorphism is considered one of the important pillars of Object-Oriented Programming.</a:t>
            </a:r>
            <a:endParaRPr lang="en-US" dirty="0"/>
          </a:p>
        </p:txBody>
      </p:sp>
    </p:spTree>
    <p:extLst>
      <p:ext uri="{BB962C8B-B14F-4D97-AF65-F5344CB8AC3E}">
        <p14:creationId xmlns:p14="http://schemas.microsoft.com/office/powerpoint/2010/main" val="701035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A16D2-4B06-E64A-82C3-EB89A5C8D50E}"/>
              </a:ext>
            </a:extLst>
          </p:cNvPr>
          <p:cNvSpPr>
            <a:spLocks noGrp="1"/>
          </p:cNvSpPr>
          <p:nvPr>
            <p:ph type="title"/>
          </p:nvPr>
        </p:nvSpPr>
        <p:spPr/>
        <p:txBody>
          <a:bodyPr/>
          <a:lstStyle/>
          <a:p>
            <a:pPr algn="ctr"/>
            <a:r>
              <a:rPr lang="en-US" dirty="0"/>
              <a:t>Types of Polymorphism</a:t>
            </a:r>
          </a:p>
        </p:txBody>
      </p:sp>
      <p:pic>
        <p:nvPicPr>
          <p:cNvPr id="1026" name="Picture 2" descr="Lightbox">
            <a:extLst>
              <a:ext uri="{FF2B5EF4-FFF2-40B4-BE49-F238E27FC236}">
                <a16:creationId xmlns:a16="http://schemas.microsoft.com/office/drawing/2014/main" id="{2C2DA533-F0FC-4723-FF72-91B0F979D3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7820" y="1887112"/>
            <a:ext cx="8376360" cy="4356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244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162B2-D9FD-4BF0-C8C1-5ACC7137CC5E}"/>
              </a:ext>
            </a:extLst>
          </p:cNvPr>
          <p:cNvSpPr>
            <a:spLocks noGrp="1"/>
          </p:cNvSpPr>
          <p:nvPr>
            <p:ph type="title"/>
          </p:nvPr>
        </p:nvSpPr>
        <p:spPr/>
        <p:txBody>
          <a:bodyPr/>
          <a:lstStyle/>
          <a:p>
            <a:pPr algn="ctr"/>
            <a:r>
              <a:rPr lang="en-US" dirty="0"/>
              <a:t>Compile Time Polymorphism</a:t>
            </a:r>
          </a:p>
        </p:txBody>
      </p:sp>
      <p:sp>
        <p:nvSpPr>
          <p:cNvPr id="3" name="Content Placeholder 2">
            <a:extLst>
              <a:ext uri="{FF2B5EF4-FFF2-40B4-BE49-F238E27FC236}">
                <a16:creationId xmlns:a16="http://schemas.microsoft.com/office/drawing/2014/main" id="{F0613294-C66E-2E7A-8757-DABD64BC8716}"/>
              </a:ext>
            </a:extLst>
          </p:cNvPr>
          <p:cNvSpPr>
            <a:spLocks noGrp="1"/>
          </p:cNvSpPr>
          <p:nvPr>
            <p:ph idx="1"/>
          </p:nvPr>
        </p:nvSpPr>
        <p:spPr/>
        <p:txBody>
          <a:bodyPr/>
          <a:lstStyle/>
          <a:p>
            <a:r>
              <a:rPr lang="en-US" dirty="0"/>
              <a:t>Function Overloading</a:t>
            </a:r>
          </a:p>
          <a:p>
            <a:pPr lvl="1"/>
            <a:r>
              <a:rPr lang="en-US" dirty="0"/>
              <a:t>See Function_Overloading1.cpp</a:t>
            </a:r>
          </a:p>
          <a:p>
            <a:pPr lvl="1"/>
            <a:r>
              <a:rPr lang="en-US" dirty="0"/>
              <a:t>Discussion on function overloading</a:t>
            </a:r>
          </a:p>
          <a:p>
            <a:pPr lvl="1"/>
            <a:r>
              <a:rPr lang="en-US" dirty="0"/>
              <a:t>Different return types???</a:t>
            </a:r>
          </a:p>
          <a:p>
            <a:r>
              <a:rPr lang="en-US" dirty="0"/>
              <a:t>Operator Overloading</a:t>
            </a:r>
          </a:p>
          <a:p>
            <a:pPr lvl="1"/>
            <a:r>
              <a:rPr lang="en-US" dirty="0"/>
              <a:t>See Operator_Overloading1.cpp</a:t>
            </a:r>
          </a:p>
          <a:p>
            <a:pPr lvl="1"/>
            <a:endParaRPr lang="en-US" dirty="0"/>
          </a:p>
        </p:txBody>
      </p:sp>
    </p:spTree>
    <p:extLst>
      <p:ext uri="{BB962C8B-B14F-4D97-AF65-F5344CB8AC3E}">
        <p14:creationId xmlns:p14="http://schemas.microsoft.com/office/powerpoint/2010/main" val="959573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884A-F1FE-18EC-3532-1289E41C8B2E}"/>
              </a:ext>
            </a:extLst>
          </p:cNvPr>
          <p:cNvSpPr>
            <a:spLocks noGrp="1"/>
          </p:cNvSpPr>
          <p:nvPr>
            <p:ph type="title"/>
          </p:nvPr>
        </p:nvSpPr>
        <p:spPr/>
        <p:txBody>
          <a:bodyPr/>
          <a:lstStyle/>
          <a:p>
            <a:pPr algn="ctr"/>
            <a:r>
              <a:rPr lang="en-US" dirty="0"/>
              <a:t>Early vs Late Binding</a:t>
            </a:r>
          </a:p>
        </p:txBody>
      </p:sp>
      <p:sp>
        <p:nvSpPr>
          <p:cNvPr id="3" name="Content Placeholder 2">
            <a:extLst>
              <a:ext uri="{FF2B5EF4-FFF2-40B4-BE49-F238E27FC236}">
                <a16:creationId xmlns:a16="http://schemas.microsoft.com/office/drawing/2014/main" id="{79132DAF-7D80-73C2-C91C-BBB4B2A9EECB}"/>
              </a:ext>
            </a:extLst>
          </p:cNvPr>
          <p:cNvSpPr>
            <a:spLocks noGrp="1"/>
          </p:cNvSpPr>
          <p:nvPr>
            <p:ph idx="1"/>
          </p:nvPr>
        </p:nvSpPr>
        <p:spPr/>
        <p:txBody>
          <a:bodyPr/>
          <a:lstStyle/>
          <a:p>
            <a:r>
              <a:rPr lang="en-US" dirty="0"/>
              <a:t>Static and Dynamic Binding</a:t>
            </a:r>
          </a:p>
        </p:txBody>
      </p:sp>
    </p:spTree>
    <p:extLst>
      <p:ext uri="{BB962C8B-B14F-4D97-AF65-F5344CB8AC3E}">
        <p14:creationId xmlns:p14="http://schemas.microsoft.com/office/powerpoint/2010/main" val="870655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DD9B-EDD9-8155-04B5-A4BA0231B396}"/>
              </a:ext>
            </a:extLst>
          </p:cNvPr>
          <p:cNvSpPr>
            <a:spLocks noGrp="1"/>
          </p:cNvSpPr>
          <p:nvPr>
            <p:ph type="title"/>
          </p:nvPr>
        </p:nvSpPr>
        <p:spPr/>
        <p:txBody>
          <a:bodyPr/>
          <a:lstStyle/>
          <a:p>
            <a:pPr algn="ctr"/>
            <a:r>
              <a:rPr lang="en-US" b="1" i="0" dirty="0">
                <a:solidFill>
                  <a:srgbClr val="273239"/>
                </a:solidFill>
                <a:effectLst/>
                <a:latin typeface="urw-din"/>
              </a:rPr>
              <a:t>Runtime Polymorphism</a:t>
            </a:r>
            <a:br>
              <a:rPr lang="en-US" b="1" i="0" dirty="0">
                <a:solidFill>
                  <a:srgbClr val="273239"/>
                </a:solidFill>
                <a:effectLst/>
                <a:latin typeface="urw-din"/>
              </a:rPr>
            </a:br>
            <a:endParaRPr lang="en-US" dirty="0"/>
          </a:p>
        </p:txBody>
      </p:sp>
      <p:sp>
        <p:nvSpPr>
          <p:cNvPr id="3" name="Content Placeholder 2">
            <a:extLst>
              <a:ext uri="{FF2B5EF4-FFF2-40B4-BE49-F238E27FC236}">
                <a16:creationId xmlns:a16="http://schemas.microsoft.com/office/drawing/2014/main" id="{0B392A08-6F37-B3C2-84F2-05CBC9DFDF93}"/>
              </a:ext>
            </a:extLst>
          </p:cNvPr>
          <p:cNvSpPr>
            <a:spLocks noGrp="1"/>
          </p:cNvSpPr>
          <p:nvPr>
            <p:ph idx="1"/>
          </p:nvPr>
        </p:nvSpPr>
        <p:spPr/>
        <p:txBody>
          <a:bodyPr>
            <a:normAutofit lnSpcReduction="10000"/>
          </a:bodyPr>
          <a:lstStyle/>
          <a:p>
            <a:r>
              <a:rPr lang="en-US" b="0" i="0" dirty="0">
                <a:solidFill>
                  <a:srgbClr val="000000"/>
                </a:solidFill>
                <a:effectLst/>
                <a:latin typeface="Nunito" pitchFamily="2" charset="0"/>
              </a:rPr>
              <a:t> Call to a member function will cause a different function to be executed depending on the type of object that invokes the function.</a:t>
            </a:r>
          </a:p>
          <a:p>
            <a:r>
              <a:rPr lang="en-US" b="0" i="0" dirty="0">
                <a:solidFill>
                  <a:srgbClr val="273239"/>
                </a:solidFill>
                <a:effectLst/>
                <a:latin typeface="urw-din"/>
              </a:rPr>
              <a:t>This type of polymorphism is achieved by </a:t>
            </a:r>
            <a:r>
              <a:rPr lang="en-US" b="1" i="0" dirty="0">
                <a:solidFill>
                  <a:srgbClr val="273239"/>
                </a:solidFill>
                <a:effectLst/>
                <a:latin typeface="urw-din"/>
              </a:rPr>
              <a:t>Function Overriding</a:t>
            </a:r>
            <a:r>
              <a:rPr lang="en-US" b="0" i="0" dirty="0">
                <a:solidFill>
                  <a:srgbClr val="273239"/>
                </a:solidFill>
                <a:effectLst/>
                <a:latin typeface="urw-din"/>
              </a:rPr>
              <a:t>. </a:t>
            </a:r>
          </a:p>
          <a:p>
            <a:r>
              <a:rPr lang="en-US" b="0" i="0" dirty="0">
                <a:solidFill>
                  <a:srgbClr val="273239"/>
                </a:solidFill>
                <a:effectLst/>
                <a:latin typeface="urw-din"/>
              </a:rPr>
              <a:t>Late binding and dynamic polymorphism are other names for runtime polymorphism.</a:t>
            </a:r>
            <a:r>
              <a:rPr lang="en-US" b="1" i="0" dirty="0">
                <a:solidFill>
                  <a:srgbClr val="273239"/>
                </a:solidFill>
                <a:effectLst/>
                <a:latin typeface="urw-din"/>
              </a:rPr>
              <a:t> </a:t>
            </a:r>
          </a:p>
          <a:p>
            <a:r>
              <a:rPr lang="en-US" b="0" i="0" dirty="0">
                <a:solidFill>
                  <a:srgbClr val="273239"/>
                </a:solidFill>
                <a:effectLst/>
                <a:latin typeface="urw-din"/>
              </a:rPr>
              <a:t>The function call is resolved at runtime in </a:t>
            </a:r>
            <a:r>
              <a:rPr lang="en-US" b="1" i="0" dirty="0">
                <a:effectLst/>
                <a:latin typeface="urw-din"/>
              </a:rPr>
              <a:t>runtime polymorphism</a:t>
            </a:r>
            <a:r>
              <a:rPr lang="en-US" b="0" i="0" dirty="0">
                <a:solidFill>
                  <a:srgbClr val="273239"/>
                </a:solidFill>
                <a:effectLst/>
                <a:latin typeface="urw-din"/>
              </a:rPr>
              <a:t>. </a:t>
            </a:r>
          </a:p>
          <a:p>
            <a:r>
              <a:rPr lang="en-US" b="0" i="0" dirty="0">
                <a:solidFill>
                  <a:srgbClr val="273239"/>
                </a:solidFill>
                <a:effectLst/>
                <a:latin typeface="urw-din"/>
              </a:rPr>
              <a:t>In contrast, with compile time polymorphism, the compiler determines which function call to bind to the object after deducing it at runtime.</a:t>
            </a:r>
            <a:endParaRPr lang="en-US" dirty="0"/>
          </a:p>
        </p:txBody>
      </p:sp>
    </p:spTree>
    <p:extLst>
      <p:ext uri="{BB962C8B-B14F-4D97-AF65-F5344CB8AC3E}">
        <p14:creationId xmlns:p14="http://schemas.microsoft.com/office/powerpoint/2010/main" val="1847199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0C370-DFE2-EE1D-398D-CA279FCEEB7B}"/>
              </a:ext>
            </a:extLst>
          </p:cNvPr>
          <p:cNvSpPr>
            <a:spLocks noGrp="1"/>
          </p:cNvSpPr>
          <p:nvPr>
            <p:ph type="title"/>
          </p:nvPr>
        </p:nvSpPr>
        <p:spPr/>
        <p:txBody>
          <a:bodyPr/>
          <a:lstStyle/>
          <a:p>
            <a:pPr algn="ctr"/>
            <a:r>
              <a:rPr lang="en-US" dirty="0"/>
              <a:t>Run Time Polymorphism</a:t>
            </a:r>
          </a:p>
        </p:txBody>
      </p:sp>
      <p:sp>
        <p:nvSpPr>
          <p:cNvPr id="3" name="Content Placeholder 2">
            <a:extLst>
              <a:ext uri="{FF2B5EF4-FFF2-40B4-BE49-F238E27FC236}">
                <a16:creationId xmlns:a16="http://schemas.microsoft.com/office/drawing/2014/main" id="{C9464744-2128-67E6-E89C-A0DACC5F01BB}"/>
              </a:ext>
            </a:extLst>
          </p:cNvPr>
          <p:cNvSpPr>
            <a:spLocks noGrp="1"/>
          </p:cNvSpPr>
          <p:nvPr>
            <p:ph idx="1"/>
          </p:nvPr>
        </p:nvSpPr>
        <p:spPr/>
        <p:txBody>
          <a:bodyPr/>
          <a:lstStyle/>
          <a:p>
            <a:pPr algn="l" fontAlgn="base"/>
            <a:r>
              <a:rPr lang="en-US" b="1" i="0" dirty="0">
                <a:solidFill>
                  <a:srgbClr val="273239"/>
                </a:solidFill>
                <a:effectLst/>
                <a:latin typeface="urw-din"/>
              </a:rPr>
              <a:t>Function Overriding</a:t>
            </a:r>
          </a:p>
          <a:p>
            <a:pPr lvl="1" fontAlgn="base"/>
            <a:r>
              <a:rPr lang="en-US" b="0" i="0" dirty="0">
                <a:solidFill>
                  <a:srgbClr val="273239"/>
                </a:solidFill>
                <a:effectLst/>
                <a:latin typeface="urw-din"/>
              </a:rPr>
              <a:t>Function Overriding occurs when a derived class has a definition for one of the member functions of the base class. That base function is said to be </a:t>
            </a:r>
            <a:r>
              <a:rPr lang="en-US" b="1" i="0" dirty="0">
                <a:solidFill>
                  <a:srgbClr val="273239"/>
                </a:solidFill>
                <a:effectLst/>
                <a:latin typeface="urw-din"/>
              </a:rPr>
              <a:t>overridden.</a:t>
            </a:r>
          </a:p>
          <a:p>
            <a:pPr lvl="1" fontAlgn="base"/>
            <a:r>
              <a:rPr lang="en-US" b="1" dirty="0">
                <a:solidFill>
                  <a:srgbClr val="273239"/>
                </a:solidFill>
                <a:latin typeface="urw-din"/>
              </a:rPr>
              <a:t>See Function_Overrinding0.cpp</a:t>
            </a:r>
          </a:p>
          <a:p>
            <a:pPr lvl="1" fontAlgn="base"/>
            <a:r>
              <a:rPr lang="en-US" b="1" i="0" dirty="0">
                <a:solidFill>
                  <a:srgbClr val="273239"/>
                </a:solidFill>
                <a:effectLst/>
                <a:latin typeface="urw-din"/>
              </a:rPr>
              <a:t>Discussion</a:t>
            </a:r>
          </a:p>
          <a:p>
            <a:endParaRPr lang="en-US" dirty="0"/>
          </a:p>
        </p:txBody>
      </p:sp>
    </p:spTree>
    <p:extLst>
      <p:ext uri="{BB962C8B-B14F-4D97-AF65-F5344CB8AC3E}">
        <p14:creationId xmlns:p14="http://schemas.microsoft.com/office/powerpoint/2010/main" val="760170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0C370-DFE2-EE1D-398D-CA279FCEEB7B}"/>
              </a:ext>
            </a:extLst>
          </p:cNvPr>
          <p:cNvSpPr>
            <a:spLocks noGrp="1"/>
          </p:cNvSpPr>
          <p:nvPr>
            <p:ph type="title"/>
          </p:nvPr>
        </p:nvSpPr>
        <p:spPr/>
        <p:txBody>
          <a:bodyPr/>
          <a:lstStyle/>
          <a:p>
            <a:pPr algn="ctr"/>
            <a:r>
              <a:rPr lang="en-US" dirty="0"/>
              <a:t>Run Time Polymorphism</a:t>
            </a:r>
          </a:p>
        </p:txBody>
      </p:sp>
      <p:pic>
        <p:nvPicPr>
          <p:cNvPr id="3074" name="Picture 2" descr="Working of C++ Function Overriding">
            <a:extLst>
              <a:ext uri="{FF2B5EF4-FFF2-40B4-BE49-F238E27FC236}">
                <a16:creationId xmlns:a16="http://schemas.microsoft.com/office/drawing/2014/main" id="{DD823877-AEDE-463E-4421-41F1EEB3E6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8553" y="1811044"/>
            <a:ext cx="5546725" cy="4762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631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ompass">
  <a:themeElements>
    <a:clrScheme name="1_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fontScheme name="1_Compas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ompass 1">
        <a:dk1>
          <a:srgbClr val="00007A"/>
        </a:dk1>
        <a:lt1>
          <a:srgbClr val="FFFFFF"/>
        </a:lt1>
        <a:dk2>
          <a:srgbClr val="000066"/>
        </a:dk2>
        <a:lt2>
          <a:srgbClr val="CCECFF"/>
        </a:lt2>
        <a:accent1>
          <a:srgbClr val="6F64C2"/>
        </a:accent1>
        <a:accent2>
          <a:srgbClr val="0089BA"/>
        </a:accent2>
        <a:accent3>
          <a:srgbClr val="AAAAB8"/>
        </a:accent3>
        <a:accent4>
          <a:srgbClr val="DADADA"/>
        </a:accent4>
        <a:accent5>
          <a:srgbClr val="BBB8DD"/>
        </a:accent5>
        <a:accent6>
          <a:srgbClr val="007CA8"/>
        </a:accent6>
        <a:hlink>
          <a:srgbClr val="66CCFF"/>
        </a:hlink>
        <a:folHlink>
          <a:srgbClr val="00CC99"/>
        </a:folHlink>
      </a:clrScheme>
      <a:clrMap bg1="dk2" tx1="lt1" bg2="dk1" tx2="lt2" accent1="accent1" accent2="accent2" accent3="accent3" accent4="accent4" accent5="accent5" accent6="accent6" hlink="hlink" folHlink="folHlink"/>
    </a:extraClrScheme>
    <a:extraClrScheme>
      <a:clrScheme name="1_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clrMap bg1="dk2" tx1="lt1" bg2="dk1" tx2="lt2" accent1="accent1" accent2="accent2" accent3="accent3" accent4="accent4" accent5="accent5" accent6="accent6" hlink="hlink" folHlink="folHlink"/>
    </a:extraClrScheme>
    <a:extraClrScheme>
      <a:clrScheme name="1_Compass 3">
        <a:dk1>
          <a:srgbClr val="860000"/>
        </a:dk1>
        <a:lt1>
          <a:srgbClr val="FFFFFF"/>
        </a:lt1>
        <a:dk2>
          <a:srgbClr val="800000"/>
        </a:dk2>
        <a:lt2>
          <a:srgbClr val="FFFFCC"/>
        </a:lt2>
        <a:accent1>
          <a:srgbClr val="FF6600"/>
        </a:accent1>
        <a:accent2>
          <a:srgbClr val="FF9933"/>
        </a:accent2>
        <a:accent3>
          <a:srgbClr val="C0AAAA"/>
        </a:accent3>
        <a:accent4>
          <a:srgbClr val="DADADA"/>
        </a:accent4>
        <a:accent5>
          <a:srgbClr val="FFB8AA"/>
        </a:accent5>
        <a:accent6>
          <a:srgbClr val="E78A2D"/>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1_Compass 4">
        <a:dk1>
          <a:srgbClr val="676A5C"/>
        </a:dk1>
        <a:lt1>
          <a:srgbClr val="FFFFFF"/>
        </a:lt1>
        <a:dk2>
          <a:srgbClr val="686B5D"/>
        </a:dk2>
        <a:lt2>
          <a:srgbClr val="FFFFCC"/>
        </a:lt2>
        <a:accent1>
          <a:srgbClr val="CC6600"/>
        </a:accent1>
        <a:accent2>
          <a:srgbClr val="809EA8"/>
        </a:accent2>
        <a:accent3>
          <a:srgbClr val="B9BAB6"/>
        </a:accent3>
        <a:accent4>
          <a:srgbClr val="DADADA"/>
        </a:accent4>
        <a:accent5>
          <a:srgbClr val="E2B8AA"/>
        </a:accent5>
        <a:accent6>
          <a:srgbClr val="738F98"/>
        </a:accent6>
        <a:hlink>
          <a:srgbClr val="DDBF4F"/>
        </a:hlink>
        <a:folHlink>
          <a:srgbClr val="B7B6A3"/>
        </a:folHlink>
      </a:clrScheme>
      <a:clrMap bg1="dk2" tx1="lt1" bg2="dk1" tx2="lt2" accent1="accent1" accent2="accent2" accent3="accent3" accent4="accent4" accent5="accent5" accent6="accent6" hlink="hlink" folHlink="folHlink"/>
    </a:extraClrScheme>
    <a:extraClrScheme>
      <a:clrScheme name="1_Compass 5">
        <a:dk1>
          <a:srgbClr val="AC835E"/>
        </a:dk1>
        <a:lt1>
          <a:srgbClr val="FFFFFF"/>
        </a:lt1>
        <a:dk2>
          <a:srgbClr val="AE8764"/>
        </a:dk2>
        <a:lt2>
          <a:srgbClr val="FFFFCC"/>
        </a:lt2>
        <a:accent1>
          <a:srgbClr val="CC6600"/>
        </a:accent1>
        <a:accent2>
          <a:srgbClr val="FF5050"/>
        </a:accent2>
        <a:accent3>
          <a:srgbClr val="D3C3B8"/>
        </a:accent3>
        <a:accent4>
          <a:srgbClr val="DADADA"/>
        </a:accent4>
        <a:accent5>
          <a:srgbClr val="E2B8AA"/>
        </a:accent5>
        <a:accent6>
          <a:srgbClr val="E74848"/>
        </a:accent6>
        <a:hlink>
          <a:srgbClr val="FFCC99"/>
        </a:hlink>
        <a:folHlink>
          <a:srgbClr val="FF9966"/>
        </a:folHlink>
      </a:clrScheme>
      <a:clrMap bg1="dk2" tx1="lt1" bg2="dk1" tx2="lt2" accent1="accent1" accent2="accent2" accent3="accent3" accent4="accent4" accent5="accent5" accent6="accent6" hlink="hlink" folHlink="folHlink"/>
    </a:extraClrScheme>
    <a:extraClrScheme>
      <a:clrScheme name="1_Compass 6">
        <a:dk1>
          <a:srgbClr val="526133"/>
        </a:dk1>
        <a:lt1>
          <a:srgbClr val="FFFFFF"/>
        </a:lt1>
        <a:dk2>
          <a:srgbClr val="4E5D31"/>
        </a:dk2>
        <a:lt2>
          <a:srgbClr val="FFFFCC"/>
        </a:lt2>
        <a:accent1>
          <a:srgbClr val="99CC00"/>
        </a:accent1>
        <a:accent2>
          <a:srgbClr val="7A9505"/>
        </a:accent2>
        <a:accent3>
          <a:srgbClr val="B2B6AD"/>
        </a:accent3>
        <a:accent4>
          <a:srgbClr val="DADADA"/>
        </a:accent4>
        <a:accent5>
          <a:srgbClr val="CAE2AA"/>
        </a:accent5>
        <a:accent6>
          <a:srgbClr val="6E8704"/>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1_Compass 7">
        <a:dk1>
          <a:srgbClr val="000000"/>
        </a:dk1>
        <a:lt1>
          <a:srgbClr val="DDDCC5"/>
        </a:lt1>
        <a:dk2>
          <a:srgbClr val="95934B"/>
        </a:dk2>
        <a:lt2>
          <a:srgbClr val="DBDAC3"/>
        </a:lt2>
        <a:accent1>
          <a:srgbClr val="EAEBE1"/>
        </a:accent1>
        <a:accent2>
          <a:srgbClr val="9DB0B7"/>
        </a:accent2>
        <a:accent3>
          <a:srgbClr val="EBEBDF"/>
        </a:accent3>
        <a:accent4>
          <a:srgbClr val="000000"/>
        </a:accent4>
        <a:accent5>
          <a:srgbClr val="F3F3EE"/>
        </a:accent5>
        <a:accent6>
          <a:srgbClr val="8E9FA6"/>
        </a:accent6>
        <a:hlink>
          <a:srgbClr val="009900"/>
        </a:hlink>
        <a:folHlink>
          <a:srgbClr val="808000"/>
        </a:folHlink>
      </a:clrScheme>
      <a:clrMap bg1="lt1" tx1="dk1" bg2="lt2" tx2="dk2" accent1="accent1" accent2="accent2" accent3="accent3" accent4="accent4" accent5="accent5" accent6="accent6" hlink="hlink" folHlink="folHlink"/>
    </a:extraClrScheme>
    <a:extraClrScheme>
      <a:clrScheme name="1_Compass 8">
        <a:dk1>
          <a:srgbClr val="007E7B"/>
        </a:dk1>
        <a:lt1>
          <a:srgbClr val="FFFFFF"/>
        </a:lt1>
        <a:dk2>
          <a:srgbClr val="008080"/>
        </a:dk2>
        <a:lt2>
          <a:srgbClr val="FFFF99"/>
        </a:lt2>
        <a:accent1>
          <a:srgbClr val="33CCCC"/>
        </a:accent1>
        <a:accent2>
          <a:srgbClr val="00CC66"/>
        </a:accent2>
        <a:accent3>
          <a:srgbClr val="AAC0C0"/>
        </a:accent3>
        <a:accent4>
          <a:srgbClr val="DADADA"/>
        </a:accent4>
        <a:accent5>
          <a:srgbClr val="ADE2E2"/>
        </a:accent5>
        <a:accent6>
          <a:srgbClr val="00B95C"/>
        </a:accent6>
        <a:hlink>
          <a:srgbClr val="CCFFCC"/>
        </a:hlink>
        <a:folHlink>
          <a:srgbClr val="FFFFCC"/>
        </a:folHlink>
      </a:clrScheme>
      <a:clrMap bg1="dk2" tx1="lt1" bg2="dk1" tx2="lt2" accent1="accent1" accent2="accent2" accent3="accent3" accent4="accent4" accent5="accent5" accent6="accent6" hlink="hlink" folHlink="folHlink"/>
    </a:extraClrScheme>
    <a:extraClrScheme>
      <a:clrScheme name="1_Compass 9">
        <a:dk1>
          <a:srgbClr val="000000"/>
        </a:dk1>
        <a:lt1>
          <a:srgbClr val="FFFFFF"/>
        </a:lt1>
        <a:dk2>
          <a:srgbClr val="000000"/>
        </a:dk2>
        <a:lt2>
          <a:srgbClr val="FEFEFE"/>
        </a:lt2>
        <a:accent1>
          <a:srgbClr val="E1E1FF"/>
        </a:accent1>
        <a:accent2>
          <a:srgbClr val="D9FFF8"/>
        </a:accent2>
        <a:accent3>
          <a:srgbClr val="FFFFFF"/>
        </a:accent3>
        <a:accent4>
          <a:srgbClr val="000000"/>
        </a:accent4>
        <a:accent5>
          <a:srgbClr val="EEEEFF"/>
        </a:accent5>
        <a:accent6>
          <a:srgbClr val="C4E7E1"/>
        </a:accent6>
        <a:hlink>
          <a:srgbClr val="9966FF"/>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8181</TotalTime>
  <Words>1777</Words>
  <Application>Microsoft Office PowerPoint</Application>
  <PresentationFormat>Widescreen</PresentationFormat>
  <Paragraphs>157</Paragraphs>
  <Slides>24</Slides>
  <Notes>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24</vt:i4>
      </vt:variant>
    </vt:vector>
  </HeadingPairs>
  <TitlesOfParts>
    <vt:vector size="36" baseType="lpstr">
      <vt:lpstr>Arial</vt:lpstr>
      <vt:lpstr>Calibri</vt:lpstr>
      <vt:lpstr>Calibri Light</vt:lpstr>
      <vt:lpstr>euclid_circular_a</vt:lpstr>
      <vt:lpstr>Heebo</vt:lpstr>
      <vt:lpstr>Nunito</vt:lpstr>
      <vt:lpstr>Tahoma</vt:lpstr>
      <vt:lpstr>Times New Roman</vt:lpstr>
      <vt:lpstr>urw-din</vt:lpstr>
      <vt:lpstr>Wingdings</vt:lpstr>
      <vt:lpstr>Office Theme</vt:lpstr>
      <vt:lpstr>1_Compass</vt:lpstr>
      <vt:lpstr>OOP</vt:lpstr>
      <vt:lpstr>Contents</vt:lpstr>
      <vt:lpstr>What is Polymorphism?</vt:lpstr>
      <vt:lpstr>Types of Polymorphism</vt:lpstr>
      <vt:lpstr>Compile Time Polymorphism</vt:lpstr>
      <vt:lpstr>Early vs Late Binding</vt:lpstr>
      <vt:lpstr>Runtime Polymorphism </vt:lpstr>
      <vt:lpstr>Run Time Polymorphism</vt:lpstr>
      <vt:lpstr>Run Time Polymorphism</vt:lpstr>
      <vt:lpstr>Access Overridden Function in C++ </vt:lpstr>
      <vt:lpstr>Access Overridden Function in C++ </vt:lpstr>
      <vt:lpstr>Access Overridden Function in C++ </vt:lpstr>
      <vt:lpstr>Run Time Polymorphism</vt:lpstr>
      <vt:lpstr>Run Time Polymorphism</vt:lpstr>
      <vt:lpstr>Run Time Polymorphism</vt:lpstr>
      <vt:lpstr>Run Time Polymorphism</vt:lpstr>
      <vt:lpstr>Run Time Polymorphism</vt:lpstr>
      <vt:lpstr>Summary of Virtual Function</vt:lpstr>
      <vt:lpstr>Pure Virtual Functions </vt:lpstr>
      <vt:lpstr>Pure Virtual Functions </vt:lpstr>
      <vt:lpstr>Pure Virtual Functions </vt:lpstr>
      <vt:lpstr>Pure Virtual Functions </vt:lpstr>
      <vt:lpstr>Abstract Class</vt:lpstr>
      <vt:lpstr>Characteristics of Abstract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dc:title>
  <dc:creator>Muhammad Naeem Akhtar</dc:creator>
  <cp:lastModifiedBy>Muhammad Naeem Akhtar</cp:lastModifiedBy>
  <cp:revision>50</cp:revision>
  <dcterms:created xsi:type="dcterms:W3CDTF">2022-11-10T04:45:07Z</dcterms:created>
  <dcterms:modified xsi:type="dcterms:W3CDTF">2022-12-26T10:59:08Z</dcterms:modified>
</cp:coreProperties>
</file>