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FA48A4-FF78-4B4C-874D-4ABF2C3F07E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8CDC2D-56FF-40AF-9646-FEC14ECFBF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3733800" cy="1371600"/>
          </a:xfrm>
        </p:spPr>
        <p:txBody>
          <a:bodyPr/>
          <a:lstStyle/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0" y="1676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Recruitment and selection.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Add current openings of company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Check resume of candidates and send feedback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71600" y="0"/>
            <a:ext cx="5108448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 Hr services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04800"/>
            <a:ext cx="2819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Candidate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Hr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Candidate </a:t>
            </a:r>
            <a:r>
              <a:rPr lang="en-US" dirty="0" err="1" smtClean="0"/>
              <a:t>singup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886200"/>
            <a:ext cx="82296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should login</a:t>
            </a:r>
          </a:p>
          <a:p>
            <a:r>
              <a:rPr lang="en-US" dirty="0" smtClean="0"/>
              <a:t>If candidate already </a:t>
            </a:r>
            <a:r>
              <a:rPr lang="en-US" dirty="0" err="1" smtClean="0"/>
              <a:t>uploded</a:t>
            </a:r>
            <a:r>
              <a:rPr lang="en-US" dirty="0" smtClean="0"/>
              <a:t> resume then it show </a:t>
            </a:r>
            <a:r>
              <a:rPr lang="en-US" dirty="0" smtClean="0"/>
              <a:t>following </a:t>
            </a:r>
            <a:r>
              <a:rPr lang="en-US" dirty="0" smtClean="0"/>
              <a:t> message.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Resume Status: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Your resume </a:t>
            </a:r>
            <a:r>
              <a:rPr lang="en-US" dirty="0" smtClean="0">
                <a:solidFill>
                  <a:srgbClr val="C00000"/>
                </a:solidFill>
              </a:rPr>
              <a:t>is under process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2362200" cy="1143000"/>
          </a:xfrm>
        </p:spPr>
        <p:txBody>
          <a:bodyPr/>
          <a:lstStyle/>
          <a:p>
            <a:r>
              <a:rPr lang="en-US" dirty="0" smtClean="0"/>
              <a:t>HR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should login</a:t>
            </a:r>
          </a:p>
          <a:p>
            <a:r>
              <a:rPr lang="en-US" dirty="0" smtClean="0"/>
              <a:t>Check uploaded resume of candidate</a:t>
            </a:r>
          </a:p>
          <a:p>
            <a:r>
              <a:rPr lang="en-US" dirty="0" smtClean="0"/>
              <a:t>Send feedback to candidate by mail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andidate </a:t>
            </a:r>
            <a:r>
              <a:rPr lang="en-US" dirty="0" err="1" smtClean="0"/>
              <a:t>Singup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candidate check current openings</a:t>
            </a:r>
          </a:p>
          <a:p>
            <a:r>
              <a:rPr lang="en-US" dirty="0" smtClean="0"/>
              <a:t>Candidate match  </a:t>
            </a:r>
            <a:r>
              <a:rPr lang="en-US" dirty="0" err="1" smtClean="0"/>
              <a:t>cerateria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Singup</a:t>
            </a:r>
            <a:r>
              <a:rPr lang="en-US" dirty="0" smtClean="0"/>
              <a:t> here</a:t>
            </a:r>
          </a:p>
          <a:p>
            <a:r>
              <a:rPr lang="en-US" dirty="0" smtClean="0"/>
              <a:t>Fill </a:t>
            </a:r>
            <a:r>
              <a:rPr lang="en-US" dirty="0" err="1" smtClean="0"/>
              <a:t>singup</a:t>
            </a:r>
            <a:r>
              <a:rPr lang="en-US" dirty="0" smtClean="0"/>
              <a:t> form and </a:t>
            </a:r>
            <a:r>
              <a:rPr lang="en-US" dirty="0" err="1" smtClean="0"/>
              <a:t>sumbit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Candidate  should login</a:t>
            </a:r>
          </a:p>
          <a:p>
            <a:r>
              <a:rPr lang="en-US" dirty="0" smtClean="0"/>
              <a:t>Upload resume</a:t>
            </a:r>
          </a:p>
          <a:p>
            <a:r>
              <a:rPr lang="en-US" dirty="0" smtClean="0"/>
              <a:t>Mail goes to hr email address</a:t>
            </a:r>
          </a:p>
          <a:p>
            <a:r>
              <a:rPr lang="en-US" dirty="0" smtClean="0"/>
              <a:t>After all </a:t>
            </a:r>
            <a:r>
              <a:rPr lang="en-US" dirty="0" err="1" smtClean="0"/>
              <a:t>procees</a:t>
            </a:r>
            <a:r>
              <a:rPr lang="en-US" dirty="0" smtClean="0"/>
              <a:t> logout.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838200"/>
            <a:ext cx="1143000" cy="609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Index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45720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Home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Panel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Our company’s HR </a:t>
            </a:r>
            <a:r>
              <a:rPr lang="en-US" sz="2000" dirty="0" smtClean="0"/>
              <a:t>profile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Selection process  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/>
              <a:t>Test Pattern &amp; Selection Procedure of company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/>
              <a:t>Explore the test pattern in </a:t>
            </a:r>
            <a:r>
              <a:rPr lang="en-US" sz="2000" i="1" dirty="0" smtClean="0"/>
              <a:t>depth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Current </a:t>
            </a:r>
            <a:r>
              <a:rPr lang="en-US" sz="2000" b="1" dirty="0" err="1" smtClean="0">
                <a:solidFill>
                  <a:srgbClr val="FF0000"/>
                </a:solidFill>
              </a:rPr>
              <a:t>opnings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/>
              <a:t>Resent Openings in </a:t>
            </a:r>
            <a:r>
              <a:rPr lang="en-US" sz="2000" i="1" dirty="0" smtClean="0"/>
              <a:t>company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Contact us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122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Hr services </vt:lpstr>
      <vt:lpstr>                           Index</vt:lpstr>
      <vt:lpstr>Candidate login</vt:lpstr>
      <vt:lpstr>HR login</vt:lpstr>
      <vt:lpstr>Candidate Singup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of HR Services</dc:title>
  <dc:creator>intel</dc:creator>
  <cp:lastModifiedBy>intel</cp:lastModifiedBy>
  <cp:revision>8</cp:revision>
  <dcterms:created xsi:type="dcterms:W3CDTF">2017-09-27T06:37:49Z</dcterms:created>
  <dcterms:modified xsi:type="dcterms:W3CDTF">2017-09-27T07:40:25Z</dcterms:modified>
</cp:coreProperties>
</file>