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44BB-D3A5-B988-260A-53DC7EB77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826B3-9AEF-7972-95B9-9FA347354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2901-50E9-C13D-09B3-41CA85F3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EEA5-FA36-C221-D43E-833243A4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C6A3-EDFF-EEEA-C92F-1DADDC90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DF20-32F4-43E8-7B9E-EEA2E60D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5E05C-890E-A5DB-5E3A-51A793197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2FCE-FAD2-FC59-6E2C-586DD2EB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2761-433A-D41B-A8D9-89815C29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A05C-39BB-35F2-F3F7-F6372BB5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1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D7175-112A-6D01-C41C-BA78C47E1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E6B78-F25C-D9EF-3A3F-880BB6193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A6A6-9EBF-407B-B102-166C7767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8BE00-E4EC-AD01-6C49-64942B55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7E6DA-EE7E-1524-222E-CD56BA5C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A063-3A4B-7331-72FC-2837D47D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1039-57D9-DE53-18E9-3B24D275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C9FD-0B35-DDF2-1C40-93CA500B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76451-C69C-8437-661A-540DA783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131A-8A4B-257F-65E1-F162040F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3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0956-2920-67F0-DBB6-17DB4024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5929B-4B8B-1001-B7ED-89A6EB72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387E-77C7-6952-DF49-AE891126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877C-2035-93F9-B405-D29EFF2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3EE6-18ED-D83E-ACA4-2E4469EC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B7D6-877B-7A7C-0A56-A9552302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9D30-B81D-350E-326B-C7A3F57BB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94EA2-8809-73A7-FBE6-2CDE1B920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97797-4AAD-C36A-EB25-F281E78C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F1022-2169-BABA-04F4-FDCCB24F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39332-9C2A-860D-19C7-D1C4033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0085-CF2C-019E-21B4-0274101E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98371-59C5-1ECA-6020-00FE98800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1BF79-794E-8ABE-59A7-ECEB80AA0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DE890-9A23-8407-FC37-B7AD8FE06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CB1EB-5301-9888-A97E-9AFF60975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3C5E7-C53A-75AD-00DC-6F3503D1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370F9-D85F-9260-162B-5FC59DA4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0B549-23D6-2F7C-7467-C81C0A35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1020-AE85-570C-AAD6-E3819749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2C7AF-B18F-713F-B58A-FE577BDF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176FF-3C07-EDE5-D4DE-98BE10A8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582D1-7DFF-8B4F-B50D-80924BF8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8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30B0F-1549-763D-9150-510229BC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DA431-CDBB-08BC-CF58-2BD3233E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7FAFE-B6A5-2EE6-7FD6-FC36667E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9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5E6E-0B24-8636-BC26-66C8E964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5F82-BEEE-CB54-58D7-A8D29ED6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710E2-F4B4-10CD-6983-A6C169BA1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7388-1227-4487-3FA5-6BE0B1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3342D-20C2-B97B-5702-861530D8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3CB8-3363-558F-4F99-55576A0C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7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6095-0885-3CE6-C36E-E1D0AC2F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7145A-D93B-BB7D-B012-7249A16A1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5BD2D-B662-C6E2-63CE-61FA48B85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E80BF-D8D0-E117-ADA8-5B4903B3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C74E-D74A-4201-B7DD-8E01FB63B5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1807F-3867-DE23-A623-80E4898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FCF03-FF91-7575-5D95-CAC9D3E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04F3B-964E-D0C5-1372-1AE620C2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7686-F93C-6607-1F09-52C9E768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8EB0-689D-C998-7CF0-09F332DE6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C74E-D74A-4201-B7DD-8E01FB63B53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4EA1-48EF-B024-F7D3-7854EE74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27B2-9137-694F-7647-421DEAFA0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EE9D-8714-4309-BE3D-B67C418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4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256A-1A15-CB41-AE2C-BE5ABBF80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A86A6-CC59-B3B7-0A91-9B704CCE9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345331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0287-98D6-FB12-F852-01FDFCA9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A43D15-1958-CC5E-931B-CFF508E24D0E}"/>
              </a:ext>
            </a:extLst>
          </p:cNvPr>
          <p:cNvGrpSpPr/>
          <p:nvPr/>
        </p:nvGrpSpPr>
        <p:grpSpPr>
          <a:xfrm>
            <a:off x="3571972" y="1806183"/>
            <a:ext cx="1403155" cy="1588546"/>
            <a:chOff x="1837176" y="1211899"/>
            <a:chExt cx="1032484" cy="1227472"/>
          </a:xfrm>
        </p:grpSpPr>
        <p:pic>
          <p:nvPicPr>
            <p:cNvPr id="6" name="Picture 2" descr="Shubham Sahay - IIT Kanpur">
              <a:extLst>
                <a:ext uri="{FF2B5EF4-FFF2-40B4-BE49-F238E27FC236}">
                  <a16:creationId xmlns:a16="http://schemas.microsoft.com/office/drawing/2014/main" id="{19633D5D-6DD2-8592-CF99-72F07DB1E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177" y="1211899"/>
              <a:ext cx="1032483" cy="98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FF41DF-154A-290C-EFA7-B72B42044A14}"/>
                </a:ext>
              </a:extLst>
            </p:cNvPr>
            <p:cNvSpPr txBox="1"/>
            <p:nvPr/>
          </p:nvSpPr>
          <p:spPr>
            <a:xfrm>
              <a:off x="1837176" y="2162372"/>
              <a:ext cx="1032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haroni" panose="020F0502020204030204" pitchFamily="34" charset="0"/>
                  <a:cs typeface="Aharoni" panose="020F0502020204030204" pitchFamily="34" charset="0"/>
                </a:rPr>
                <a:t>IIT Kanpur</a:t>
              </a:r>
            </a:p>
          </p:txBody>
        </p:sp>
      </p:grpSp>
      <p:pic>
        <p:nvPicPr>
          <p:cNvPr id="8" name="Picture 4" descr="Microsoft Research – DNA-Robotics">
            <a:extLst>
              <a:ext uri="{FF2B5EF4-FFF2-40B4-BE49-F238E27FC236}">
                <a16:creationId xmlns:a16="http://schemas.microsoft.com/office/drawing/2014/main" id="{26BEBA32-1034-672E-4943-73F0BE1CA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18990" r="6655" b="12398"/>
          <a:stretch/>
        </p:blipFill>
        <p:spPr bwMode="auto">
          <a:xfrm>
            <a:off x="6728518" y="2037071"/>
            <a:ext cx="2987052" cy="104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Fresh Gravity - Current Openings">
            <a:extLst>
              <a:ext uri="{FF2B5EF4-FFF2-40B4-BE49-F238E27FC236}">
                <a16:creationId xmlns:a16="http://schemas.microsoft.com/office/drawing/2014/main" id="{B1E2EBA3-CE24-4103-7BAB-F806F6B9A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35" y="3691711"/>
            <a:ext cx="2474413" cy="6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GetMega - Backend Engineer I">
            <a:extLst>
              <a:ext uri="{FF2B5EF4-FFF2-40B4-BE49-F238E27FC236}">
                <a16:creationId xmlns:a16="http://schemas.microsoft.com/office/drawing/2014/main" id="{235903BE-E38C-22EE-B4E1-BCEC5BCCB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28" b="34294"/>
          <a:stretch/>
        </p:blipFill>
        <p:spPr bwMode="auto">
          <a:xfrm>
            <a:off x="5418701" y="4436559"/>
            <a:ext cx="2950375" cy="98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Jazz Pharmaceuticals">
            <a:extLst>
              <a:ext uri="{FF2B5EF4-FFF2-40B4-BE49-F238E27FC236}">
                <a16:creationId xmlns:a16="http://schemas.microsoft.com/office/drawing/2014/main" id="{EBCB8060-7ABD-46E9-3706-1CBA65F06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23" y="4927462"/>
            <a:ext cx="1342720" cy="45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AstraZeneca - Research-Based BioPharmaceutical Company">
            <a:extLst>
              <a:ext uri="{FF2B5EF4-FFF2-40B4-BE49-F238E27FC236}">
                <a16:creationId xmlns:a16="http://schemas.microsoft.com/office/drawing/2014/main" id="{70E73F01-8BA3-535E-1AFE-34D42523F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3" t="34323" r="22651" b="38801"/>
          <a:stretch/>
        </p:blipFill>
        <p:spPr bwMode="auto">
          <a:xfrm>
            <a:off x="827711" y="5011053"/>
            <a:ext cx="1342720" cy="3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20th Century Fox logo - front orthographic scale by DecaTilde on DeviantArt">
            <a:extLst>
              <a:ext uri="{FF2B5EF4-FFF2-40B4-BE49-F238E27FC236}">
                <a16:creationId xmlns:a16="http://schemas.microsoft.com/office/drawing/2014/main" id="{3E1BC815-5CB2-4CF5-2406-3ABE33888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03" y="4842863"/>
            <a:ext cx="572700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Siemens Energy AG - Wikipedia">
            <a:extLst>
              <a:ext uri="{FF2B5EF4-FFF2-40B4-BE49-F238E27FC236}">
                <a16:creationId xmlns:a16="http://schemas.microsoft.com/office/drawing/2014/main" id="{50FA7A1D-4DFB-EB0D-FC1C-3E9B19A5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81" y="4629287"/>
            <a:ext cx="1004969" cy="3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Myntra - Fashion Shopping App - Apps on Google Play">
            <a:extLst>
              <a:ext uri="{FF2B5EF4-FFF2-40B4-BE49-F238E27FC236}">
                <a16:creationId xmlns:a16="http://schemas.microsoft.com/office/drawing/2014/main" id="{02791132-0C63-1749-90D1-1E5ECF89F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8" y="4516967"/>
            <a:ext cx="572700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 descr="Foxconn Logo | evolution history and meaning, PNG">
            <a:extLst>
              <a:ext uri="{FF2B5EF4-FFF2-40B4-BE49-F238E27FC236}">
                <a16:creationId xmlns:a16="http://schemas.microsoft.com/office/drawing/2014/main" id="{06EB74C7-EC87-59CF-3884-5CD5B17C9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90" b="39401"/>
          <a:stretch/>
        </p:blipFill>
        <p:spPr bwMode="auto">
          <a:xfrm>
            <a:off x="727758" y="4712525"/>
            <a:ext cx="1128380" cy="1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917AF9-C398-8E7B-FD6E-12F930765D31}"/>
              </a:ext>
            </a:extLst>
          </p:cNvPr>
          <p:cNvSpPr/>
          <p:nvPr/>
        </p:nvSpPr>
        <p:spPr>
          <a:xfrm>
            <a:off x="577679" y="4394249"/>
            <a:ext cx="4263656" cy="1131777"/>
          </a:xfrm>
          <a:prstGeom prst="rect">
            <a:avLst/>
          </a:prstGeom>
          <a:solidFill>
            <a:schemeClr val="accent1">
              <a:lumMod val="40000"/>
              <a:lumOff val="60000"/>
              <a:alpha val="26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B9A55B-450D-03D1-3206-E0490EA03422}"/>
              </a:ext>
            </a:extLst>
          </p:cNvPr>
          <p:cNvGrpSpPr/>
          <p:nvPr/>
        </p:nvGrpSpPr>
        <p:grpSpPr>
          <a:xfrm>
            <a:off x="9300954" y="4014067"/>
            <a:ext cx="1549311" cy="1826789"/>
            <a:chOff x="9501310" y="4156264"/>
            <a:chExt cx="1246635" cy="1488761"/>
          </a:xfrm>
        </p:grpSpPr>
        <p:pic>
          <p:nvPicPr>
            <p:cNvPr id="19" name="Picture 18" descr="Logo&#10;&#10;Description automatically generated">
              <a:extLst>
                <a:ext uri="{FF2B5EF4-FFF2-40B4-BE49-F238E27FC236}">
                  <a16:creationId xmlns:a16="http://schemas.microsoft.com/office/drawing/2014/main" id="{4B98C1EF-9A91-7F08-081D-CA5BAF855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1310" y="4156264"/>
              <a:ext cx="1246635" cy="111252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FCC0EE-50D9-FA47-A113-B275655BA0F1}"/>
                </a:ext>
              </a:extLst>
            </p:cNvPr>
            <p:cNvSpPr txBox="1"/>
            <p:nvPr/>
          </p:nvSpPr>
          <p:spPr>
            <a:xfrm>
              <a:off x="9665960" y="5268786"/>
              <a:ext cx="917333" cy="376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Vibinex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4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F6C8-4EEC-60BB-E67B-F3A6466C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388372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BBEE6-9964-7CA4-4E4D-EA80CE8B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 to the web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A1FD-6F7D-1637-36BE-D999D42CC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400"/>
              <a:t>Protocol</a:t>
            </a:r>
          </a:p>
          <a:p>
            <a:pPr lvl="1"/>
            <a:r>
              <a:rPr lang="en-US" dirty="0"/>
              <a:t>TCP/IP (Transmission Control Protocol / Internet Protocol)</a:t>
            </a:r>
          </a:p>
          <a:p>
            <a:r>
              <a:rPr lang="en-US" sz="2400"/>
              <a:t>Network</a:t>
            </a:r>
          </a:p>
          <a:p>
            <a:r>
              <a:rPr lang="en-US" sz="2400"/>
              <a:t>Internet</a:t>
            </a:r>
          </a:p>
          <a:p>
            <a:endParaRPr lang="en-US" sz="24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9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CAED3E3-FEC7-EA65-A448-5619D6EC3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228" y="643466"/>
            <a:ext cx="837754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31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24396-5790-1680-F113-6C473FC4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 to the web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0D32-1084-E580-30C7-AAAB06635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400" dirty="0"/>
              <a:t>Internet services</a:t>
            </a:r>
          </a:p>
          <a:p>
            <a:pPr lvl="1"/>
            <a:r>
              <a:rPr lang="en-US" dirty="0"/>
              <a:t>Mobile apps – REST API, GRPC</a:t>
            </a:r>
          </a:p>
          <a:p>
            <a:pPr lvl="1"/>
            <a:r>
              <a:rPr lang="en-US" dirty="0"/>
              <a:t>Email - SMTP</a:t>
            </a:r>
          </a:p>
          <a:p>
            <a:pPr lvl="1"/>
            <a:r>
              <a:rPr lang="en-US" dirty="0"/>
              <a:t>File sharing - FTP</a:t>
            </a:r>
          </a:p>
          <a:p>
            <a:pPr lvl="1"/>
            <a:r>
              <a:rPr lang="en-US" dirty="0"/>
              <a:t>World wide web – TCP/IP, UDP</a:t>
            </a:r>
          </a:p>
          <a:p>
            <a:pPr lvl="1"/>
            <a:r>
              <a:rPr lang="en-US" dirty="0"/>
              <a:t>Internet telephony - </a:t>
            </a:r>
          </a:p>
          <a:p>
            <a:pPr lvl="1"/>
            <a:r>
              <a:rPr lang="en-US" dirty="0"/>
              <a:t>Online multiplayer games – UDP </a:t>
            </a:r>
          </a:p>
          <a:p>
            <a:pPr lvl="1"/>
            <a:r>
              <a:rPr lang="en-US" dirty="0"/>
              <a:t>Voice assistants like Alexa or Google Home</a:t>
            </a:r>
          </a:p>
          <a:p>
            <a:pPr lvl="1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3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200B9-1554-BC47-E950-AEBE936C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 to the web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C815-EBBD-4822-5AFD-192A75AF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200" dirty="0"/>
              <a:t>World Wide Web</a:t>
            </a:r>
          </a:p>
          <a:p>
            <a:pPr lvl="1"/>
            <a:r>
              <a:rPr lang="en-US" sz="2200" dirty="0"/>
              <a:t>Browsers</a:t>
            </a:r>
          </a:p>
          <a:p>
            <a:pPr lvl="1"/>
            <a:r>
              <a:rPr lang="en-US" sz="2200" dirty="0"/>
              <a:t>Resources</a:t>
            </a:r>
          </a:p>
          <a:p>
            <a:pPr lvl="2"/>
            <a:r>
              <a:rPr lang="en-US" sz="2200" dirty="0"/>
              <a:t>Images</a:t>
            </a:r>
          </a:p>
          <a:p>
            <a:pPr lvl="2"/>
            <a:r>
              <a:rPr lang="en-US" sz="2200" dirty="0"/>
              <a:t>Audio</a:t>
            </a:r>
          </a:p>
          <a:p>
            <a:pPr lvl="2"/>
            <a:r>
              <a:rPr lang="en-US" sz="2200" dirty="0"/>
              <a:t>Video</a:t>
            </a:r>
          </a:p>
          <a:p>
            <a:pPr lvl="2"/>
            <a:r>
              <a:rPr lang="en-US" sz="2200" dirty="0"/>
              <a:t>Documents</a:t>
            </a:r>
          </a:p>
          <a:p>
            <a:pPr lvl="3"/>
            <a:r>
              <a:rPr lang="en-US" sz="2200" dirty="0"/>
              <a:t>TXT</a:t>
            </a:r>
          </a:p>
          <a:p>
            <a:pPr lvl="3"/>
            <a:r>
              <a:rPr lang="en-US" sz="2200" dirty="0"/>
              <a:t>JSON</a:t>
            </a:r>
          </a:p>
          <a:p>
            <a:pPr lvl="3"/>
            <a:r>
              <a:rPr lang="en-US" sz="2200" dirty="0"/>
              <a:t>XML</a:t>
            </a:r>
          </a:p>
          <a:p>
            <a:pPr lvl="3"/>
            <a:r>
              <a:rPr lang="en-US" sz="2200" dirty="0"/>
              <a:t>HTML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52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85B0C-214F-D06B-12FE-E80DC971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 pages and websites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533DB-F33F-4154-9B23-9756800E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400" dirty="0"/>
              <a:t>HTML</a:t>
            </a:r>
          </a:p>
          <a:p>
            <a:pPr lvl="1"/>
            <a:r>
              <a:rPr lang="en-US" sz="2000" dirty="0" err="1"/>
              <a:t>HyperText</a:t>
            </a:r>
            <a:r>
              <a:rPr lang="en-US" sz="2000" dirty="0"/>
              <a:t> Markup Language</a:t>
            </a:r>
          </a:p>
          <a:p>
            <a:pPr lvl="2"/>
            <a:r>
              <a:rPr lang="en-US" sz="1600" dirty="0" err="1"/>
              <a:t>HyperLinks</a:t>
            </a:r>
            <a:endParaRPr lang="en-US" sz="1600" dirty="0"/>
          </a:p>
          <a:p>
            <a:pPr lvl="2"/>
            <a:r>
              <a:rPr lang="en-US" sz="1600" dirty="0"/>
              <a:t>Browsers understand how to render it</a:t>
            </a:r>
          </a:p>
          <a:p>
            <a:pPr lvl="2"/>
            <a:r>
              <a:rPr lang="en-US" sz="1600" dirty="0"/>
              <a:t>Structure</a:t>
            </a:r>
          </a:p>
          <a:p>
            <a:pPr lvl="1"/>
            <a:endParaRPr lang="en-US" sz="2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Office Theme</vt:lpstr>
      <vt:lpstr>Web Development</vt:lpstr>
      <vt:lpstr>About myself</vt:lpstr>
      <vt:lpstr>About you</vt:lpstr>
      <vt:lpstr>Introduction to the web</vt:lpstr>
      <vt:lpstr>PowerPoint Presentation</vt:lpstr>
      <vt:lpstr>Introduction to the web</vt:lpstr>
      <vt:lpstr>Introduction to the web</vt:lpstr>
      <vt:lpstr>Web pages and websites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Avikalp Gupta</dc:creator>
  <cp:lastModifiedBy>Avikalp Gupta</cp:lastModifiedBy>
  <cp:revision>2</cp:revision>
  <dcterms:created xsi:type="dcterms:W3CDTF">2022-09-22T15:32:44Z</dcterms:created>
  <dcterms:modified xsi:type="dcterms:W3CDTF">2022-09-23T16:59:05Z</dcterms:modified>
</cp:coreProperties>
</file>