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61" r:id="rId5"/>
    <p:sldId id="262" r:id="rId6"/>
    <p:sldId id="263" r:id="rId7"/>
    <p:sldId id="266" r:id="rId8"/>
    <p:sldId id="264" r:id="rId9"/>
    <p:sldId id="267" r:id="rId10"/>
    <p:sldId id="265" r:id="rId11"/>
  </p:sldIdLst>
  <p:sldSz cx="12192000" cy="6858000"/>
  <p:notesSz cx="6858000" cy="12192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4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E74D6-37CB-4E29-BABE-7E6ED2054028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592354C-F1D2-403E-B5C0-E9539A37DD3D}">
      <dgm:prSet custT="1"/>
      <dgm:spPr/>
      <dgm:t>
        <a:bodyPr/>
        <a:lstStyle/>
        <a:p>
          <a:pPr rtl="0"/>
          <a:r>
            <a:rPr lang="ru-RU" sz="2000" b="1"/>
            <a:t>Цель</a:t>
          </a:r>
        </a:p>
      </dgm:t>
    </dgm:pt>
    <dgm:pt modelId="{BBFD7761-912F-4AE5-8D7F-1D0DE26F0E02}" type="parTrans" cxnId="{A8BA9939-9DCF-48B3-A8F2-07B399C585F2}">
      <dgm:prSet/>
      <dgm:spPr/>
      <dgm:t>
        <a:bodyPr/>
        <a:lstStyle/>
        <a:p>
          <a:endParaRPr lang="ru-RU"/>
        </a:p>
      </dgm:t>
    </dgm:pt>
    <dgm:pt modelId="{89BD805B-359E-46A6-8B74-7D4237E9B463}" type="sibTrans" cxnId="{A8BA9939-9DCF-48B3-A8F2-07B399C585F2}">
      <dgm:prSet/>
      <dgm:spPr/>
      <dgm:t>
        <a:bodyPr/>
        <a:lstStyle/>
        <a:p>
          <a:endParaRPr lang="ru-RU"/>
        </a:p>
      </dgm:t>
    </dgm:pt>
    <dgm:pt modelId="{98772835-917F-4C0F-AD0D-9EA496C0CE2B}">
      <dgm:prSet custT="1"/>
      <dgm:spPr/>
      <dgm:t>
        <a:bodyPr/>
        <a:lstStyle/>
        <a:p>
          <a:pPr rtl="0"/>
          <a:r>
            <a:rPr lang="ru-RU" sz="2000" b="1" dirty="0"/>
            <a:t>Задачи</a:t>
          </a:r>
        </a:p>
      </dgm:t>
    </dgm:pt>
    <dgm:pt modelId="{EE6CA1C4-85B7-45D8-BD86-E245FBCF6B50}" type="parTrans" cxnId="{F0548028-A81E-4ECD-8A4D-697532D2C015}">
      <dgm:prSet/>
      <dgm:spPr/>
      <dgm:t>
        <a:bodyPr/>
        <a:lstStyle/>
        <a:p>
          <a:endParaRPr lang="ru-RU"/>
        </a:p>
      </dgm:t>
    </dgm:pt>
    <dgm:pt modelId="{AD2DC49D-9CCD-4B57-B4B4-13AB80B5AD8F}" type="sibTrans" cxnId="{F0548028-A81E-4ECD-8A4D-697532D2C015}">
      <dgm:prSet/>
      <dgm:spPr/>
      <dgm:t>
        <a:bodyPr/>
        <a:lstStyle/>
        <a:p>
          <a:endParaRPr lang="ru-RU"/>
        </a:p>
      </dgm:t>
    </dgm:pt>
    <dgm:pt modelId="{9E65A38E-8888-4B1A-A7C5-5C07398F2C78}">
      <dgm:prSet custT="1"/>
      <dgm:spPr/>
      <dgm:t>
        <a:bodyPr/>
        <a:lstStyle/>
        <a:p>
          <a:pPr rtl="0"/>
          <a:r>
            <a:rPr lang="ru-RU" sz="2000" b="1" dirty="0"/>
            <a:t>Объект</a:t>
          </a:r>
          <a:r>
            <a:rPr lang="ru-RU" sz="1400" b="1" dirty="0"/>
            <a:t> исследования</a:t>
          </a:r>
        </a:p>
      </dgm:t>
    </dgm:pt>
    <dgm:pt modelId="{FF658EB6-6F22-496E-93B0-B4BB22B99A6A}" type="parTrans" cxnId="{B43255D6-32A0-450A-A9BB-0B0E8A05446C}">
      <dgm:prSet/>
      <dgm:spPr/>
      <dgm:t>
        <a:bodyPr/>
        <a:lstStyle/>
        <a:p>
          <a:endParaRPr lang="ru-RU"/>
        </a:p>
      </dgm:t>
    </dgm:pt>
    <dgm:pt modelId="{1FC57567-9210-4B88-B73A-011AB51C9588}" type="sibTrans" cxnId="{B43255D6-32A0-450A-A9BB-0B0E8A05446C}">
      <dgm:prSet/>
      <dgm:spPr/>
      <dgm:t>
        <a:bodyPr/>
        <a:lstStyle/>
        <a:p>
          <a:endParaRPr lang="ru-RU"/>
        </a:p>
      </dgm:t>
    </dgm:pt>
    <dgm:pt modelId="{712E6F4C-60CC-4031-AD97-9EF99AFB883E}">
      <dgm:prSet/>
      <dgm:spPr/>
      <dgm:t>
        <a:bodyPr/>
        <a:lstStyle/>
        <a:p>
          <a:r>
            <a:rPr lang="ru-RU" dirty="0"/>
            <a:t>Разработка программного модуля информационной системы, предназначенной для учета продаж автомобилей</a:t>
          </a:r>
        </a:p>
      </dgm:t>
    </dgm:pt>
    <dgm:pt modelId="{E2CB8753-2360-4A50-8D1E-BE3D92E73753}" type="parTrans" cxnId="{1F729B60-9009-4CDB-8FE3-25721B38EB0A}">
      <dgm:prSet/>
      <dgm:spPr/>
      <dgm:t>
        <a:bodyPr/>
        <a:lstStyle/>
        <a:p>
          <a:endParaRPr lang="ru-RU"/>
        </a:p>
      </dgm:t>
    </dgm:pt>
    <dgm:pt modelId="{C9D00B96-2630-4114-AE04-362A371B139B}" type="sibTrans" cxnId="{1F729B60-9009-4CDB-8FE3-25721B38EB0A}">
      <dgm:prSet/>
      <dgm:spPr/>
      <dgm:t>
        <a:bodyPr/>
        <a:lstStyle/>
        <a:p>
          <a:endParaRPr lang="ru-RU"/>
        </a:p>
      </dgm:t>
    </dgm:pt>
    <dgm:pt modelId="{C8A99B71-8BE1-4405-B4BB-0346C8A80204}">
      <dgm:prSet/>
      <dgm:spPr/>
      <dgm:t>
        <a:bodyPr/>
        <a:lstStyle/>
        <a:p>
          <a:r>
            <a:rPr lang="ru-RU" dirty="0"/>
            <a:t>Проектирование системы </a:t>
          </a:r>
        </a:p>
      </dgm:t>
    </dgm:pt>
    <dgm:pt modelId="{DF40FF8F-C079-4123-A191-742D723DC0AA}" type="parTrans" cxnId="{DD6F7DBA-55D8-454B-98B7-D8B1033B019C}">
      <dgm:prSet/>
      <dgm:spPr/>
      <dgm:t>
        <a:bodyPr/>
        <a:lstStyle/>
        <a:p>
          <a:endParaRPr lang="ru-RU"/>
        </a:p>
      </dgm:t>
    </dgm:pt>
    <dgm:pt modelId="{EA8056BB-E808-4ABC-9A6F-ABC561BE547C}" type="sibTrans" cxnId="{DD6F7DBA-55D8-454B-98B7-D8B1033B019C}">
      <dgm:prSet/>
      <dgm:spPr/>
      <dgm:t>
        <a:bodyPr/>
        <a:lstStyle/>
        <a:p>
          <a:endParaRPr lang="ru-RU"/>
        </a:p>
      </dgm:t>
    </dgm:pt>
    <dgm:pt modelId="{882B9969-3F4E-498D-8022-AC091DB1D676}">
      <dgm:prSet/>
      <dgm:spPr/>
      <dgm:t>
        <a:bodyPr/>
        <a:lstStyle/>
        <a:p>
          <a:r>
            <a:rPr lang="ru-RU" dirty="0"/>
            <a:t> Реализация проекта системы</a:t>
          </a:r>
        </a:p>
      </dgm:t>
    </dgm:pt>
    <dgm:pt modelId="{3ED653A4-8868-4C87-AD29-84C383C86F1F}" type="parTrans" cxnId="{57FA6915-5B6A-42CB-88E2-73B4BE2F8B62}">
      <dgm:prSet/>
      <dgm:spPr/>
      <dgm:t>
        <a:bodyPr/>
        <a:lstStyle/>
        <a:p>
          <a:endParaRPr lang="ru-RU"/>
        </a:p>
      </dgm:t>
    </dgm:pt>
    <dgm:pt modelId="{04019CC2-20AD-46BD-9E45-FE41822E4B65}" type="sibTrans" cxnId="{57FA6915-5B6A-42CB-88E2-73B4BE2F8B62}">
      <dgm:prSet/>
      <dgm:spPr/>
      <dgm:t>
        <a:bodyPr/>
        <a:lstStyle/>
        <a:p>
          <a:endParaRPr lang="ru-RU"/>
        </a:p>
      </dgm:t>
    </dgm:pt>
    <dgm:pt modelId="{8ED32AD8-D6A4-4EEF-9EB9-F0DEBECC895D}">
      <dgm:prSet/>
      <dgm:spPr/>
      <dgm:t>
        <a:bodyPr/>
        <a:lstStyle/>
        <a:p>
          <a:r>
            <a:rPr lang="ru-RU" dirty="0"/>
            <a:t> Тестирование программного модуля</a:t>
          </a:r>
        </a:p>
      </dgm:t>
    </dgm:pt>
    <dgm:pt modelId="{7A99DE1C-5758-42BB-8FD6-563C18B66A9D}" type="parTrans" cxnId="{111077DD-519C-4FBF-81C4-26719E45F0C7}">
      <dgm:prSet/>
      <dgm:spPr/>
      <dgm:t>
        <a:bodyPr/>
        <a:lstStyle/>
        <a:p>
          <a:endParaRPr lang="ru-RU"/>
        </a:p>
      </dgm:t>
    </dgm:pt>
    <dgm:pt modelId="{9CED331D-5161-4EBB-BF3C-B3ED78912AAD}" type="sibTrans" cxnId="{111077DD-519C-4FBF-81C4-26719E45F0C7}">
      <dgm:prSet/>
      <dgm:spPr/>
      <dgm:t>
        <a:bodyPr/>
        <a:lstStyle/>
        <a:p>
          <a:endParaRPr lang="ru-RU"/>
        </a:p>
      </dgm:t>
    </dgm:pt>
    <dgm:pt modelId="{917E6E2B-5B91-4433-9652-10ADC35CCD22}">
      <dgm:prSet/>
      <dgm:spPr/>
      <dgm:t>
        <a:bodyPr/>
        <a:lstStyle/>
        <a:p>
          <a:r>
            <a:rPr lang="ru-RU" dirty="0"/>
            <a:t>Процесс учета и анализа данных о покупках и продажах автомобилей</a:t>
          </a:r>
        </a:p>
      </dgm:t>
    </dgm:pt>
    <dgm:pt modelId="{682D80FB-CCAD-4849-ACC3-07DFEEC0CC8A}" type="parTrans" cxnId="{1BB6F2DB-B081-4C2C-B891-D435D4A5A9EA}">
      <dgm:prSet/>
      <dgm:spPr/>
      <dgm:t>
        <a:bodyPr/>
        <a:lstStyle/>
        <a:p>
          <a:endParaRPr lang="ru-RU"/>
        </a:p>
      </dgm:t>
    </dgm:pt>
    <dgm:pt modelId="{BA6C57C5-DD9F-4C0B-A0A7-6354F4B01A16}" type="sibTrans" cxnId="{1BB6F2DB-B081-4C2C-B891-D435D4A5A9EA}">
      <dgm:prSet/>
      <dgm:spPr/>
      <dgm:t>
        <a:bodyPr/>
        <a:lstStyle/>
        <a:p>
          <a:endParaRPr lang="ru-RU"/>
        </a:p>
      </dgm:t>
    </dgm:pt>
    <dgm:pt modelId="{89C6E297-FF8E-4DDD-B747-E9B249F9A40C}">
      <dgm:prSet/>
      <dgm:spPr/>
      <dgm:t>
        <a:bodyPr/>
        <a:lstStyle/>
        <a:p>
          <a:r>
            <a:rPr lang="ru-RU"/>
            <a:t>Анализ результатов и перспективы</a:t>
          </a:r>
          <a:endParaRPr lang="ru-RU" dirty="0"/>
        </a:p>
      </dgm:t>
    </dgm:pt>
    <dgm:pt modelId="{C26FFCA4-D58A-4405-8167-80010343E1C2}" type="parTrans" cxnId="{964E563C-0A21-4DD0-BCE2-74BE21041C08}">
      <dgm:prSet/>
      <dgm:spPr/>
    </dgm:pt>
    <dgm:pt modelId="{7FC792E2-1F5A-429D-9A65-02F41F58831A}" type="sibTrans" cxnId="{964E563C-0A21-4DD0-BCE2-74BE21041C08}">
      <dgm:prSet/>
      <dgm:spPr/>
    </dgm:pt>
    <dgm:pt modelId="{D08413EF-BF48-483F-AB95-A030A10A4E79}" type="pres">
      <dgm:prSet presAssocID="{24BE74D6-37CB-4E29-BABE-7E6ED2054028}" presName="linearFlow" presStyleCnt="0">
        <dgm:presLayoutVars>
          <dgm:dir/>
          <dgm:animLvl val="lvl"/>
          <dgm:resizeHandles val="exact"/>
        </dgm:presLayoutVars>
      </dgm:prSet>
      <dgm:spPr/>
    </dgm:pt>
    <dgm:pt modelId="{9DB898AA-8704-42F5-B4A1-930E49BCC2AD}" type="pres">
      <dgm:prSet presAssocID="{C592354C-F1D2-403E-B5C0-E9539A37DD3D}" presName="composite" presStyleCnt="0"/>
      <dgm:spPr/>
    </dgm:pt>
    <dgm:pt modelId="{33CDBB04-0D20-49B3-A95E-A964534E20F3}" type="pres">
      <dgm:prSet presAssocID="{C592354C-F1D2-403E-B5C0-E9539A37DD3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ECAA7CB-83D7-4547-88FD-48D3C54DF609}" type="pres">
      <dgm:prSet presAssocID="{C592354C-F1D2-403E-B5C0-E9539A37DD3D}" presName="descendantText" presStyleLbl="alignAcc1" presStyleIdx="0" presStyleCnt="3">
        <dgm:presLayoutVars>
          <dgm:bulletEnabled val="1"/>
        </dgm:presLayoutVars>
      </dgm:prSet>
      <dgm:spPr/>
    </dgm:pt>
    <dgm:pt modelId="{F90D7F9C-D8A1-41EE-9F92-67EC2BCEA307}" type="pres">
      <dgm:prSet presAssocID="{89BD805B-359E-46A6-8B74-7D4237E9B463}" presName="sp" presStyleCnt="0"/>
      <dgm:spPr/>
    </dgm:pt>
    <dgm:pt modelId="{D858E0BC-A222-4B22-A1A8-2E5C0D2E8C62}" type="pres">
      <dgm:prSet presAssocID="{98772835-917F-4C0F-AD0D-9EA496C0CE2B}" presName="composite" presStyleCnt="0"/>
      <dgm:spPr/>
    </dgm:pt>
    <dgm:pt modelId="{6205A116-F027-4F87-9B77-E49F3CA95913}" type="pres">
      <dgm:prSet presAssocID="{98772835-917F-4C0F-AD0D-9EA496C0CE2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D05F5F5-F69A-4273-BF4B-E24DBBBC4025}" type="pres">
      <dgm:prSet presAssocID="{98772835-917F-4C0F-AD0D-9EA496C0CE2B}" presName="descendantText" presStyleLbl="alignAcc1" presStyleIdx="1" presStyleCnt="3">
        <dgm:presLayoutVars>
          <dgm:bulletEnabled val="1"/>
        </dgm:presLayoutVars>
      </dgm:prSet>
      <dgm:spPr/>
    </dgm:pt>
    <dgm:pt modelId="{7EBABF4C-20A9-4B7B-8CBF-7CF8A980DDC6}" type="pres">
      <dgm:prSet presAssocID="{AD2DC49D-9CCD-4B57-B4B4-13AB80B5AD8F}" presName="sp" presStyleCnt="0"/>
      <dgm:spPr/>
    </dgm:pt>
    <dgm:pt modelId="{B20FA51F-7997-4A0D-A942-A0133ED3F42C}" type="pres">
      <dgm:prSet presAssocID="{9E65A38E-8888-4B1A-A7C5-5C07398F2C78}" presName="composite" presStyleCnt="0"/>
      <dgm:spPr/>
    </dgm:pt>
    <dgm:pt modelId="{8CB0072C-C3CA-4878-BD3A-9E86BF9680A4}" type="pres">
      <dgm:prSet presAssocID="{9E65A38E-8888-4B1A-A7C5-5C07398F2C7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C8365DA-9A04-41EF-905D-705BBFC6FE47}" type="pres">
      <dgm:prSet presAssocID="{9E65A38E-8888-4B1A-A7C5-5C07398F2C7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7FA6915-5B6A-42CB-88E2-73B4BE2F8B62}" srcId="{98772835-917F-4C0F-AD0D-9EA496C0CE2B}" destId="{882B9969-3F4E-498D-8022-AC091DB1D676}" srcOrd="1" destOrd="0" parTransId="{3ED653A4-8868-4C87-AD29-84C383C86F1F}" sibTransId="{04019CC2-20AD-46BD-9E45-FE41822E4B65}"/>
    <dgm:cxn modelId="{F0548028-A81E-4ECD-8A4D-697532D2C015}" srcId="{24BE74D6-37CB-4E29-BABE-7E6ED2054028}" destId="{98772835-917F-4C0F-AD0D-9EA496C0CE2B}" srcOrd="1" destOrd="0" parTransId="{EE6CA1C4-85B7-45D8-BD86-E245FBCF6B50}" sibTransId="{AD2DC49D-9CCD-4B57-B4B4-13AB80B5AD8F}"/>
    <dgm:cxn modelId="{A8BA9939-9DCF-48B3-A8F2-07B399C585F2}" srcId="{24BE74D6-37CB-4E29-BABE-7E6ED2054028}" destId="{C592354C-F1D2-403E-B5C0-E9539A37DD3D}" srcOrd="0" destOrd="0" parTransId="{BBFD7761-912F-4AE5-8D7F-1D0DE26F0E02}" sibTransId="{89BD805B-359E-46A6-8B74-7D4237E9B463}"/>
    <dgm:cxn modelId="{964E563C-0A21-4DD0-BCE2-74BE21041C08}" srcId="{98772835-917F-4C0F-AD0D-9EA496C0CE2B}" destId="{89C6E297-FF8E-4DDD-B747-E9B249F9A40C}" srcOrd="3" destOrd="0" parTransId="{C26FFCA4-D58A-4405-8167-80010343E1C2}" sibTransId="{7FC792E2-1F5A-429D-9A65-02F41F58831A}"/>
    <dgm:cxn modelId="{9E71655B-86BA-46FC-AEF5-A20F404655AD}" type="presOf" srcId="{89C6E297-FF8E-4DDD-B747-E9B249F9A40C}" destId="{1D05F5F5-F69A-4273-BF4B-E24DBBBC4025}" srcOrd="0" destOrd="3" presId="urn:microsoft.com/office/officeart/2005/8/layout/chevron2"/>
    <dgm:cxn modelId="{1F729B60-9009-4CDB-8FE3-25721B38EB0A}" srcId="{C592354C-F1D2-403E-B5C0-E9539A37DD3D}" destId="{712E6F4C-60CC-4031-AD97-9EF99AFB883E}" srcOrd="0" destOrd="0" parTransId="{E2CB8753-2360-4A50-8D1E-BE3D92E73753}" sibTransId="{C9D00B96-2630-4114-AE04-362A371B139B}"/>
    <dgm:cxn modelId="{4FF52A4A-6158-48FD-93ED-5A38827E85B1}" type="presOf" srcId="{882B9969-3F4E-498D-8022-AC091DB1D676}" destId="{1D05F5F5-F69A-4273-BF4B-E24DBBBC4025}" srcOrd="0" destOrd="1" presId="urn:microsoft.com/office/officeart/2005/8/layout/chevron2"/>
    <dgm:cxn modelId="{1A5ED778-3D09-48AC-9EE0-159959CB98AE}" type="presOf" srcId="{8ED32AD8-D6A4-4EEF-9EB9-F0DEBECC895D}" destId="{1D05F5F5-F69A-4273-BF4B-E24DBBBC4025}" srcOrd="0" destOrd="2" presId="urn:microsoft.com/office/officeart/2005/8/layout/chevron2"/>
    <dgm:cxn modelId="{AD72C391-6EEC-48AD-BFD1-0C55BD371B58}" type="presOf" srcId="{98772835-917F-4C0F-AD0D-9EA496C0CE2B}" destId="{6205A116-F027-4F87-9B77-E49F3CA95913}" srcOrd="0" destOrd="0" presId="urn:microsoft.com/office/officeart/2005/8/layout/chevron2"/>
    <dgm:cxn modelId="{FC8F7AA0-7272-41D2-A376-ADC6F3141F13}" type="presOf" srcId="{24BE74D6-37CB-4E29-BABE-7E6ED2054028}" destId="{D08413EF-BF48-483F-AB95-A030A10A4E79}" srcOrd="0" destOrd="0" presId="urn:microsoft.com/office/officeart/2005/8/layout/chevron2"/>
    <dgm:cxn modelId="{D8C129B5-E948-4F7A-94DC-BDA994018206}" type="presOf" srcId="{C592354C-F1D2-403E-B5C0-E9539A37DD3D}" destId="{33CDBB04-0D20-49B3-A95E-A964534E20F3}" srcOrd="0" destOrd="0" presId="urn:microsoft.com/office/officeart/2005/8/layout/chevron2"/>
    <dgm:cxn modelId="{DD6F7DBA-55D8-454B-98B7-D8B1033B019C}" srcId="{98772835-917F-4C0F-AD0D-9EA496C0CE2B}" destId="{C8A99B71-8BE1-4405-B4BB-0346C8A80204}" srcOrd="0" destOrd="0" parTransId="{DF40FF8F-C079-4123-A191-742D723DC0AA}" sibTransId="{EA8056BB-E808-4ABC-9A6F-ABC561BE547C}"/>
    <dgm:cxn modelId="{96304DBF-489D-4A3F-A9FF-14FCF2E7FF17}" type="presOf" srcId="{712E6F4C-60CC-4031-AD97-9EF99AFB883E}" destId="{8ECAA7CB-83D7-4547-88FD-48D3C54DF609}" srcOrd="0" destOrd="0" presId="urn:microsoft.com/office/officeart/2005/8/layout/chevron2"/>
    <dgm:cxn modelId="{B43255D6-32A0-450A-A9BB-0B0E8A05446C}" srcId="{24BE74D6-37CB-4E29-BABE-7E6ED2054028}" destId="{9E65A38E-8888-4B1A-A7C5-5C07398F2C78}" srcOrd="2" destOrd="0" parTransId="{FF658EB6-6F22-496E-93B0-B4BB22B99A6A}" sibTransId="{1FC57567-9210-4B88-B73A-011AB51C9588}"/>
    <dgm:cxn modelId="{211C93D7-6496-4763-9420-96AFA73EB02B}" type="presOf" srcId="{917E6E2B-5B91-4433-9652-10ADC35CCD22}" destId="{FC8365DA-9A04-41EF-905D-705BBFC6FE47}" srcOrd="0" destOrd="0" presId="urn:microsoft.com/office/officeart/2005/8/layout/chevron2"/>
    <dgm:cxn modelId="{1BB6F2DB-B081-4C2C-B891-D435D4A5A9EA}" srcId="{9E65A38E-8888-4B1A-A7C5-5C07398F2C78}" destId="{917E6E2B-5B91-4433-9652-10ADC35CCD22}" srcOrd="0" destOrd="0" parTransId="{682D80FB-CCAD-4849-ACC3-07DFEEC0CC8A}" sibTransId="{BA6C57C5-DD9F-4C0B-A0A7-6354F4B01A16}"/>
    <dgm:cxn modelId="{111077DD-519C-4FBF-81C4-26719E45F0C7}" srcId="{98772835-917F-4C0F-AD0D-9EA496C0CE2B}" destId="{8ED32AD8-D6A4-4EEF-9EB9-F0DEBECC895D}" srcOrd="2" destOrd="0" parTransId="{7A99DE1C-5758-42BB-8FD6-563C18B66A9D}" sibTransId="{9CED331D-5161-4EBB-BF3C-B3ED78912AAD}"/>
    <dgm:cxn modelId="{1EAA1DED-846D-49FE-ADD5-79F275582170}" type="presOf" srcId="{C8A99B71-8BE1-4405-B4BB-0346C8A80204}" destId="{1D05F5F5-F69A-4273-BF4B-E24DBBBC4025}" srcOrd="0" destOrd="0" presId="urn:microsoft.com/office/officeart/2005/8/layout/chevron2"/>
    <dgm:cxn modelId="{C252B1F3-80DA-42A6-828E-D1DD0356B26E}" type="presOf" srcId="{9E65A38E-8888-4B1A-A7C5-5C07398F2C78}" destId="{8CB0072C-C3CA-4878-BD3A-9E86BF9680A4}" srcOrd="0" destOrd="0" presId="urn:microsoft.com/office/officeart/2005/8/layout/chevron2"/>
    <dgm:cxn modelId="{A8452CB9-FEE1-48A7-A9DF-E211455057D5}" type="presParOf" srcId="{D08413EF-BF48-483F-AB95-A030A10A4E79}" destId="{9DB898AA-8704-42F5-B4A1-930E49BCC2AD}" srcOrd="0" destOrd="0" presId="urn:microsoft.com/office/officeart/2005/8/layout/chevron2"/>
    <dgm:cxn modelId="{4CBAEEAA-FDB9-492A-A30B-8AD06D63C6AD}" type="presParOf" srcId="{9DB898AA-8704-42F5-B4A1-930E49BCC2AD}" destId="{33CDBB04-0D20-49B3-A95E-A964534E20F3}" srcOrd="0" destOrd="0" presId="urn:microsoft.com/office/officeart/2005/8/layout/chevron2"/>
    <dgm:cxn modelId="{68AD16A1-6C0F-47D2-9737-A7E8A2446747}" type="presParOf" srcId="{9DB898AA-8704-42F5-B4A1-930E49BCC2AD}" destId="{8ECAA7CB-83D7-4547-88FD-48D3C54DF609}" srcOrd="1" destOrd="0" presId="urn:microsoft.com/office/officeart/2005/8/layout/chevron2"/>
    <dgm:cxn modelId="{B9E1CC46-C1A0-4818-BA44-1020C5002D51}" type="presParOf" srcId="{D08413EF-BF48-483F-AB95-A030A10A4E79}" destId="{F90D7F9C-D8A1-41EE-9F92-67EC2BCEA307}" srcOrd="1" destOrd="0" presId="urn:microsoft.com/office/officeart/2005/8/layout/chevron2"/>
    <dgm:cxn modelId="{6CB044BC-D8AD-4A33-AE61-B91FB9E3A57A}" type="presParOf" srcId="{D08413EF-BF48-483F-AB95-A030A10A4E79}" destId="{D858E0BC-A222-4B22-A1A8-2E5C0D2E8C62}" srcOrd="2" destOrd="0" presId="urn:microsoft.com/office/officeart/2005/8/layout/chevron2"/>
    <dgm:cxn modelId="{52D9AFA4-D232-48A1-8B73-917E5C3F2006}" type="presParOf" srcId="{D858E0BC-A222-4B22-A1A8-2E5C0D2E8C62}" destId="{6205A116-F027-4F87-9B77-E49F3CA95913}" srcOrd="0" destOrd="0" presId="urn:microsoft.com/office/officeart/2005/8/layout/chevron2"/>
    <dgm:cxn modelId="{913C440A-4BC1-4594-859C-28BD95C178AD}" type="presParOf" srcId="{D858E0BC-A222-4B22-A1A8-2E5C0D2E8C62}" destId="{1D05F5F5-F69A-4273-BF4B-E24DBBBC4025}" srcOrd="1" destOrd="0" presId="urn:microsoft.com/office/officeart/2005/8/layout/chevron2"/>
    <dgm:cxn modelId="{6924C692-2B82-4618-AFD6-AFC20BFA54EB}" type="presParOf" srcId="{D08413EF-BF48-483F-AB95-A030A10A4E79}" destId="{7EBABF4C-20A9-4B7B-8CBF-7CF8A980DDC6}" srcOrd="3" destOrd="0" presId="urn:microsoft.com/office/officeart/2005/8/layout/chevron2"/>
    <dgm:cxn modelId="{7C2174D9-A54F-42BD-B353-D9E64C2563B9}" type="presParOf" srcId="{D08413EF-BF48-483F-AB95-A030A10A4E79}" destId="{B20FA51F-7997-4A0D-A942-A0133ED3F42C}" srcOrd="4" destOrd="0" presId="urn:microsoft.com/office/officeart/2005/8/layout/chevron2"/>
    <dgm:cxn modelId="{58583616-4453-4E51-8D0B-2B5AABA5F7E8}" type="presParOf" srcId="{B20FA51F-7997-4A0D-A942-A0133ED3F42C}" destId="{8CB0072C-C3CA-4878-BD3A-9E86BF9680A4}" srcOrd="0" destOrd="0" presId="urn:microsoft.com/office/officeart/2005/8/layout/chevron2"/>
    <dgm:cxn modelId="{75E9413E-DE1E-4AF6-B9D8-2FF39CBD31AD}" type="presParOf" srcId="{B20FA51F-7997-4A0D-A942-A0133ED3F42C}" destId="{FC8365DA-9A04-41EF-905D-705BBFC6FE4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94F6C9-8A9C-49C7-B676-45126709929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C1C4403-6596-46D1-B432-4C9C3C2026C4}">
      <dgm:prSet/>
      <dgm:spPr/>
      <dgm:t>
        <a:bodyPr/>
        <a:lstStyle/>
        <a:p>
          <a:pPr algn="ctr" rtl="0"/>
          <a:endParaRPr lang="ru-RU" dirty="0"/>
        </a:p>
      </dgm:t>
    </dgm:pt>
    <dgm:pt modelId="{6225A771-7BD8-4C20-BCEF-44CCD6240983}" type="parTrans" cxnId="{756D4FEA-428B-4957-8CE0-D3B09F1F83DB}">
      <dgm:prSet/>
      <dgm:spPr/>
      <dgm:t>
        <a:bodyPr/>
        <a:lstStyle/>
        <a:p>
          <a:endParaRPr lang="ru-RU"/>
        </a:p>
      </dgm:t>
    </dgm:pt>
    <dgm:pt modelId="{6E98DDFD-431F-4CF8-8CE1-35893EC0EDFA}" type="sibTrans" cxnId="{756D4FEA-428B-4957-8CE0-D3B09F1F83DB}">
      <dgm:prSet/>
      <dgm:spPr/>
      <dgm:t>
        <a:bodyPr/>
        <a:lstStyle/>
        <a:p>
          <a:endParaRPr lang="ru-RU"/>
        </a:p>
      </dgm:t>
    </dgm:pt>
    <dgm:pt modelId="{411CFA78-6F0A-4921-BBEE-07A4AF180F21}" type="pres">
      <dgm:prSet presAssocID="{2994F6C9-8A9C-49C7-B676-45126709929E}" presName="linear" presStyleCnt="0">
        <dgm:presLayoutVars>
          <dgm:animLvl val="lvl"/>
          <dgm:resizeHandles val="exact"/>
        </dgm:presLayoutVars>
      </dgm:prSet>
      <dgm:spPr/>
    </dgm:pt>
    <dgm:pt modelId="{7745E339-9ABA-489E-AA6A-9F746AE6428D}" type="pres">
      <dgm:prSet presAssocID="{3C1C4403-6596-46D1-B432-4C9C3C2026C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365441E-FB16-4432-B6A7-E6610289FA6C}" type="presOf" srcId="{2994F6C9-8A9C-49C7-B676-45126709929E}" destId="{411CFA78-6F0A-4921-BBEE-07A4AF180F21}" srcOrd="0" destOrd="0" presId="urn:microsoft.com/office/officeart/2005/8/layout/vList2"/>
    <dgm:cxn modelId="{B964FAD9-FEA9-4CC3-A518-9AF68C1BE6D0}" type="presOf" srcId="{3C1C4403-6596-46D1-B432-4C9C3C2026C4}" destId="{7745E339-9ABA-489E-AA6A-9F746AE6428D}" srcOrd="0" destOrd="0" presId="urn:microsoft.com/office/officeart/2005/8/layout/vList2"/>
    <dgm:cxn modelId="{756D4FEA-428B-4957-8CE0-D3B09F1F83DB}" srcId="{2994F6C9-8A9C-49C7-B676-45126709929E}" destId="{3C1C4403-6596-46D1-B432-4C9C3C2026C4}" srcOrd="0" destOrd="0" parTransId="{6225A771-7BD8-4C20-BCEF-44CCD6240983}" sibTransId="{6E98DDFD-431F-4CF8-8CE1-35893EC0EDFA}"/>
    <dgm:cxn modelId="{FDB61752-BA99-4E54-9EA7-E0515FEB9234}" type="presParOf" srcId="{411CFA78-6F0A-4921-BBEE-07A4AF180F21}" destId="{7745E339-9ABA-489E-AA6A-9F746AE642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DBB04-0D20-49B3-A95E-A964534E20F3}">
      <dsp:nvSpPr>
        <dsp:cNvPr id="0" name=""/>
        <dsp:cNvSpPr/>
      </dsp:nvSpPr>
      <dsp:spPr>
        <a:xfrm rot="5400000">
          <a:off x="-266244" y="268921"/>
          <a:ext cx="1774961" cy="124247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/>
            <a:t>Цель</a:t>
          </a:r>
        </a:p>
      </dsp:txBody>
      <dsp:txXfrm rot="-5400000">
        <a:off x="1" y="623912"/>
        <a:ext cx="1242472" cy="532489"/>
      </dsp:txXfrm>
    </dsp:sp>
    <dsp:sp modelId="{8ECAA7CB-83D7-4547-88FD-48D3C54DF609}">
      <dsp:nvSpPr>
        <dsp:cNvPr id="0" name=""/>
        <dsp:cNvSpPr/>
      </dsp:nvSpPr>
      <dsp:spPr>
        <a:xfrm rot="5400000">
          <a:off x="5792031" y="-4546880"/>
          <a:ext cx="1153724" cy="102528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/>
            <a:t>Разработка программного модуля информационной системы, предназначенной для учета продаж автомобилей</a:t>
          </a:r>
        </a:p>
      </dsp:txBody>
      <dsp:txXfrm rot="-5400000">
        <a:off x="1242473" y="58998"/>
        <a:ext cx="10196521" cy="1041084"/>
      </dsp:txXfrm>
    </dsp:sp>
    <dsp:sp modelId="{6205A116-F027-4F87-9B77-E49F3CA95913}">
      <dsp:nvSpPr>
        <dsp:cNvPr id="0" name=""/>
        <dsp:cNvSpPr/>
      </dsp:nvSpPr>
      <dsp:spPr>
        <a:xfrm rot="5400000">
          <a:off x="-266244" y="1851634"/>
          <a:ext cx="1774961" cy="124247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Задачи</a:t>
          </a:r>
        </a:p>
      </dsp:txBody>
      <dsp:txXfrm rot="-5400000">
        <a:off x="1" y="2206625"/>
        <a:ext cx="1242472" cy="532489"/>
      </dsp:txXfrm>
    </dsp:sp>
    <dsp:sp modelId="{1D05F5F5-F69A-4273-BF4B-E24DBBBC4025}">
      <dsp:nvSpPr>
        <dsp:cNvPr id="0" name=""/>
        <dsp:cNvSpPr/>
      </dsp:nvSpPr>
      <dsp:spPr>
        <a:xfrm rot="5400000">
          <a:off x="5792031" y="-2964167"/>
          <a:ext cx="1153724" cy="102528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/>
            <a:t>Проектирование системы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/>
            <a:t> Реализация проекта системы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/>
            <a:t> Тестирование программного модуля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/>
            <a:t>Анализ результатов и перспективы</a:t>
          </a:r>
          <a:endParaRPr lang="ru-RU" sz="1600" kern="1200" dirty="0"/>
        </a:p>
      </dsp:txBody>
      <dsp:txXfrm rot="-5400000">
        <a:off x="1242473" y="1641711"/>
        <a:ext cx="10196521" cy="1041084"/>
      </dsp:txXfrm>
    </dsp:sp>
    <dsp:sp modelId="{8CB0072C-C3CA-4878-BD3A-9E86BF9680A4}">
      <dsp:nvSpPr>
        <dsp:cNvPr id="0" name=""/>
        <dsp:cNvSpPr/>
      </dsp:nvSpPr>
      <dsp:spPr>
        <a:xfrm rot="5400000">
          <a:off x="-266244" y="3434347"/>
          <a:ext cx="1774961" cy="124247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Объект</a:t>
          </a:r>
          <a:r>
            <a:rPr lang="ru-RU" sz="1400" b="1" kern="1200" dirty="0"/>
            <a:t> исследования</a:t>
          </a:r>
        </a:p>
      </dsp:txBody>
      <dsp:txXfrm rot="-5400000">
        <a:off x="1" y="3789338"/>
        <a:ext cx="1242472" cy="532489"/>
      </dsp:txXfrm>
    </dsp:sp>
    <dsp:sp modelId="{FC8365DA-9A04-41EF-905D-705BBFC6FE47}">
      <dsp:nvSpPr>
        <dsp:cNvPr id="0" name=""/>
        <dsp:cNvSpPr/>
      </dsp:nvSpPr>
      <dsp:spPr>
        <a:xfrm rot="5400000">
          <a:off x="5792031" y="-1381455"/>
          <a:ext cx="1153724" cy="102528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/>
            <a:t>Процесс учета и анализа данных о покупках и продажах автомобилей</a:t>
          </a:r>
        </a:p>
      </dsp:txBody>
      <dsp:txXfrm rot="-5400000">
        <a:off x="1242473" y="3224423"/>
        <a:ext cx="10196521" cy="10410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5E339-9ABA-489E-AA6A-9F746AE6428D}">
      <dsp:nvSpPr>
        <dsp:cNvPr id="0" name=""/>
        <dsp:cNvSpPr/>
      </dsp:nvSpPr>
      <dsp:spPr>
        <a:xfrm>
          <a:off x="0" y="1654581"/>
          <a:ext cx="1097280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</a:gradFill>
        <a:ln>
          <a:noFill/>
        </a:ln>
        <a:effectLst>
          <a:outerShdw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500" kern="1200" dirty="0"/>
        </a:p>
      </dsp:txBody>
      <dsp:txXfrm>
        <a:off x="59399" y="1713980"/>
        <a:ext cx="108540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Group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defPPr/>
            <a:lvl1pPr lvl="0" algn="ctr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defPPr/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t>Образец подзаголовка</a:t>
            </a:r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Group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Group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Group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and Subtitle">
    <p:spTree>
      <p:nvGrpSpPr>
        <p:cNvPr id="1" name="Group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lide Title">
    <p:spTree>
      <p:nvGrpSpPr>
        <p:cNvPr id="1" name="Group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 and Two Columns">
    <p:spTree>
      <p:nvGrpSpPr>
        <p:cNvPr id="1" name="Group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Group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Group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2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itle, Text and Object">
    <p:spTree>
      <p:nvGrpSpPr>
        <p:cNvPr id="1" name="Group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Title and Picture">
    <p:spTree>
      <p:nvGrpSpPr>
        <p:cNvPr id="1" name="Group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Образец заголовка</a:t>
            </a:r>
          </a:p>
        </p:txBody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Shape 4"/>
          <p:cNvSpPr txBox="1"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22.07.2022</a:t>
            </a:r>
          </a:p>
        </p:txBody>
      </p:sp>
      <p:sp>
        <p:nvSpPr>
          <p:cNvPr id="5" name="Shape 5"/>
          <p:cNvSpPr txBox="1"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defPPr/>
      <a:lvl1pPr lvl="0" algn="l">
        <a:lnSpc>
          <a:spcPct val="90000"/>
        </a:lnSpc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/>
      <a:lvl1pPr marL="228600" lvl="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github.com/Mazhorov21Ilia/cars_transactions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3">
            <a:extLst>
              <a:ext uri="{FF2B5EF4-FFF2-40B4-BE49-F238E27FC236}">
                <a16:creationId xmlns:a16="http://schemas.microsoft.com/office/drawing/2014/main" id="{6D88F202-C18D-06DB-4215-267715D05D4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23592" y="338821"/>
            <a:ext cx="7712915" cy="288072"/>
          </a:xfrm>
          <a:prstGeom prst="rect">
            <a:avLst/>
          </a:prstGeom>
        </p:spPr>
        <p:txBody>
          <a:bodyPr>
            <a:noAutofit/>
          </a:bodyPr>
          <a:lstStyle>
            <a:defPPr/>
            <a:lvl1pPr lvl="0"/>
          </a:lstStyle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ru-RU" sz="1600" b="1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МДК 01.01 Разработка программных модулей</a:t>
            </a:r>
            <a:endParaRPr sz="16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Shape 84">
            <a:extLst>
              <a:ext uri="{FF2B5EF4-FFF2-40B4-BE49-F238E27FC236}">
                <a16:creationId xmlns:a16="http://schemas.microsoft.com/office/drawing/2014/main" id="{A4D57298-294C-22E1-C3DA-2082F955C46A}"/>
              </a:ext>
            </a:extLst>
          </p:cNvPr>
          <p:cNvSpPr txBox="1"/>
          <p:nvPr/>
        </p:nvSpPr>
        <p:spPr>
          <a:xfrm>
            <a:off x="633412" y="1006707"/>
            <a:ext cx="11077575" cy="298543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на тему:</a:t>
            </a:r>
            <a:b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4400" b="1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Система учета и анализа данных о покупках автомобилей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4600" b="1" dirty="0">
              <a:ln/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00E783FB-29F6-0E16-3A9F-1E3B6BF52A08}"/>
              </a:ext>
            </a:extLst>
          </p:cNvPr>
          <p:cNvSpPr txBox="1"/>
          <p:nvPr/>
        </p:nvSpPr>
        <p:spPr>
          <a:xfrm>
            <a:off x="6950183" y="4056209"/>
            <a:ext cx="4886324" cy="25853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ru-RU"/>
            </a:defPPr>
            <a:lvl1pPr indent="0" algn="ctr">
              <a:defRPr sz="6000" b="1">
                <a:ln/>
                <a:solidFill>
                  <a:schemeClr val="accent4"/>
                </a:solidFill>
                <a:latin typeface="Arial"/>
                <a:ea typeface="Arial"/>
                <a:cs typeface="Arial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</a:t>
            </a:r>
            <a:r>
              <a:rPr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09.02.07 Информационные системы и программирование.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sz="1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</a:t>
            </a:r>
            <a:r>
              <a:rPr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</a:t>
            </a:r>
            <a:endParaRPr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Выполнил(а)</a:t>
            </a:r>
            <a:r>
              <a:rPr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Мажоров И.Ю.</a:t>
            </a:r>
          </a:p>
          <a:p>
            <a:pPr algn="l"/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 algn="l"/>
            <a:r>
              <a:rPr lang="ru-RU" sz="1800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Назаров В.Ю.</a:t>
            </a:r>
            <a:endParaRPr sz="1800" b="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98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2930AA52-241C-4985-57C2-61DB7E87A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62532"/>
              </p:ext>
            </p:extLst>
          </p:nvPr>
        </p:nvGraphicFramePr>
        <p:xfrm>
          <a:off x="348343" y="1237344"/>
          <a:ext cx="11495314" cy="4945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71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диаграмма, рисунок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5D900A52-193C-626E-249D-F2260B9A8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215" y="982133"/>
            <a:ext cx="3813568" cy="52493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607365-87F5-6F0B-12DA-BBC8DDB6AA48}"/>
              </a:ext>
            </a:extLst>
          </p:cNvPr>
          <p:cNvSpPr txBox="1"/>
          <p:nvPr/>
        </p:nvSpPr>
        <p:spPr>
          <a:xfrm>
            <a:off x="4104884" y="6231466"/>
            <a:ext cx="398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Диаграмма вариантов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259842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текст, диаграмма, План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8764C4FF-0742-94EC-2FEB-BB7566D95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26" y="997947"/>
            <a:ext cx="4968345" cy="5160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C9E2D8-EE9E-B422-3C84-7268D2BC52A8}"/>
              </a:ext>
            </a:extLst>
          </p:cNvPr>
          <p:cNvSpPr txBox="1"/>
          <p:nvPr/>
        </p:nvSpPr>
        <p:spPr>
          <a:xfrm>
            <a:off x="5038660" y="6226280"/>
            <a:ext cx="2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Диаграмма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82120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381BD23-7F0A-4713-E302-9E8504E0AA8A}"/>
              </a:ext>
            </a:extLst>
          </p:cNvPr>
          <p:cNvGrpSpPr/>
          <p:nvPr/>
        </p:nvGrpSpPr>
        <p:grpSpPr>
          <a:xfrm>
            <a:off x="493486" y="1166299"/>
            <a:ext cx="10972800" cy="4479366"/>
            <a:chOff x="609600" y="1630756"/>
            <a:chExt cx="10972800" cy="4479366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CD21639-CCEC-0F67-69CB-6C556DAD7A52}"/>
                </a:ext>
              </a:extLst>
            </p:cNvPr>
            <p:cNvSpPr/>
            <p:nvPr/>
          </p:nvSpPr>
          <p:spPr>
            <a:xfrm>
              <a:off x="609600" y="1630756"/>
              <a:ext cx="10972800" cy="2341800"/>
            </a:xfrm>
            <a:custGeom>
              <a:avLst/>
              <a:gdLst>
                <a:gd name="connsiteX0" fmla="*/ 0 w 10972800"/>
                <a:gd name="connsiteY0" fmla="*/ 0 h 2341800"/>
                <a:gd name="connsiteX1" fmla="*/ 10972800 w 10972800"/>
                <a:gd name="connsiteY1" fmla="*/ 0 h 2341800"/>
                <a:gd name="connsiteX2" fmla="*/ 10972800 w 10972800"/>
                <a:gd name="connsiteY2" fmla="*/ 2341800 h 2341800"/>
                <a:gd name="connsiteX3" fmla="*/ 0 w 10972800"/>
                <a:gd name="connsiteY3" fmla="*/ 2341800 h 2341800"/>
                <a:gd name="connsiteX4" fmla="*/ 0 w 10972800"/>
                <a:gd name="connsiteY4" fmla="*/ 0 h 234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2800" h="2341800">
                  <a:moveTo>
                    <a:pt x="0" y="0"/>
                  </a:moveTo>
                  <a:lnTo>
                    <a:pt x="10972800" y="0"/>
                  </a:lnTo>
                  <a:lnTo>
                    <a:pt x="10972800" y="2341800"/>
                  </a:lnTo>
                  <a:lnTo>
                    <a:pt x="0" y="2341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48488" tIns="199136" rIns="348488" bIns="199136" numCol="1" spcCol="1270" anchor="ctr" anchorCtr="0">
              <a:noAutofit/>
            </a:bodyPr>
            <a:lstStyle/>
            <a:p>
              <a:pPr lvl="0" algn="ctr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4900" kern="1200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73D577DE-8075-5C34-65D6-A67BBC6A31E5}"/>
                </a:ext>
              </a:extLst>
            </p:cNvPr>
            <p:cNvSpPr/>
            <p:nvPr/>
          </p:nvSpPr>
          <p:spPr>
            <a:xfrm>
              <a:off x="609600" y="3958042"/>
              <a:ext cx="10972800" cy="215208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ECBF5E5-6305-F1CF-F6E1-1F248E580995}"/>
              </a:ext>
            </a:extLst>
          </p:cNvPr>
          <p:cNvSpPr txBox="1"/>
          <p:nvPr/>
        </p:nvSpPr>
        <p:spPr>
          <a:xfrm>
            <a:off x="493486" y="3508099"/>
            <a:ext cx="109727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Предложение: </a:t>
            </a:r>
            <a:r>
              <a:rPr lang="ru-RU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Расширить функционал аутентификации, добавив множество методов валидации, например, использование двухфакторной аутентификации.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E8D93-7622-0BBA-8848-A796E4C4DE55}"/>
              </a:ext>
            </a:extLst>
          </p:cNvPr>
          <p:cNvSpPr txBox="1"/>
          <p:nvPr/>
        </p:nvSpPr>
        <p:spPr>
          <a:xfrm>
            <a:off x="493486" y="1515684"/>
            <a:ext cx="109727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Проблема: Ограниченный функционал аутентификации.</a:t>
            </a:r>
            <a:endParaRPr lang="ru-RU" sz="4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7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F91888D-7269-BC7F-1D9A-E6F6E0815274}"/>
              </a:ext>
            </a:extLst>
          </p:cNvPr>
          <p:cNvGrpSpPr/>
          <p:nvPr/>
        </p:nvGrpSpPr>
        <p:grpSpPr>
          <a:xfrm>
            <a:off x="493486" y="1166299"/>
            <a:ext cx="10972800" cy="4479366"/>
            <a:chOff x="609600" y="1630756"/>
            <a:chExt cx="10972800" cy="4479366"/>
          </a:xfrm>
        </p:grpSpPr>
        <p:sp>
          <p:nvSpPr>
            <p:cNvPr id="5" name="Полилиния 8">
              <a:extLst>
                <a:ext uri="{FF2B5EF4-FFF2-40B4-BE49-F238E27FC236}">
                  <a16:creationId xmlns:a16="http://schemas.microsoft.com/office/drawing/2014/main" id="{1D4FEC71-E603-9648-DC2D-8222EC6C1D18}"/>
                </a:ext>
              </a:extLst>
            </p:cNvPr>
            <p:cNvSpPr/>
            <p:nvPr/>
          </p:nvSpPr>
          <p:spPr>
            <a:xfrm>
              <a:off x="609600" y="1630756"/>
              <a:ext cx="10972800" cy="2341800"/>
            </a:xfrm>
            <a:custGeom>
              <a:avLst/>
              <a:gdLst>
                <a:gd name="connsiteX0" fmla="*/ 0 w 10972800"/>
                <a:gd name="connsiteY0" fmla="*/ 0 h 2341800"/>
                <a:gd name="connsiteX1" fmla="*/ 10972800 w 10972800"/>
                <a:gd name="connsiteY1" fmla="*/ 0 h 2341800"/>
                <a:gd name="connsiteX2" fmla="*/ 10972800 w 10972800"/>
                <a:gd name="connsiteY2" fmla="*/ 2341800 h 2341800"/>
                <a:gd name="connsiteX3" fmla="*/ 0 w 10972800"/>
                <a:gd name="connsiteY3" fmla="*/ 2341800 h 2341800"/>
                <a:gd name="connsiteX4" fmla="*/ 0 w 10972800"/>
                <a:gd name="connsiteY4" fmla="*/ 0 h 234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2800" h="2341800">
                  <a:moveTo>
                    <a:pt x="0" y="0"/>
                  </a:moveTo>
                  <a:lnTo>
                    <a:pt x="10972800" y="0"/>
                  </a:lnTo>
                  <a:lnTo>
                    <a:pt x="10972800" y="2341800"/>
                  </a:lnTo>
                  <a:lnTo>
                    <a:pt x="0" y="2341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48488" tIns="199136" rIns="348488" bIns="199136" numCol="1" spcCol="1270" anchor="ctr" anchorCtr="0">
              <a:noAutofit/>
            </a:bodyPr>
            <a:lstStyle/>
            <a:p>
              <a:pPr lvl="0" algn="ctr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4900" kern="1200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B803EFB6-548B-BBA7-3945-2DBB29492DE7}"/>
                </a:ext>
              </a:extLst>
            </p:cNvPr>
            <p:cNvSpPr/>
            <p:nvPr/>
          </p:nvSpPr>
          <p:spPr>
            <a:xfrm>
              <a:off x="609600" y="3958042"/>
              <a:ext cx="10972800" cy="215208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DDE5644-A60D-3876-6002-B558EAED9C8F}"/>
              </a:ext>
            </a:extLst>
          </p:cNvPr>
          <p:cNvSpPr txBox="1"/>
          <p:nvPr/>
        </p:nvSpPr>
        <p:spPr>
          <a:xfrm>
            <a:off x="493486" y="1515684"/>
            <a:ext cx="109727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Проблема: Неэффективное управление правами доступа.</a:t>
            </a:r>
            <a:endParaRPr lang="ru-RU" sz="4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52150-2B71-D3FC-48E5-B2C26C9035F2}"/>
              </a:ext>
            </a:extLst>
          </p:cNvPr>
          <p:cNvSpPr txBox="1"/>
          <p:nvPr/>
        </p:nvSpPr>
        <p:spPr>
          <a:xfrm>
            <a:off x="493486" y="3508099"/>
            <a:ext cx="1097279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Предложение: </a:t>
            </a: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более гибкий и масштабируемый механизм управления правами доступа, позволяющий администраторам более тонко настраивать доступ пользователей к различным функциональным блокам</a:t>
            </a:r>
            <a:r>
              <a:rPr lang="ru-RU" sz="32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ru-RU" sz="3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58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364CF99D-65A0-D958-FC7F-78A9823AB5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3290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33801E-0F4E-34D7-F9E2-61F6D055466C}"/>
              </a:ext>
            </a:extLst>
          </p:cNvPr>
          <p:cNvSpPr txBox="1"/>
          <p:nvPr/>
        </p:nvSpPr>
        <p:spPr>
          <a:xfrm>
            <a:off x="1083733" y="3570793"/>
            <a:ext cx="10329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linkClick r:id="rId7"/>
              </a:rPr>
              <a:t>Mazhorov21Ilia/</a:t>
            </a:r>
            <a:r>
              <a:rPr lang="en-US" sz="3200" dirty="0" err="1">
                <a:hlinkClick r:id="rId7"/>
              </a:rPr>
              <a:t>cars_transactions</a:t>
            </a:r>
            <a:r>
              <a:rPr lang="en-US" sz="3200" dirty="0">
                <a:hlinkClick r:id="rId7"/>
              </a:rPr>
              <a:t> (github.com)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262344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</a:gradFill>
      </a:fillStyleLst>
      <a:lnStyleLst>
        <a:ln w="635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19050">
          <a:solidFill>
            <a:schemeClr val="phClr"/>
          </a:solidFill>
          <a:prstDash val="solid"/>
        </a:ln>
      </a:lnStyleLst>
      <a:effectStyleLst>
        <a:effectStyle>
          <a:effectLst>
            <a:outerShdw>
              <a:srgbClr val="000000">
                <a:alpha val="38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D81E7C3BFF2C040B876CB441273C56A" ma:contentTypeVersion="10" ma:contentTypeDescription="Создание документа." ma:contentTypeScope="" ma:versionID="d12ba7e800e866d8fbb9a331d4643b92">
  <xsd:schema xmlns:xsd="http://www.w3.org/2001/XMLSchema" xmlns:xs="http://www.w3.org/2001/XMLSchema" xmlns:p="http://schemas.microsoft.com/office/2006/metadata/properties" xmlns:ns2="31348c50-4831-40d6-b1fe-33df22aaece1" xmlns:ns3="8fcf9416-4c9d-432a-8cd1-358b0ba3c56e" targetNamespace="http://schemas.microsoft.com/office/2006/metadata/properties" ma:root="true" ma:fieldsID="78fc489028eb5e1295339dce0dc2bd3d" ns2:_="" ns3:_="">
    <xsd:import namespace="31348c50-4831-40d6-b1fe-33df22aaece1"/>
    <xsd:import namespace="8fcf9416-4c9d-432a-8cd1-358b0ba3c5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348c50-4831-40d6-b1fe-33df22aaec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d5cfc0c3-71f3-457f-8187-fde367d35a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cf9416-4c9d-432a-8cd1-358b0ba3c56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af6df70-d526-4275-859b-7ad3775dbaf6}" ma:internalName="TaxCatchAll" ma:showField="CatchAllData" ma:web="8fcf9416-4c9d-432a-8cd1-358b0ba3c5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348c50-4831-40d6-b1fe-33df22aaece1">
      <Terms xmlns="http://schemas.microsoft.com/office/infopath/2007/PartnerControls"/>
    </lcf76f155ced4ddcb4097134ff3c332f>
    <TaxCatchAll xmlns="8fcf9416-4c9d-432a-8cd1-358b0ba3c56e" xsi:nil="true"/>
  </documentManagement>
</p:properties>
</file>

<file path=customXml/itemProps1.xml><?xml version="1.0" encoding="utf-8"?>
<ds:datastoreItem xmlns:ds="http://schemas.openxmlformats.org/officeDocument/2006/customXml" ds:itemID="{E893C01B-AF87-4EAA-9386-816F68B7D8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348c50-4831-40d6-b1fe-33df22aaece1"/>
    <ds:schemaRef ds:uri="8fcf9416-4c9d-432a-8cd1-358b0ba3c5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6572ED-F221-4FBB-AA47-348FA0A96B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16C309-910A-45C7-874E-1083F6DC6EB3}">
  <ds:schemaRefs>
    <ds:schemaRef ds:uri="http://schemas.microsoft.com/office/2006/metadata/properties"/>
    <ds:schemaRef ds:uri="http://schemas.microsoft.com/office/infopath/2007/PartnerControls"/>
    <ds:schemaRef ds:uri="31348c50-4831-40d6-b1fe-33df22aaece1"/>
    <ds:schemaRef ds:uri="8fcf9416-4c9d-432a-8cd1-358b0ba3c56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194</TotalTime>
  <Words>158</Words>
  <Application>Microsoft Office PowerPoint</Application>
  <DocSecurity>0</DocSecurity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Мауль</dc:creator>
  <cp:lastModifiedBy>Мажоров Илья Юрьевич</cp:lastModifiedBy>
  <cp:revision>22</cp:revision>
  <dcterms:modified xsi:type="dcterms:W3CDTF">2023-12-19T20:40:12Z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0x0101004D81E7C3BFF2C040B876CB441273C56A</vt:lpwstr>
  </property>
</Properties>
</file>