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26ED-CC26-46CB-BED5-57745716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88101-ACAC-4DC9-A53D-8D838827E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0D18-EA14-418E-9668-74E6977A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CCDC2-14A2-4D38-B3C5-E6FB6B10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719C-8191-4F14-BCC1-5FCAD3E7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9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6599-2CC6-4F4C-B306-C80F5413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9C093-97D4-4B6C-BD69-D663E15DD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9FCB-0D32-479C-8346-8FBBB07E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43BF-B9D6-4226-8B47-01F23B91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BE8B-EA26-4913-8A07-C54A1906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4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A8155-D3F0-4511-B714-FCD0BC397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09172-BB7B-48FA-BF95-4DEB00EB6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8AA3-18CD-4C97-85FC-9505BDAB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D2B62-FE84-493A-8E7A-E8A55419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E8BE-FE41-496D-B2D2-F768E804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C6DE-1AD7-489B-8A7D-7CE3E491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4198-217B-43EA-92F5-C0E67E8A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2E437-C392-4050-A24D-FD19A93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AC3B7-A17A-4F96-99A3-DE0E0AD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9EB7-F360-4458-8D4D-1942951A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5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D8D8-74A9-415A-9427-B80E8054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8545E-2C33-43D5-949D-C5E2CF22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9F2A-86C4-4A7B-9006-F377D12D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CEE9-8DF1-4350-A0BB-D0F5212B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788B-4AF5-42D0-A3D2-F8162789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09D-B23D-4B64-A966-C196A8E8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EC63-74CC-43E4-8B98-43D4CDBB8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DC2BE-07DA-4C61-BBC4-C130A9713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86268-EF27-404D-910E-3E351C8F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D95A1-12DF-41F4-BB3C-3078437A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CA898-A3D5-4367-9097-274D90A6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8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ABB7-4F1B-4C6D-8810-A2B3EF47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A0A4F-9EA8-48BE-B06B-140586FCF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2ADFB-3BA9-4DA8-97B0-39FF63C0D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0F8B3-4556-4B81-BF29-B3F7DD8BC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A9818-7F15-492C-A347-7EA81979A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C45E8-6DC6-4056-839E-60B8D4C0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FDDC7-3902-4BBD-BCDF-E3CCA1DF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0C44E-94B7-468A-BED2-D50F651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2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CB45-EFD2-4BA9-B500-9EFDC8C6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7780E-28BC-449D-BCB3-D6EB403E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28DA-B494-4E48-8CF2-53A9F992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B445C-0026-4CC8-810E-659ECC4A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7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802B7-3CD7-412A-8280-F7A4D765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2D293-0408-4062-95D5-998D37AB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0D9E9-F27D-4BDD-A354-1094A568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2B2B-4AA6-4D58-876A-411F7499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9C1B-E95B-47B8-9EAB-DD079F69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C9D8A-973E-4D82-8EEF-C7DB61D68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CEB6-A9AB-411B-B9EE-6FBCE5F9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1C7D4-6D25-44AD-8CE4-04AC6D42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C3106-57FC-47E3-91C8-C98AD54F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7280-89E7-408D-9394-749F0A38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5531E-69B4-4D36-AE64-ACDDF8B03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E3534-5393-41C4-BF68-411D376C4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DDF07-8937-406A-BB9D-3AF23F15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A94CC-8991-419C-AD14-549AA273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3AA10-AB46-443B-BBA3-CC55FFBA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59741-3045-4B80-ACA9-0FF7C07A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CD53D-E0B7-4654-ADDA-470224CF1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85E2B-D857-4464-B472-4EBC884DC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105B-3BB3-4DF0-B896-E1E0A585924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F4D3-8218-457F-8486-7C787EC63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2DC5-AD11-4192-A549-4D91F4C64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02A2-7229-4B6A-903D-641B93E3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07F481-8CF9-4863-9048-255885FD156D}"/>
              </a:ext>
            </a:extLst>
          </p:cNvPr>
          <p:cNvSpPr txBox="1"/>
          <p:nvPr/>
        </p:nvSpPr>
        <p:spPr>
          <a:xfrm>
            <a:off x="692798" y="1332331"/>
            <a:ext cx="10806404" cy="22159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atin typeface="Consolas" panose="020B0609020204030204" pitchFamily="49" charset="0"/>
              </a:rPr>
              <a:t>Hive Game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2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46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15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295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257721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3725771" y="133573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4916170" y="133573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3724388" y="3425125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3139733" y="2409237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3610DB-3571-49CF-B3B9-BE62E2C95085}"/>
                </a:ext>
              </a:extLst>
            </p:cNvPr>
            <p:cNvSpPr txBox="1"/>
            <p:nvPr/>
          </p:nvSpPr>
          <p:spPr>
            <a:xfrm>
              <a:off x="5498005" y="240039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F68D3B4-689D-4A02-B62C-BB535A1904D5}"/>
              </a:ext>
            </a:extLst>
          </p:cNvPr>
          <p:cNvSpPr txBox="1"/>
          <p:nvPr/>
        </p:nvSpPr>
        <p:spPr>
          <a:xfrm>
            <a:off x="4395786" y="3747731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19C474-E95D-40AD-BC37-2563E8B42809}"/>
              </a:ext>
            </a:extLst>
          </p:cNvPr>
          <p:cNvSpPr txBox="1"/>
          <p:nvPr/>
        </p:nvSpPr>
        <p:spPr>
          <a:xfrm>
            <a:off x="5509001" y="3741301"/>
            <a:ext cx="102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wA2</a:t>
            </a:r>
          </a:p>
        </p:txBody>
      </p:sp>
    </p:spTree>
    <p:extLst>
      <p:ext uri="{BB962C8B-B14F-4D97-AF65-F5344CB8AC3E}">
        <p14:creationId xmlns:p14="http://schemas.microsoft.com/office/powerpoint/2010/main" val="384891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030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10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54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48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242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43FD1B1-6112-4922-B3DA-FFFE3CED2AAD}"/>
              </a:ext>
            </a:extLst>
          </p:cNvPr>
          <p:cNvGrpSpPr/>
          <p:nvPr/>
        </p:nvGrpSpPr>
        <p:grpSpPr>
          <a:xfrm>
            <a:off x="778881" y="1128512"/>
            <a:ext cx="10634238" cy="4600976"/>
            <a:chOff x="1286151" y="825756"/>
            <a:chExt cx="10634238" cy="4600976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F0D2D83E-5450-4421-AF55-63650878E8BC}"/>
                </a:ext>
              </a:extLst>
            </p:cNvPr>
            <p:cNvSpPr/>
            <p:nvPr/>
          </p:nvSpPr>
          <p:spPr>
            <a:xfrm rot="16200000">
              <a:off x="1782766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59051F4C-91AF-4AAB-B03E-255103FD040F}"/>
                </a:ext>
              </a:extLst>
            </p:cNvPr>
            <p:cNvSpPr/>
            <p:nvPr/>
          </p:nvSpPr>
          <p:spPr>
            <a:xfrm rot="16200000">
              <a:off x="2965180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BB6AFEB0-DFF7-42D6-93CB-635811AA3E62}"/>
                </a:ext>
              </a:extLst>
            </p:cNvPr>
            <p:cNvSpPr/>
            <p:nvPr/>
          </p:nvSpPr>
          <p:spPr>
            <a:xfrm rot="16200000">
              <a:off x="4147594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945FAB4-EB2D-48CA-8AAF-02F52CF70A59}"/>
                </a:ext>
              </a:extLst>
            </p:cNvPr>
            <p:cNvSpPr/>
            <p:nvPr/>
          </p:nvSpPr>
          <p:spPr>
            <a:xfrm rot="16200000">
              <a:off x="5330008" y="200270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BBBA075A-82BA-41B3-978D-7400CBEAEE47}"/>
                </a:ext>
              </a:extLst>
            </p:cNvPr>
            <p:cNvSpPr/>
            <p:nvPr/>
          </p:nvSpPr>
          <p:spPr>
            <a:xfrm rot="16200000">
              <a:off x="2373973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6EB54D20-EFAA-4630-B3ED-E4EDDA95C66F}"/>
                </a:ext>
              </a:extLst>
            </p:cNvPr>
            <p:cNvSpPr/>
            <p:nvPr/>
          </p:nvSpPr>
          <p:spPr>
            <a:xfrm rot="16200000">
              <a:off x="3556387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9CBED721-72BE-4600-8A66-0AC030F0C007}"/>
                </a:ext>
              </a:extLst>
            </p:cNvPr>
            <p:cNvSpPr/>
            <p:nvPr/>
          </p:nvSpPr>
          <p:spPr>
            <a:xfrm rot="16200000">
              <a:off x="4738801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45596707-4D80-4B63-8D6C-203CA7705061}"/>
                </a:ext>
              </a:extLst>
            </p:cNvPr>
            <p:cNvSpPr/>
            <p:nvPr/>
          </p:nvSpPr>
          <p:spPr>
            <a:xfrm rot="16200000">
              <a:off x="5921215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B1709ECE-6B79-4436-9E88-498526E4DF52}"/>
                </a:ext>
              </a:extLst>
            </p:cNvPr>
            <p:cNvSpPr/>
            <p:nvPr/>
          </p:nvSpPr>
          <p:spPr>
            <a:xfrm rot="16200000">
              <a:off x="1191559" y="92034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8DC03AA-4D4D-440C-AE7A-21FF77AA2FE2}"/>
                </a:ext>
              </a:extLst>
            </p:cNvPr>
            <p:cNvSpPr/>
            <p:nvPr/>
          </p:nvSpPr>
          <p:spPr>
            <a:xfrm rot="16200000">
              <a:off x="119155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432C21E-8DE8-469C-97C9-9ADBF42E5BC9}"/>
                </a:ext>
              </a:extLst>
            </p:cNvPr>
            <p:cNvSpPr/>
            <p:nvPr/>
          </p:nvSpPr>
          <p:spPr>
            <a:xfrm rot="16200000">
              <a:off x="237397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1E712D5-28E3-42E4-9A37-F09956019DED}"/>
                </a:ext>
              </a:extLst>
            </p:cNvPr>
            <p:cNvSpPr/>
            <p:nvPr/>
          </p:nvSpPr>
          <p:spPr>
            <a:xfrm rot="16200000">
              <a:off x="355638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87C7AFC3-4D45-470A-9FC4-B9404FB1269A}"/>
                </a:ext>
              </a:extLst>
            </p:cNvPr>
            <p:cNvSpPr/>
            <p:nvPr/>
          </p:nvSpPr>
          <p:spPr>
            <a:xfrm rot="16200000">
              <a:off x="4738803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A08B4DFE-0377-4CE2-A0BD-72F3D27F26D2}"/>
                </a:ext>
              </a:extLst>
            </p:cNvPr>
            <p:cNvSpPr/>
            <p:nvPr/>
          </p:nvSpPr>
          <p:spPr>
            <a:xfrm rot="16200000">
              <a:off x="5921218" y="308505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966890-E3DA-4632-9430-6A732E2DCE0D}"/>
                </a:ext>
              </a:extLst>
            </p:cNvPr>
            <p:cNvSpPr/>
            <p:nvPr/>
          </p:nvSpPr>
          <p:spPr>
            <a:xfrm rot="16200000">
              <a:off x="6513362" y="200269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B685D80-1804-4585-8F94-2E66A6C0C471}"/>
                </a:ext>
              </a:extLst>
            </p:cNvPr>
            <p:cNvSpPr/>
            <p:nvPr/>
          </p:nvSpPr>
          <p:spPr>
            <a:xfrm rot="16200000">
              <a:off x="1781829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AF53B597-2CA4-49CB-871F-1783F1473079}"/>
                </a:ext>
              </a:extLst>
            </p:cNvPr>
            <p:cNvSpPr/>
            <p:nvPr/>
          </p:nvSpPr>
          <p:spPr>
            <a:xfrm rot="16200000">
              <a:off x="2964244" y="414972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2F8EB790-8545-4B17-9CA3-3C0877F2C351}"/>
                </a:ext>
              </a:extLst>
            </p:cNvPr>
            <p:cNvSpPr/>
            <p:nvPr/>
          </p:nvSpPr>
          <p:spPr>
            <a:xfrm rot="16200000">
              <a:off x="4146659" y="414972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77B7785E-784B-4912-92F4-3A2E1CCBF648}"/>
                </a:ext>
              </a:extLst>
            </p:cNvPr>
            <p:cNvSpPr/>
            <p:nvPr/>
          </p:nvSpPr>
          <p:spPr>
            <a:xfrm rot="16200000">
              <a:off x="5329074" y="414972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04682925-71F3-41E8-A0EE-1ADEC41BE6E2}"/>
                </a:ext>
              </a:extLst>
            </p:cNvPr>
            <p:cNvSpPr/>
            <p:nvPr/>
          </p:nvSpPr>
          <p:spPr>
            <a:xfrm rot="16200000">
              <a:off x="6511489" y="414971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8BAAD4-F1A1-466A-B060-6F2D6B2B5898}"/>
                </a:ext>
              </a:extLst>
            </p:cNvPr>
            <p:cNvSpPr txBox="1"/>
            <p:nvPr/>
          </p:nvSpPr>
          <p:spPr>
            <a:xfrm>
              <a:off x="4910544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25F5D-6BC4-4CB2-B046-056CC47BE337}"/>
                </a:ext>
              </a:extLst>
            </p:cNvPr>
            <p:cNvSpPr txBox="1"/>
            <p:nvPr/>
          </p:nvSpPr>
          <p:spPr>
            <a:xfrm>
              <a:off x="6092958" y="1326889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bA1</a:t>
              </a:r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75656F04-88B0-4E1F-BDD5-F5E1CC053862}"/>
                </a:ext>
              </a:extLst>
            </p:cNvPr>
            <p:cNvSpPr/>
            <p:nvPr/>
          </p:nvSpPr>
          <p:spPr>
            <a:xfrm rot="16200000">
              <a:off x="7103629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9C8888-138B-488D-A59D-8EAA6F65E5F3}"/>
                </a:ext>
              </a:extLst>
            </p:cNvPr>
            <p:cNvSpPr txBox="1"/>
            <p:nvPr/>
          </p:nvSpPr>
          <p:spPr>
            <a:xfrm>
              <a:off x="1955449" y="240924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bB1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49FBE5-DD45-4C5F-9020-3F9965192E65}"/>
                </a:ext>
              </a:extLst>
            </p:cNvPr>
            <p:cNvSpPr txBox="1"/>
            <p:nvPr/>
          </p:nvSpPr>
          <p:spPr>
            <a:xfrm>
              <a:off x="4320277" y="2403210"/>
              <a:ext cx="102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wA2</a:t>
              </a: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B5CD49CA-560A-4337-BB7A-10256B63CB5F}"/>
                </a:ext>
              </a:extLst>
            </p:cNvPr>
            <p:cNvSpPr/>
            <p:nvPr/>
          </p:nvSpPr>
          <p:spPr>
            <a:xfrm rot="16200000">
              <a:off x="7101759" y="306736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EFCE828-5EB2-44AA-8514-C69142EE2CEE}"/>
                </a:ext>
              </a:extLst>
            </p:cNvPr>
            <p:cNvSpPr/>
            <p:nvPr/>
          </p:nvSpPr>
          <p:spPr>
            <a:xfrm rot="16200000">
              <a:off x="8282300" y="304968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CA577A72-5FF3-4D02-97F2-0479A960BD46}"/>
                </a:ext>
              </a:extLst>
            </p:cNvPr>
            <p:cNvSpPr/>
            <p:nvPr/>
          </p:nvSpPr>
          <p:spPr>
            <a:xfrm rot="16200000">
              <a:off x="9462841" y="3032004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B3306349-E8BC-4ECF-8F1F-87742684A0D5}"/>
                </a:ext>
              </a:extLst>
            </p:cNvPr>
            <p:cNvSpPr/>
            <p:nvPr/>
          </p:nvSpPr>
          <p:spPr>
            <a:xfrm rot="16200000">
              <a:off x="10643382" y="3014322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1D7B46F2-689D-414B-9D7B-7EE668EB50C7}"/>
                </a:ext>
              </a:extLst>
            </p:cNvPr>
            <p:cNvSpPr/>
            <p:nvPr/>
          </p:nvSpPr>
          <p:spPr>
            <a:xfrm rot="16200000">
              <a:off x="7692963" y="2002698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F62A0E5-3B71-41FE-BC71-AE98E8BF370D}"/>
                </a:ext>
              </a:extLst>
            </p:cNvPr>
            <p:cNvSpPr/>
            <p:nvPr/>
          </p:nvSpPr>
          <p:spPr>
            <a:xfrm rot="16200000">
              <a:off x="8872564" y="200269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5F413C4D-50D0-4B16-B8FC-105B914BDA6B}"/>
                </a:ext>
              </a:extLst>
            </p:cNvPr>
            <p:cNvSpPr/>
            <p:nvPr/>
          </p:nvSpPr>
          <p:spPr>
            <a:xfrm rot="16200000">
              <a:off x="10052165" y="2002696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1D45D52F-570D-47CC-9A59-1CB3BE6D8667}"/>
                </a:ext>
              </a:extLst>
            </p:cNvPr>
            <p:cNvSpPr/>
            <p:nvPr/>
          </p:nvSpPr>
          <p:spPr>
            <a:xfrm rot="16200000">
              <a:off x="8281503" y="929189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89B50F4C-9F50-4241-B3AF-2C6AD240633E}"/>
                </a:ext>
              </a:extLst>
            </p:cNvPr>
            <p:cNvSpPr/>
            <p:nvPr/>
          </p:nvSpPr>
          <p:spPr>
            <a:xfrm rot="16200000">
              <a:off x="9458291" y="938030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5F4803D-D0CE-4FDC-A7CC-52B13691482D}"/>
                </a:ext>
              </a:extLst>
            </p:cNvPr>
            <p:cNvSpPr/>
            <p:nvPr/>
          </p:nvSpPr>
          <p:spPr>
            <a:xfrm rot="16200000">
              <a:off x="10635079" y="946871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400EEB1F-B36E-4649-B645-E2EE6358F938}"/>
                </a:ext>
              </a:extLst>
            </p:cNvPr>
            <p:cNvSpPr/>
            <p:nvPr/>
          </p:nvSpPr>
          <p:spPr>
            <a:xfrm rot="16200000">
              <a:off x="7690156" y="4132037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6580E986-2E74-40C5-9185-FA831D9E36C6}"/>
                </a:ext>
              </a:extLst>
            </p:cNvPr>
            <p:cNvSpPr/>
            <p:nvPr/>
          </p:nvSpPr>
          <p:spPr>
            <a:xfrm rot="16200000">
              <a:off x="8868823" y="4114355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29843320-3783-45C8-878E-4320D3057BAE}"/>
                </a:ext>
              </a:extLst>
            </p:cNvPr>
            <p:cNvSpPr/>
            <p:nvPr/>
          </p:nvSpPr>
          <p:spPr>
            <a:xfrm rot="16200000">
              <a:off x="10047490" y="4096673"/>
              <a:ext cx="1371600" cy="118241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460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49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 Yazdanmehr</dc:creator>
  <cp:lastModifiedBy>seyed mostafa atyabi</cp:lastModifiedBy>
  <cp:revision>2</cp:revision>
  <dcterms:created xsi:type="dcterms:W3CDTF">2022-04-17T09:58:36Z</dcterms:created>
  <dcterms:modified xsi:type="dcterms:W3CDTF">2022-04-18T10:16:01Z</dcterms:modified>
</cp:coreProperties>
</file>