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78" y="0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099521" y="349697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spider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A1E1F75-52BF-4D16-80F6-5C0C92AC604C}"/>
                </a:ext>
              </a:extLst>
            </p:cNvPr>
            <p:cNvSpPr/>
            <p:nvPr/>
          </p:nvSpPr>
          <p:spPr>
            <a:xfrm rot="16200000">
              <a:off x="1786511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F4B2FF76-05BE-4DB7-8862-9B6D5328C429}"/>
                </a:ext>
              </a:extLst>
            </p:cNvPr>
            <p:cNvSpPr/>
            <p:nvPr/>
          </p:nvSpPr>
          <p:spPr>
            <a:xfrm rot="16200000">
              <a:off x="2968926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FFAA895-77E8-4310-A536-5AC7C393FF04}"/>
                </a:ext>
              </a:extLst>
            </p:cNvPr>
            <p:cNvSpPr/>
            <p:nvPr/>
          </p:nvSpPr>
          <p:spPr>
            <a:xfrm rot="16200000">
              <a:off x="4151341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DF9884D6-5D6E-40FE-A01F-E5A45F349225}"/>
                </a:ext>
              </a:extLst>
            </p:cNvPr>
            <p:cNvSpPr/>
            <p:nvPr/>
          </p:nvSpPr>
          <p:spPr>
            <a:xfrm rot="16200000">
              <a:off x="5333756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7072780D-20B9-49E4-BD7B-1773ED2DFE64}"/>
                </a:ext>
              </a:extLst>
            </p:cNvPr>
            <p:cNvSpPr/>
            <p:nvPr/>
          </p:nvSpPr>
          <p:spPr>
            <a:xfrm rot="16200000">
              <a:off x="6516171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47ACFC0-1800-4D22-868C-367584BA35E1}"/>
                </a:ext>
              </a:extLst>
            </p:cNvPr>
            <p:cNvSpPr/>
            <p:nvPr/>
          </p:nvSpPr>
          <p:spPr>
            <a:xfrm rot="16200000">
              <a:off x="7694838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FBF0F92A-C566-4BDF-9C56-0000B1B3125E}"/>
                </a:ext>
              </a:extLst>
            </p:cNvPr>
            <p:cNvSpPr/>
            <p:nvPr/>
          </p:nvSpPr>
          <p:spPr>
            <a:xfrm rot="16200000">
              <a:off x="8873505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9C7D088-5A46-49F0-921F-00E1F75503FB}"/>
              </a:ext>
            </a:extLst>
          </p:cNvPr>
          <p:cNvSpPr/>
          <p:nvPr/>
        </p:nvSpPr>
        <p:spPr>
          <a:xfrm rot="16200000">
            <a:off x="68428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183B271D-DBE1-488C-B695-17EF140AD9A0}"/>
              </a:ext>
            </a:extLst>
          </p:cNvPr>
          <p:cNvSpPr/>
          <p:nvPr/>
        </p:nvSpPr>
        <p:spPr>
          <a:xfrm rot="16200000">
            <a:off x="186670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BEAE9A87-61E5-4647-86F7-28F89ABED956}"/>
              </a:ext>
            </a:extLst>
          </p:cNvPr>
          <p:cNvSpPr/>
          <p:nvPr/>
        </p:nvSpPr>
        <p:spPr>
          <a:xfrm rot="16200000">
            <a:off x="304911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C05218DE-6C27-441E-A053-6B6554D5508B}"/>
              </a:ext>
            </a:extLst>
          </p:cNvPr>
          <p:cNvSpPr/>
          <p:nvPr/>
        </p:nvSpPr>
        <p:spPr>
          <a:xfrm rot="16200000">
            <a:off x="423153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4FD9BDF-123D-4FFE-BD6F-4AE42DFAA468}"/>
              </a:ext>
            </a:extLst>
          </p:cNvPr>
          <p:cNvSpPr/>
          <p:nvPr/>
        </p:nvSpPr>
        <p:spPr>
          <a:xfrm rot="16200000">
            <a:off x="541394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97C59B0-F1D5-41E5-8952-297F9A7B6697}"/>
              </a:ext>
            </a:extLst>
          </p:cNvPr>
          <p:cNvSpPr/>
          <p:nvPr/>
        </p:nvSpPr>
        <p:spPr>
          <a:xfrm rot="16200000">
            <a:off x="6594487" y="436210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1334973-D441-45AC-84CD-3230FDD13425}"/>
              </a:ext>
            </a:extLst>
          </p:cNvPr>
          <p:cNvSpPr/>
          <p:nvPr/>
        </p:nvSpPr>
        <p:spPr>
          <a:xfrm rot="16200000">
            <a:off x="7775028" y="434442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44D4F97-1152-4593-8554-F24FD4055D58}"/>
              </a:ext>
            </a:extLst>
          </p:cNvPr>
          <p:cNvSpPr/>
          <p:nvPr/>
        </p:nvSpPr>
        <p:spPr>
          <a:xfrm rot="16200000">
            <a:off x="8955569" y="4326744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C59502E-4CD6-459A-A379-F38033D24019}"/>
              </a:ext>
            </a:extLst>
          </p:cNvPr>
          <p:cNvSpPr/>
          <p:nvPr/>
        </p:nvSpPr>
        <p:spPr>
          <a:xfrm rot="16200000">
            <a:off x="10136110" y="430906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C421652-E329-44A8-AC77-8C53FF460E44}"/>
              </a:ext>
            </a:extLst>
          </p:cNvPr>
          <p:cNvSpPr/>
          <p:nvPr/>
        </p:nvSpPr>
        <p:spPr>
          <a:xfrm rot="16200000">
            <a:off x="9542092" y="538037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E616544-9EB7-4225-A613-9725D89A5A00}"/>
              </a:ext>
            </a:extLst>
          </p:cNvPr>
          <p:cNvSpPr/>
          <p:nvPr/>
        </p:nvSpPr>
        <p:spPr>
          <a:xfrm rot="16200000">
            <a:off x="1281113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5E81FDC-4103-4E52-9A95-6785A5418357}"/>
              </a:ext>
            </a:extLst>
          </p:cNvPr>
          <p:cNvSpPr/>
          <p:nvPr/>
        </p:nvSpPr>
        <p:spPr>
          <a:xfrm rot="16200000">
            <a:off x="2463528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D3A7BE9F-3C4D-4E34-9C9F-C405C9C7E616}"/>
              </a:ext>
            </a:extLst>
          </p:cNvPr>
          <p:cNvSpPr/>
          <p:nvPr/>
        </p:nvSpPr>
        <p:spPr>
          <a:xfrm rot="16200000">
            <a:off x="3628147" y="5433416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582FA29-3E00-49FA-8E64-697C41EA69CE}"/>
              </a:ext>
            </a:extLst>
          </p:cNvPr>
          <p:cNvSpPr/>
          <p:nvPr/>
        </p:nvSpPr>
        <p:spPr>
          <a:xfrm rot="16200000">
            <a:off x="4828358" y="543341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45EA8C-DABB-4803-A803-CF2844F69E1E}"/>
              </a:ext>
            </a:extLst>
          </p:cNvPr>
          <p:cNvSpPr/>
          <p:nvPr/>
        </p:nvSpPr>
        <p:spPr>
          <a:xfrm rot="16200000">
            <a:off x="6010773" y="54334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47289A1B-FC29-40B2-A64A-E4C378ACC4EA}"/>
              </a:ext>
            </a:extLst>
          </p:cNvPr>
          <p:cNvSpPr/>
          <p:nvPr/>
        </p:nvSpPr>
        <p:spPr>
          <a:xfrm rot="16200000">
            <a:off x="7189440" y="5415734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25257124-4AEE-4F9E-B5CC-4B3F35C524EE}"/>
              </a:ext>
            </a:extLst>
          </p:cNvPr>
          <p:cNvSpPr/>
          <p:nvPr/>
        </p:nvSpPr>
        <p:spPr>
          <a:xfrm rot="16200000">
            <a:off x="8368107" y="539805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3</cp:revision>
  <dcterms:created xsi:type="dcterms:W3CDTF">2022-04-17T09:58:36Z</dcterms:created>
  <dcterms:modified xsi:type="dcterms:W3CDTF">2022-04-20T01:00:13Z</dcterms:modified>
</cp:coreProperties>
</file>