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26ED-CC26-46CB-BED5-57745716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88101-ACAC-4DC9-A53D-8D838827E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0D18-EA14-418E-9668-74E6977A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CCDC2-14A2-4D38-B3C5-E6FB6B10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719C-8191-4F14-BCC1-5FCAD3E7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6599-2CC6-4F4C-B306-C80F5413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9C093-97D4-4B6C-BD69-D663E15DD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9FCB-0D32-479C-8346-8FBBB07E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43BF-B9D6-4226-8B47-01F23B91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BE8B-EA26-4913-8A07-C54A1906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A8155-D3F0-4511-B714-FCD0BC397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09172-BB7B-48FA-BF95-4DEB00EB6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8AA3-18CD-4C97-85FC-9505BDAB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2B62-FE84-493A-8E7A-E8A55419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E8BE-FE41-496D-B2D2-F768E804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C6DE-1AD7-489B-8A7D-7CE3E491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4198-217B-43EA-92F5-C0E67E8A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2E437-C392-4050-A24D-FD19A93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AC3B7-A17A-4F96-99A3-DE0E0AD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9EB7-F360-4458-8D4D-1942951A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5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D8D8-74A9-415A-9427-B80E8054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8545E-2C33-43D5-949D-C5E2CF22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9F2A-86C4-4A7B-9006-F377D12D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CEE9-8DF1-4350-A0BB-D0F5212B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788B-4AF5-42D0-A3D2-F8162789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09D-B23D-4B64-A966-C196A8E8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EC63-74CC-43E4-8B98-43D4CDBB8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DC2BE-07DA-4C61-BBC4-C130A9713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86268-EF27-404D-910E-3E351C8F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D95A1-12DF-41F4-BB3C-3078437A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CA898-A3D5-4367-9097-274D90A6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8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ABB7-4F1B-4C6D-8810-A2B3EF47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A0A4F-9EA8-48BE-B06B-140586FCF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2ADFB-3BA9-4DA8-97B0-39FF63C0D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0F8B3-4556-4B81-BF29-B3F7DD8BC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A9818-7F15-492C-A347-7EA81979A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C45E8-6DC6-4056-839E-60B8D4C0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FDDC7-3902-4BBD-BCDF-E3CCA1DF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0C44E-94B7-468A-BED2-D50F651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CB45-EFD2-4BA9-B500-9EFDC8C6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7780E-28BC-449D-BCB3-D6EB403E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28DA-B494-4E48-8CF2-53A9F992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B445C-0026-4CC8-810E-659ECC4A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802B7-3CD7-412A-8280-F7A4D765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2D293-0408-4062-95D5-998D37AB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0D9E9-F27D-4BDD-A354-1094A568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2B2B-4AA6-4D58-876A-411F7499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9C1B-E95B-47B8-9EAB-DD079F69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C9D8A-973E-4D82-8EEF-C7DB61D68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CEB6-A9AB-411B-B9EE-6FBCE5F9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1C7D4-6D25-44AD-8CE4-04AC6D42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C3106-57FC-47E3-91C8-C98AD54F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7280-89E7-408D-9394-749F0A38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5531E-69B4-4D36-AE64-ACDDF8B03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E3534-5393-41C4-BF68-411D376C4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DDF07-8937-406A-BB9D-3AF23F15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A94CC-8991-419C-AD14-549AA273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3AA10-AB46-443B-BBA3-CC55FFBA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59741-3045-4B80-ACA9-0FF7C07A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CD53D-E0B7-4654-ADDA-470224CF1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85E2B-D857-4464-B472-4EBC884DC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105B-3BB3-4DF0-B896-E1E0A585924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F4D3-8218-457F-8486-7C787EC63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2DC5-AD11-4192-A549-4D91F4C64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07F481-8CF9-4863-9048-255885FD156D}"/>
              </a:ext>
            </a:extLst>
          </p:cNvPr>
          <p:cNvSpPr txBox="1"/>
          <p:nvPr/>
        </p:nvSpPr>
        <p:spPr>
          <a:xfrm>
            <a:off x="692798" y="1332331"/>
            <a:ext cx="10806404" cy="22159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Consolas" panose="020B0609020204030204" pitchFamily="49" charset="0"/>
              </a:rPr>
              <a:t>Hive Game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2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4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15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295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257721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3725771" y="133573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4916170" y="133573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3724388" y="3425125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3139733" y="2409237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3610DB-3571-49CF-B3B9-BE62E2C95085}"/>
                </a:ext>
              </a:extLst>
            </p:cNvPr>
            <p:cNvSpPr txBox="1"/>
            <p:nvPr/>
          </p:nvSpPr>
          <p:spPr>
            <a:xfrm>
              <a:off x="5498005" y="240039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F68D3B4-689D-4A02-B62C-BB535A1904D5}"/>
              </a:ext>
            </a:extLst>
          </p:cNvPr>
          <p:cNvSpPr txBox="1"/>
          <p:nvPr/>
        </p:nvSpPr>
        <p:spPr>
          <a:xfrm>
            <a:off x="4395786" y="3747731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19C474-E95D-40AD-BC37-2563E8B42809}"/>
              </a:ext>
            </a:extLst>
          </p:cNvPr>
          <p:cNvSpPr txBox="1"/>
          <p:nvPr/>
        </p:nvSpPr>
        <p:spPr>
          <a:xfrm>
            <a:off x="5509001" y="3741301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wA2</a:t>
            </a:r>
          </a:p>
        </p:txBody>
      </p:sp>
    </p:spTree>
    <p:extLst>
      <p:ext uri="{BB962C8B-B14F-4D97-AF65-F5344CB8AC3E}">
        <p14:creationId xmlns:p14="http://schemas.microsoft.com/office/powerpoint/2010/main" val="384891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78" y="0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6099521" y="3496978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spider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3A1E1F75-52BF-4D16-80F6-5C0C92AC604C}"/>
                </a:ext>
              </a:extLst>
            </p:cNvPr>
            <p:cNvSpPr/>
            <p:nvPr/>
          </p:nvSpPr>
          <p:spPr>
            <a:xfrm rot="16200000">
              <a:off x="1786511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F4B2FF76-05BE-4DB7-8862-9B6D5328C429}"/>
                </a:ext>
              </a:extLst>
            </p:cNvPr>
            <p:cNvSpPr/>
            <p:nvPr/>
          </p:nvSpPr>
          <p:spPr>
            <a:xfrm rot="16200000">
              <a:off x="2968926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AFFAA895-77E8-4310-A536-5AC7C393FF04}"/>
                </a:ext>
              </a:extLst>
            </p:cNvPr>
            <p:cNvSpPr/>
            <p:nvPr/>
          </p:nvSpPr>
          <p:spPr>
            <a:xfrm rot="16200000">
              <a:off x="4151341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>
              <a:extLst>
                <a:ext uri="{FF2B5EF4-FFF2-40B4-BE49-F238E27FC236}">
                  <a16:creationId xmlns:a16="http://schemas.microsoft.com/office/drawing/2014/main" id="{DF9884D6-5D6E-40FE-A01F-E5A45F349225}"/>
                </a:ext>
              </a:extLst>
            </p:cNvPr>
            <p:cNvSpPr/>
            <p:nvPr/>
          </p:nvSpPr>
          <p:spPr>
            <a:xfrm rot="16200000">
              <a:off x="5333756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>
              <a:extLst>
                <a:ext uri="{FF2B5EF4-FFF2-40B4-BE49-F238E27FC236}">
                  <a16:creationId xmlns:a16="http://schemas.microsoft.com/office/drawing/2014/main" id="{7072780D-20B9-49E4-BD7B-1773ED2DFE64}"/>
                </a:ext>
              </a:extLst>
            </p:cNvPr>
            <p:cNvSpPr/>
            <p:nvPr/>
          </p:nvSpPr>
          <p:spPr>
            <a:xfrm rot="16200000">
              <a:off x="6516171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>
              <a:extLst>
                <a:ext uri="{FF2B5EF4-FFF2-40B4-BE49-F238E27FC236}">
                  <a16:creationId xmlns:a16="http://schemas.microsoft.com/office/drawing/2014/main" id="{647ACFC0-1800-4D22-868C-367584BA35E1}"/>
                </a:ext>
              </a:extLst>
            </p:cNvPr>
            <p:cNvSpPr/>
            <p:nvPr/>
          </p:nvSpPr>
          <p:spPr>
            <a:xfrm rot="16200000">
              <a:off x="7694838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FBF0F92A-C566-4BDF-9C56-0000B1B3125E}"/>
                </a:ext>
              </a:extLst>
            </p:cNvPr>
            <p:cNvSpPr/>
            <p:nvPr/>
          </p:nvSpPr>
          <p:spPr>
            <a:xfrm rot="16200000">
              <a:off x="8873505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Hexagon 45">
            <a:extLst>
              <a:ext uri="{FF2B5EF4-FFF2-40B4-BE49-F238E27FC236}">
                <a16:creationId xmlns:a16="http://schemas.microsoft.com/office/drawing/2014/main" id="{A9C7D088-5A46-49F0-921F-00E1F75503FB}"/>
              </a:ext>
            </a:extLst>
          </p:cNvPr>
          <p:cNvSpPr/>
          <p:nvPr/>
        </p:nvSpPr>
        <p:spPr>
          <a:xfrm rot="16200000">
            <a:off x="684286" y="437979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183B271D-DBE1-488C-B695-17EF140AD9A0}"/>
              </a:ext>
            </a:extLst>
          </p:cNvPr>
          <p:cNvSpPr/>
          <p:nvPr/>
        </p:nvSpPr>
        <p:spPr>
          <a:xfrm rot="16200000">
            <a:off x="1866701" y="437979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BEAE9A87-61E5-4647-86F7-28F89ABED956}"/>
              </a:ext>
            </a:extLst>
          </p:cNvPr>
          <p:cNvSpPr/>
          <p:nvPr/>
        </p:nvSpPr>
        <p:spPr>
          <a:xfrm rot="16200000">
            <a:off x="3049116" y="437979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C05218DE-6C27-441E-A053-6B6554D5508B}"/>
              </a:ext>
            </a:extLst>
          </p:cNvPr>
          <p:cNvSpPr/>
          <p:nvPr/>
        </p:nvSpPr>
        <p:spPr>
          <a:xfrm rot="16200000">
            <a:off x="4231531" y="437979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84FD9BDF-123D-4FFE-BD6F-4AE42DFAA468}"/>
              </a:ext>
            </a:extLst>
          </p:cNvPr>
          <p:cNvSpPr/>
          <p:nvPr/>
        </p:nvSpPr>
        <p:spPr>
          <a:xfrm rot="16200000">
            <a:off x="5413946" y="437979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E97C59B0-F1D5-41E5-8952-297F9A7B6697}"/>
              </a:ext>
            </a:extLst>
          </p:cNvPr>
          <p:cNvSpPr/>
          <p:nvPr/>
        </p:nvSpPr>
        <p:spPr>
          <a:xfrm rot="16200000">
            <a:off x="6594487" y="4362108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11334973-D441-45AC-84CD-3230FDD13425}"/>
              </a:ext>
            </a:extLst>
          </p:cNvPr>
          <p:cNvSpPr/>
          <p:nvPr/>
        </p:nvSpPr>
        <p:spPr>
          <a:xfrm rot="16200000">
            <a:off x="7775028" y="4344426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244D4F97-1152-4593-8554-F24FD4055D58}"/>
              </a:ext>
            </a:extLst>
          </p:cNvPr>
          <p:cNvSpPr/>
          <p:nvPr/>
        </p:nvSpPr>
        <p:spPr>
          <a:xfrm rot="16200000">
            <a:off x="8955569" y="4326744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4C59502E-4CD6-459A-A379-F38033D24019}"/>
              </a:ext>
            </a:extLst>
          </p:cNvPr>
          <p:cNvSpPr/>
          <p:nvPr/>
        </p:nvSpPr>
        <p:spPr>
          <a:xfrm rot="16200000">
            <a:off x="10136110" y="4309062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AC421652-E329-44A8-AC77-8C53FF460E44}"/>
              </a:ext>
            </a:extLst>
          </p:cNvPr>
          <p:cNvSpPr/>
          <p:nvPr/>
        </p:nvSpPr>
        <p:spPr>
          <a:xfrm rot="16200000">
            <a:off x="9542092" y="538037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1E616544-9EB7-4225-A613-9725D89A5A00}"/>
              </a:ext>
            </a:extLst>
          </p:cNvPr>
          <p:cNvSpPr/>
          <p:nvPr/>
        </p:nvSpPr>
        <p:spPr>
          <a:xfrm rot="16200000">
            <a:off x="1281113" y="5433422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B5E81FDC-4103-4E52-9A95-6785A5418357}"/>
              </a:ext>
            </a:extLst>
          </p:cNvPr>
          <p:cNvSpPr/>
          <p:nvPr/>
        </p:nvSpPr>
        <p:spPr>
          <a:xfrm rot="16200000">
            <a:off x="2463528" y="5433422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D3A7BE9F-3C4D-4E34-9C9F-C405C9C7E616}"/>
              </a:ext>
            </a:extLst>
          </p:cNvPr>
          <p:cNvSpPr/>
          <p:nvPr/>
        </p:nvSpPr>
        <p:spPr>
          <a:xfrm rot="16200000">
            <a:off x="3628147" y="5433416"/>
            <a:ext cx="1371600" cy="1182414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7582FA29-3E00-49FA-8E64-697C41EA69CE}"/>
              </a:ext>
            </a:extLst>
          </p:cNvPr>
          <p:cNvSpPr/>
          <p:nvPr/>
        </p:nvSpPr>
        <p:spPr>
          <a:xfrm rot="16200000">
            <a:off x="4828358" y="5433418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6445EA8C-DABB-4803-A803-CF2844F69E1E}"/>
              </a:ext>
            </a:extLst>
          </p:cNvPr>
          <p:cNvSpPr/>
          <p:nvPr/>
        </p:nvSpPr>
        <p:spPr>
          <a:xfrm rot="16200000">
            <a:off x="6010773" y="5433416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47289A1B-FC29-40B2-A64A-E4C378ACC4EA}"/>
              </a:ext>
            </a:extLst>
          </p:cNvPr>
          <p:cNvSpPr/>
          <p:nvPr/>
        </p:nvSpPr>
        <p:spPr>
          <a:xfrm rot="16200000">
            <a:off x="7189440" y="5415734"/>
            <a:ext cx="1371600" cy="1182414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25257124-4AEE-4F9E-B5CC-4B3F35C524EE}"/>
              </a:ext>
            </a:extLst>
          </p:cNvPr>
          <p:cNvSpPr/>
          <p:nvPr/>
        </p:nvSpPr>
        <p:spPr>
          <a:xfrm rot="16200000">
            <a:off x="8368107" y="5398052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0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wA3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2551342" y="1354107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6694647" y="2384651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436EAEB-470D-465B-502A-76D73BC80A9C}"/>
              </a:ext>
            </a:extLst>
          </p:cNvPr>
          <p:cNvSpPr txBox="1"/>
          <p:nvPr/>
        </p:nvSpPr>
        <p:spPr>
          <a:xfrm>
            <a:off x="2632463" y="2743504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bB1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B2BE33-3172-B086-6254-8EFFE0D29E43}"/>
              </a:ext>
            </a:extLst>
          </p:cNvPr>
          <p:cNvSpPr txBox="1"/>
          <p:nvPr/>
        </p:nvSpPr>
        <p:spPr>
          <a:xfrm>
            <a:off x="3249564" y="1685379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bB1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77CE04-0E70-04D8-129C-2BE4A696BFC2}"/>
              </a:ext>
            </a:extLst>
          </p:cNvPr>
          <p:cNvSpPr txBox="1"/>
          <p:nvPr/>
        </p:nvSpPr>
        <p:spPr>
          <a:xfrm>
            <a:off x="6769982" y="1601075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wQ1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B3DE3A-BE4E-7730-3CCD-82009E02BEE5}"/>
              </a:ext>
            </a:extLst>
          </p:cNvPr>
          <p:cNvSpPr txBox="1"/>
          <p:nvPr/>
        </p:nvSpPr>
        <p:spPr>
          <a:xfrm>
            <a:off x="3814877" y="2763609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bQ1</a:t>
            </a:r>
          </a:p>
        </p:txBody>
      </p:sp>
    </p:spTree>
    <p:extLst>
      <p:ext uri="{BB962C8B-B14F-4D97-AF65-F5344CB8AC3E}">
        <p14:creationId xmlns:p14="http://schemas.microsoft.com/office/powerpoint/2010/main" val="12510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5511924" y="2360358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686975" y="2387138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CC573E4-D659-ADB4-DEA3-8D415766C1A9}"/>
              </a:ext>
            </a:extLst>
          </p:cNvPr>
          <p:cNvSpPr txBox="1"/>
          <p:nvPr/>
        </p:nvSpPr>
        <p:spPr>
          <a:xfrm>
            <a:off x="10886886" y="5418208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6DCD68-1CBE-7AA0-E5E6-FF2C872145F7}"/>
              </a:ext>
            </a:extLst>
          </p:cNvPr>
          <p:cNvSpPr txBox="1"/>
          <p:nvPr/>
        </p:nvSpPr>
        <p:spPr>
          <a:xfrm>
            <a:off x="9786603" y="4409419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bA1</a:t>
            </a:r>
          </a:p>
        </p:txBody>
      </p:sp>
    </p:spTree>
    <p:extLst>
      <p:ext uri="{BB962C8B-B14F-4D97-AF65-F5344CB8AC3E}">
        <p14:creationId xmlns:p14="http://schemas.microsoft.com/office/powerpoint/2010/main" val="402754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48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242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460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50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 Yazdanmehr</dc:creator>
  <cp:lastModifiedBy>seyed mostafa atyabi</cp:lastModifiedBy>
  <cp:revision>4</cp:revision>
  <dcterms:created xsi:type="dcterms:W3CDTF">2022-04-17T09:58:36Z</dcterms:created>
  <dcterms:modified xsi:type="dcterms:W3CDTF">2022-05-10T05:57:26Z</dcterms:modified>
</cp:coreProperties>
</file>