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257721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68D3B4-689D-4A02-B62C-BB535A1904D5}"/>
              </a:ext>
            </a:extLst>
          </p:cNvPr>
          <p:cNvSpPr txBox="1"/>
          <p:nvPr/>
        </p:nvSpPr>
        <p:spPr>
          <a:xfrm>
            <a:off x="4395786" y="374773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9C474-E95D-40AD-BC37-2563E8B42809}"/>
              </a:ext>
            </a:extLst>
          </p:cNvPr>
          <p:cNvSpPr txBox="1"/>
          <p:nvPr/>
        </p:nvSpPr>
        <p:spPr>
          <a:xfrm>
            <a:off x="5509001" y="374130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seyed mostafa atyabi</cp:lastModifiedBy>
  <cp:revision>2</cp:revision>
  <dcterms:created xsi:type="dcterms:W3CDTF">2022-04-17T09:58:36Z</dcterms:created>
  <dcterms:modified xsi:type="dcterms:W3CDTF">2022-04-18T09:34:04Z</dcterms:modified>
</cp:coreProperties>
</file>