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Meios de Transmissão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7" y="3962397"/>
            <a:ext cx="6815669" cy="1320802"/>
          </a:xfrm>
        </p:spPr>
        <p:txBody>
          <a:bodyPr/>
          <a:lstStyle/>
          <a:p>
            <a:r>
              <a:rPr lang="pt-BR" dirty="0" smtClean="0"/>
              <a:t>Matheus Alves 2B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4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Quinta geração de tecnologia de rede celular.</a:t>
            </a:r>
          </a:p>
          <a:p>
            <a:r>
              <a:rPr lang="pt-BR" dirty="0"/>
              <a:t>Projetado para fornecer taxas de transferência de dados ainda mais rápidas e menor latência do que 4G LTE.</a:t>
            </a:r>
          </a:p>
          <a:p>
            <a:r>
              <a:rPr lang="pt-BR" dirty="0"/>
              <a:t>Ainda em desenvolvimento e implantação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5G é a quinta geração de tecnologia de rede celular, a sucessora do 4G LTE. Ele foi projetado para fornecer taxas de transferência de dados ainda mais rápidas e menor latência do que seu antecessor, permitindo novos aplicativos como realidade virtual e realidade aumentada. O 5G ainda está em desenvolvimento e implantação, mas espera-se que revolucione as comunicações móveis nos próximos anos.</a:t>
            </a:r>
          </a:p>
        </p:txBody>
      </p:sp>
    </p:spTree>
    <p:extLst>
      <p:ext uri="{BB962C8B-B14F-4D97-AF65-F5344CB8AC3E}">
        <p14:creationId xmlns:p14="http://schemas.microsoft.com/office/powerpoint/2010/main" val="412207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Satélites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- Objetos </a:t>
            </a:r>
            <a:r>
              <a:rPr lang="pt-BR" dirty="0"/>
              <a:t>feitos pelo homem orbitando a Terra que transmitem sinais de dados.</a:t>
            </a:r>
          </a:p>
          <a:p>
            <a:pPr marL="0" indent="0">
              <a:buNone/>
            </a:pPr>
            <a:r>
              <a:rPr lang="pt-BR" dirty="0" smtClean="0"/>
              <a:t>- Usado </a:t>
            </a:r>
            <a:r>
              <a:rPr lang="pt-BR" dirty="0"/>
              <a:t>para comunicação de longa distância e cobertura de área remota.</a:t>
            </a:r>
          </a:p>
          <a:p>
            <a:pPr marL="0" indent="0">
              <a:buNone/>
            </a:pPr>
            <a:r>
              <a:rPr lang="pt-BR" dirty="0" smtClean="0"/>
              <a:t>- Exemplos</a:t>
            </a:r>
            <a:r>
              <a:rPr lang="pt-BR" dirty="0"/>
              <a:t>: Internet via satélite, navegação GPS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- Satélites </a:t>
            </a:r>
            <a:r>
              <a:rPr lang="pt-BR" dirty="0"/>
              <a:t>são objetos artificiais colocados em órbita ao redor da Terra que podem retransmitir sinais de dados. Eles são valiosos para comunicação de longa distância e para fornecer cobertura em áreas remotas. Os sistemas de Internet via satélite e de navegação GPS dependem da tecnologia de satélite para funcionar.</a:t>
            </a:r>
          </a:p>
        </p:txBody>
      </p:sp>
    </p:spTree>
    <p:extLst>
      <p:ext uri="{BB962C8B-B14F-4D97-AF65-F5344CB8AC3E}">
        <p14:creationId xmlns:p14="http://schemas.microsoft.com/office/powerpoint/2010/main" val="2972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567" y="2680303"/>
            <a:ext cx="9601196" cy="1303867"/>
          </a:xfrm>
        </p:spPr>
        <p:txBody>
          <a:bodyPr/>
          <a:lstStyle/>
          <a:p>
            <a:r>
              <a:rPr lang="pt-BR" dirty="0" smtClean="0"/>
              <a:t>Obrigado pela Atenção!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852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Cabo de par trançado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Tipo de cabo mais comum usado em redes telefônicas e de computadores.</a:t>
            </a:r>
          </a:p>
          <a:p>
            <a:r>
              <a:rPr lang="pt-BR" dirty="0"/>
              <a:t>Consiste em dois fios de cobre isolados torcidos juntos para reduzir a interferência.</a:t>
            </a:r>
          </a:p>
          <a:p>
            <a:r>
              <a:rPr lang="pt-BR" dirty="0"/>
              <a:t>Disponível em variações blindadas (STP) e não blindadas (UTP). Notas do palestrante Os cabos de par trançado são os cabos de transmissão de dados mais utilizados devido ao seu baixo custo e facilidade de instalação. Cabos de par trançado blindados oferecem melhor proteção contra interferências em comparação com cabos não blindados.</a:t>
            </a:r>
          </a:p>
        </p:txBody>
      </p:sp>
    </p:spTree>
    <p:extLst>
      <p:ext uri="{BB962C8B-B14F-4D97-AF65-F5344CB8AC3E}">
        <p14:creationId xmlns:p14="http://schemas.microsoft.com/office/powerpoint/2010/main" val="315669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Cabo Coaxial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Condutor de cobre com isolamento único cercado por uma blindagem metálica trançada e uma capa plástica.</a:t>
            </a:r>
          </a:p>
          <a:p>
            <a:r>
              <a:rPr lang="pt-BR" dirty="0"/>
              <a:t>Oferece melhor resistência a interferências em comparação com cabos de par trançado.</a:t>
            </a:r>
          </a:p>
          <a:p>
            <a:r>
              <a:rPr lang="pt-BR" dirty="0"/>
              <a:t>Comumente usado para televisão a cabo e conexões de internet de alta velocidade. Notas do alto-falante Os cabos coaxiais oferecem desempenho superior em comparação aos cabos de par trançado devido à sua blindagem. Isso os torna adequados para aplicações que exigem maior largura de banda e distâncias mais longas.</a:t>
            </a:r>
          </a:p>
        </p:txBody>
      </p:sp>
    </p:spTree>
    <p:extLst>
      <p:ext uri="{BB962C8B-B14F-4D97-AF65-F5344CB8AC3E}">
        <p14:creationId xmlns:p14="http://schemas.microsoft.com/office/powerpoint/2010/main" val="96396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Cabo de </a:t>
            </a:r>
            <a:r>
              <a:rPr lang="pt-BR" dirty="0"/>
              <a:t>F</a:t>
            </a:r>
            <a:r>
              <a:rPr lang="pt-BR" dirty="0" smtClean="0"/>
              <a:t>ibra </a:t>
            </a:r>
            <a:r>
              <a:rPr lang="pt-BR" dirty="0"/>
              <a:t>Ó</a:t>
            </a:r>
            <a:r>
              <a:rPr lang="pt-BR" dirty="0" smtClean="0"/>
              <a:t>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Usa fios finos de vidro ou plástico para transmitir pulsos de luz em vez de sinais elétricos.</a:t>
            </a:r>
          </a:p>
          <a:p>
            <a:r>
              <a:rPr lang="pt-BR" dirty="0"/>
              <a:t>Oferece a maior largura de banda e velocidades de transmissão entre os três tipos de cabo.</a:t>
            </a:r>
          </a:p>
          <a:p>
            <a:r>
              <a:rPr lang="pt-BR" dirty="0"/>
              <a:t>Imune a interferências eletromagnéticas e violações de segurança de dados. Notas do palestrante Os cabos de fibra óptica são os cabos de transmissão de dados mais avançados e confiáveis, oferecendo velocidade, segurança e resistência excepcionais a interferências. No entanto, eles também são a opção mais cara.</a:t>
            </a:r>
          </a:p>
        </p:txBody>
      </p:sp>
    </p:spTree>
    <p:extLst>
      <p:ext uri="{BB962C8B-B14F-4D97-AF65-F5344CB8AC3E}">
        <p14:creationId xmlns:p14="http://schemas.microsoft.com/office/powerpoint/2010/main" val="169543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Transmissão sem 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comunicação sem fio é um dos modos de conectividade mais desejados entre dois ou mais dispositivos. Nessa tecnologia, a comunicação de dados é realizada por meio de ondas eletromagnéticas, como frequências de rádio, infravermelho e satélite, ao invés de cabos e fios</a:t>
            </a:r>
          </a:p>
        </p:txBody>
      </p:sp>
    </p:spTree>
    <p:extLst>
      <p:ext uri="{BB962C8B-B14F-4D97-AF65-F5344CB8AC3E}">
        <p14:creationId xmlns:p14="http://schemas.microsoft.com/office/powerpoint/2010/main" val="89535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Escolhendo o cabo de transmissão de dados correto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Considere os seguintes fatores ao selecionar um cabo:</a:t>
            </a:r>
          </a:p>
          <a:p>
            <a:r>
              <a:rPr lang="pt-BR" dirty="0"/>
              <a:t>Requisitos de velocidade de transmissão: Velocidades mais altas podem exigir cabos de fibra óptica.</a:t>
            </a:r>
          </a:p>
          <a:p>
            <a:r>
              <a:rPr lang="pt-BR" dirty="0"/>
              <a:t>Distância: Distâncias mais longas podem exigir cabos de fibra óptica para melhor intensidade do sinal.</a:t>
            </a:r>
          </a:p>
          <a:p>
            <a:r>
              <a:rPr lang="pt-BR" dirty="0"/>
              <a:t>Orçamento: Cabos de par trançado são geralmente a opção mais econômica.</a:t>
            </a:r>
          </a:p>
          <a:p>
            <a:r>
              <a:rPr lang="pt-BR" dirty="0"/>
              <a:t>Fatores ambientais: Considere possíveis interferências e durabilidade do cabo. Observações do palestrante A escolha do cabo de transmissão de dados depende de vários fatores específicos às suas necessidades. Analise seus requisitos de velocidade, distância, orçamento e ambiente para tomar a decisão mais informada.</a:t>
            </a:r>
          </a:p>
        </p:txBody>
      </p:sp>
    </p:spTree>
    <p:extLst>
      <p:ext uri="{BB962C8B-B14F-4D97-AF65-F5344CB8AC3E}">
        <p14:creationId xmlns:p14="http://schemas.microsoft.com/office/powerpoint/2010/main" val="362900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277" y="2436463"/>
            <a:ext cx="9601196" cy="1303867"/>
          </a:xfrm>
        </p:spPr>
        <p:txBody>
          <a:bodyPr/>
          <a:lstStyle/>
          <a:p>
            <a:r>
              <a:rPr lang="pt-BR" dirty="0" smtClean="0"/>
              <a:t>Meios de Transmissão sem Fio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32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Wi-Fi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Wi-Fi é uma tecnologia de rede sem fio amplamente utilizada que usa ondas de rádio para fornecer acesso à Internet a dispositivos em uma área local. As aplicações comuns incluem residências, escritórios e pontos de acesso públicos. O Wi-Fi oferece uma maneira conveniente de se conectar à Internet sem a necessidade de cabos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9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Bluetooth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Tecnologia sem fio de curto alcance para conexão de dispositivos.</a:t>
            </a:r>
          </a:p>
          <a:p>
            <a:r>
              <a:rPr lang="pt-BR" dirty="0"/>
              <a:t>Normalmente usado para fones de ouvido, alto-falantes e compartilhamento de arquivos.</a:t>
            </a:r>
          </a:p>
          <a:p>
            <a:r>
              <a:rPr lang="pt-BR" dirty="0"/>
              <a:t>Oferece taxas de transferência de dados mais baixas em comparação com Wi-Fi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Bluetooth é uma tecnologia sem fio de curto alcance usada para conectar dispositivos em distâncias curtas. É comumente usado para conectar dispositivos como fones de ouvido, alto-falantes e para transferir arquivos entre dispositivos. O Bluetooth oferece taxas de transferência de dados mais baixas em comparação com o Wi-Fi, mas é suficiente para muitas aplicações e consome menos energia.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60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768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Orgânico</vt:lpstr>
      <vt:lpstr>Meios de Transmissão de Dados</vt:lpstr>
      <vt:lpstr>Cabo de par trançado</vt:lpstr>
      <vt:lpstr>Cabo Coaxial</vt:lpstr>
      <vt:lpstr>Cabo de Fibra Ótica</vt:lpstr>
      <vt:lpstr>Transmissão sem fio</vt:lpstr>
      <vt:lpstr>Escolhendo o cabo de transmissão de dados correto</vt:lpstr>
      <vt:lpstr>Meios de Transmissão sem Fio</vt:lpstr>
      <vt:lpstr>Wi-Fi</vt:lpstr>
      <vt:lpstr>Bluetooth</vt:lpstr>
      <vt:lpstr>5G</vt:lpstr>
      <vt:lpstr>Satélites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DEV-1C</dc:creator>
  <cp:lastModifiedBy>DEV-1C</cp:lastModifiedBy>
  <cp:revision>5</cp:revision>
  <dcterms:created xsi:type="dcterms:W3CDTF">2024-03-05T10:38:29Z</dcterms:created>
  <dcterms:modified xsi:type="dcterms:W3CDTF">2024-03-05T15:52:45Z</dcterms:modified>
</cp:coreProperties>
</file>