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6699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5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6D0D4A6-FDDC-4FC2-A374-91DC3F12C57E}" type="slidenum">
              <a:rPr b="0" lang="pt-BR" sz="1400" spc="-1" strike="noStrike"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66cc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66cc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66cc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66cc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66cc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66cc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4DC3B0D-0A4A-4C7D-9812-E8E3A9BFADC3}" type="slidenum">
              <a:rPr b="0" lang="pt-BR" sz="1400" spc="-1" strike="noStrike"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www.notebookcheck.net/GNOME-46-Linux-desktop-released-with-experimental-VRR-support-and-more.815610.0.html&quot; \t &quot;_self" TargetMode="External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376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6699"/>
                </a:solidFill>
                <a:latin typeface="Arial"/>
              </a:rPr>
              <a:t>Ubuntu 24.04</a:t>
            </a:r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118760" y="4117680"/>
            <a:ext cx="2145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Matheus Alves N20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Criadora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pt-BR" sz="2400" spc="-1" strike="noStrike">
                <a:latin typeface="Arial"/>
              </a:rPr>
              <a:t>A Canonical já está se preparando para lançar o Ubuntu 24.04. A atualização contará com o selo “Long-Term Support” (LTS), indicando que o sistema terá mais tempo de suporte. A nova versão será estreada em abril de 2024.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Nova Marca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pt-BR" sz="2400" spc="-1" strike="noStrike">
                <a:latin typeface="Arial"/>
              </a:rPr>
              <a:t>A marca LTS é destinada a versões da distribuição de Linux com direito a cinco anos de suporte oficial. O ciclo privilegiado é destinado a versões distribuídas a cada dois anos.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Beneficios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pt-BR" sz="2400" spc="-1" strike="noStrike">
                <a:latin typeface="Arial"/>
              </a:rPr>
              <a:t>O benefício é ideal para empresas, por exemplo, pois geralmente dão mais prioridade à estabilidade do sistema operacional. Assim, reduz-se o risco de ter aplicativos com problemas por serem incompatíveis com recursos mais novos. Especialmente ao considerar que o Ubuntu é atualizado de seis em seis meses.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Software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pt-BR" sz="2400" spc="-1" strike="noStrike">
                <a:latin typeface="Arial"/>
              </a:rPr>
              <a:t>Atualmente, a versão LTS mais recente é o Ubuntu 22.04. O software foi liberado em 21 de abril de 2022 e será atualizado até 2027. Mas ainda é possível utilizar o Ubuntu 20.04, liberado em 2020, pois o sistema terá updates até 2025.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GNOME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pt-BR" sz="2400" spc="-1" strike="noStrike">
                <a:latin typeface="Arial"/>
              </a:rPr>
              <a:t>Os principais novos recursos do Ubuntu 24.04 LTS são a versão 46 mais recente do ambiente de trabalho </a:t>
            </a:r>
            <a:r>
              <a:rPr b="0" lang="pt-BR" sz="2400" spc="-1" strike="noStrike">
                <a:latin typeface="Arial"/>
                <a:hlinkClick r:id="rId1"/>
              </a:rPr>
              <a:t>GNOME</a:t>
            </a:r>
            <a:r>
              <a:rPr b="0" lang="pt-BR" sz="2400" spc="-1" strike="noStrike">
                <a:latin typeface="Arial"/>
              </a:rPr>
              <a:t> que a Canonical modificou ligeiramente, como de costume, e o kernel Linux 6.8. Além disso, a pilha de gráficos Mesa foi atualizada para a versão 24.0.3 e o configurador de rede Netplan estreia na versão 1.0. 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Instalador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pt-BR" sz="2400" spc="-1" strike="noStrike">
                <a:latin typeface="Arial"/>
              </a:rPr>
              <a:t>A Canonical melhorou o novo instalador baseado no Flutter introduzido com o Ubuntu 23.10, adicionando uma página de acessibilidade e suporte estendido para criptografia de disco rígido. 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Ubuntu 24.04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Fim.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2024-04-25T09:20:33Z</dcterms:created>
  <dc:creator/>
  <dc:description/>
  <dc:language>pt-BR</dc:language>
  <cp:lastModifiedBy/>
  <dcterms:modified xsi:type="dcterms:W3CDTF">2024-04-25T09:28:26Z</dcterms:modified>
  <cp:revision>2</cp:revision>
  <dc:subject/>
  <dc:title>Blue Curve</dc:title>
</cp:coreProperties>
</file>