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4233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68" r:id="rId9"/>
    <p:sldId id="269" r:id="rId10"/>
    <p:sldId id="261" r:id="rId11"/>
    <p:sldId id="263" r:id="rId12"/>
    <p:sldId id="259" r:id="rId13"/>
    <p:sldId id="270" r:id="rId14"/>
    <p:sldId id="262" r:id="rId15"/>
    <p:sldId id="274" r:id="rId16"/>
    <p:sldId id="284" r:id="rId17"/>
    <p:sldId id="260" r:id="rId18"/>
    <p:sldId id="275" r:id="rId19"/>
    <p:sldId id="286" r:id="rId20"/>
    <p:sldId id="271" r:id="rId21"/>
    <p:sldId id="273" r:id="rId22"/>
    <p:sldId id="272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77" r:id="rId31"/>
    <p:sldId id="288" r:id="rId32"/>
    <p:sldId id="289" r:id="rId33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57048B97-94DD-4B98-8AB9-A228EA3C0326}">
          <p14:sldIdLst>
            <p14:sldId id="256"/>
          </p14:sldIdLst>
        </p14:section>
        <p14:section name="Introduction" id="{D34C544C-0856-4EE6-AC21-B1AE101BC294}">
          <p14:sldIdLst>
            <p14:sldId id="257"/>
            <p14:sldId id="258"/>
            <p14:sldId id="265"/>
            <p14:sldId id="264"/>
            <p14:sldId id="266"/>
            <p14:sldId id="267"/>
          </p14:sldIdLst>
        </p14:section>
        <p14:section name="FHIR Basics" id="{BC4DFCEE-FE29-4873-8778-FA18261B2AD3}">
          <p14:sldIdLst>
            <p14:sldId id="268"/>
            <p14:sldId id="269"/>
          </p14:sldIdLst>
        </p14:section>
        <p14:section name="FHIR API" id="{1EABDF7D-C7C1-4BCE-A0F1-1CE560EB507A}">
          <p14:sldIdLst>
            <p14:sldId id="261"/>
            <p14:sldId id="263"/>
            <p14:sldId id="259"/>
            <p14:sldId id="270"/>
            <p14:sldId id="262"/>
            <p14:sldId id="274"/>
            <p14:sldId id="284"/>
            <p14:sldId id="260"/>
            <p14:sldId id="275"/>
            <p14:sldId id="286"/>
            <p14:sldId id="271"/>
          </p14:sldIdLst>
        </p14:section>
        <p14:section name="FHIR Custom Export" id="{330D9CF1-3A34-4DF8-A749-9080FADB16A5}">
          <p14:sldIdLst>
            <p14:sldId id="273"/>
            <p14:sldId id="272"/>
            <p14:sldId id="276"/>
            <p14:sldId id="278"/>
            <p14:sldId id="279"/>
            <p14:sldId id="280"/>
            <p14:sldId id="281"/>
            <p14:sldId id="282"/>
            <p14:sldId id="283"/>
            <p14:sldId id="277"/>
          </p14:sldIdLst>
        </p14:section>
        <p14:section name="FHIR Custom Import" id="{BA0BA8D4-0B4A-E04A-BDBA-98F144432823}">
          <p14:sldIdLst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DA291C"/>
    <a:srgbClr val="959CA0"/>
    <a:srgbClr val="FE8A12"/>
    <a:srgbClr val="F4C65A"/>
    <a:srgbClr val="FFE2C4"/>
    <a:srgbClr val="FEC488"/>
    <a:srgbClr val="7FD1EF"/>
    <a:srgbClr val="A1D794"/>
    <a:srgbClr val="72C4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DA96C-8969-E64F-9621-5F84C0E6AD6B}" v="8" dt="2024-11-12T11:00:23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57" autoAdjust="0"/>
    <p:restoredTop sz="97173" autoAdjust="0"/>
  </p:normalViewPr>
  <p:slideViewPr>
    <p:cSldViewPr snapToGrid="0">
      <p:cViewPr varScale="1">
        <p:scale>
          <a:sx n="169" d="100"/>
          <a:sy n="169" d="100"/>
        </p:scale>
        <p:origin x="744" y="-1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90" d="100"/>
          <a:sy n="90" d="100"/>
        </p:scale>
        <p:origin x="5712" y="1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ähnert, Mike" userId="6cc53b40-c2b3-49fd-8886-05aa001ab498" providerId="ADAL" clId="{1A4E59B8-0222-4F56-86DC-5B047DAEEB80}"/>
    <pc:docChg chg="undo custSel addSld delSld modSld modSection">
      <pc:chgData name="Wähnert, Mike" userId="6cc53b40-c2b3-49fd-8886-05aa001ab498" providerId="ADAL" clId="{1A4E59B8-0222-4F56-86DC-5B047DAEEB80}" dt="2023-07-19T15:47:10.881" v="187" actId="47"/>
      <pc:docMkLst>
        <pc:docMk/>
      </pc:docMkLst>
      <pc:sldChg chg="addSp delSp modSp new del mod">
        <pc:chgData name="Wähnert, Mike" userId="6cc53b40-c2b3-49fd-8886-05aa001ab498" providerId="ADAL" clId="{1A4E59B8-0222-4F56-86DC-5B047DAEEB80}" dt="2023-07-19T15:47:10.881" v="187" actId="47"/>
        <pc:sldMkLst>
          <pc:docMk/>
          <pc:sldMk cId="1917817209" sldId="285"/>
        </pc:sldMkLst>
        <pc:spChg chg="del">
          <ac:chgData name="Wähnert, Mike" userId="6cc53b40-c2b3-49fd-8886-05aa001ab498" providerId="ADAL" clId="{1A4E59B8-0222-4F56-86DC-5B047DAEEB80}" dt="2023-07-19T15:29:45.745" v="18"/>
          <ac:spMkLst>
            <pc:docMk/>
            <pc:sldMk cId="1917817209" sldId="285"/>
            <ac:spMk id="2" creationId="{4E36A693-0456-A0D1-CE7E-A972F6D5E3D8}"/>
          </ac:spMkLst>
        </pc:spChg>
        <pc:spChg chg="mod">
          <ac:chgData name="Wähnert, Mike" userId="6cc53b40-c2b3-49fd-8886-05aa001ab498" providerId="ADAL" clId="{1A4E59B8-0222-4F56-86DC-5B047DAEEB80}" dt="2023-07-19T15:31:37.581" v="73" actId="20577"/>
          <ac:spMkLst>
            <pc:docMk/>
            <pc:sldMk cId="1917817209" sldId="285"/>
            <ac:spMk id="3" creationId="{B56B2170-8E35-AE18-AD5A-F7E272E02A11}"/>
          </ac:spMkLst>
        </pc:spChg>
        <pc:picChg chg="add mod">
          <ac:chgData name="Wähnert, Mike" userId="6cc53b40-c2b3-49fd-8886-05aa001ab498" providerId="ADAL" clId="{1A4E59B8-0222-4F56-86DC-5B047DAEEB80}" dt="2023-07-19T15:31:48.835" v="75" actId="1076"/>
          <ac:picMkLst>
            <pc:docMk/>
            <pc:sldMk cId="1917817209" sldId="285"/>
            <ac:picMk id="5" creationId="{E83B5216-9871-F36B-C371-0DADFC56DE4F}"/>
          </ac:picMkLst>
        </pc:picChg>
      </pc:sldChg>
      <pc:sldChg chg="addSp modSp new mod">
        <pc:chgData name="Wähnert, Mike" userId="6cc53b40-c2b3-49fd-8886-05aa001ab498" providerId="ADAL" clId="{1A4E59B8-0222-4F56-86DC-5B047DAEEB80}" dt="2023-07-19T15:47:00.978" v="186" actId="20577"/>
        <pc:sldMkLst>
          <pc:docMk/>
          <pc:sldMk cId="4266297030" sldId="286"/>
        </pc:sldMkLst>
        <pc:spChg chg="mod">
          <ac:chgData name="Wähnert, Mike" userId="6cc53b40-c2b3-49fd-8886-05aa001ab498" providerId="ADAL" clId="{1A4E59B8-0222-4F56-86DC-5B047DAEEB80}" dt="2023-07-19T15:47:00.978" v="186" actId="20577"/>
          <ac:spMkLst>
            <pc:docMk/>
            <pc:sldMk cId="4266297030" sldId="286"/>
            <ac:spMk id="2" creationId="{0BBCDE8D-DF9F-3D0C-5F3B-63AA4263B061}"/>
          </ac:spMkLst>
        </pc:spChg>
        <pc:spChg chg="mod">
          <ac:chgData name="Wähnert, Mike" userId="6cc53b40-c2b3-49fd-8886-05aa001ab498" providerId="ADAL" clId="{1A4E59B8-0222-4F56-86DC-5B047DAEEB80}" dt="2023-07-19T15:32:31.276" v="127" actId="20577"/>
          <ac:spMkLst>
            <pc:docMk/>
            <pc:sldMk cId="4266297030" sldId="286"/>
            <ac:spMk id="3" creationId="{63864020-CD3C-D7F8-167E-32936438151A}"/>
          </ac:spMkLst>
        </pc:spChg>
        <pc:spChg chg="add mod">
          <ac:chgData name="Wähnert, Mike" userId="6cc53b40-c2b3-49fd-8886-05aa001ab498" providerId="ADAL" clId="{1A4E59B8-0222-4F56-86DC-5B047DAEEB80}" dt="2023-07-19T15:44:41.147" v="165" actId="164"/>
          <ac:spMkLst>
            <pc:docMk/>
            <pc:sldMk cId="4266297030" sldId="286"/>
            <ac:spMk id="7" creationId="{76DA9A59-2CF4-6622-074C-8129863946D4}"/>
          </ac:spMkLst>
        </pc:spChg>
        <pc:grpChg chg="add mod">
          <ac:chgData name="Wähnert, Mike" userId="6cc53b40-c2b3-49fd-8886-05aa001ab498" providerId="ADAL" clId="{1A4E59B8-0222-4F56-86DC-5B047DAEEB80}" dt="2023-07-19T15:44:41.147" v="165" actId="164"/>
          <ac:grpSpMkLst>
            <pc:docMk/>
            <pc:sldMk cId="4266297030" sldId="286"/>
            <ac:grpSpMk id="8" creationId="{04E24918-8F2E-111A-D69D-D1BE4BD68E63}"/>
          </ac:grpSpMkLst>
        </pc:grpChg>
        <pc:picChg chg="add mod">
          <ac:chgData name="Wähnert, Mike" userId="6cc53b40-c2b3-49fd-8886-05aa001ab498" providerId="ADAL" clId="{1A4E59B8-0222-4F56-86DC-5B047DAEEB80}" dt="2023-07-19T15:44:41.147" v="165" actId="164"/>
          <ac:picMkLst>
            <pc:docMk/>
            <pc:sldMk cId="4266297030" sldId="286"/>
            <ac:picMk id="4" creationId="{D206450A-4E2B-8067-A8C1-0DB19742C87B}"/>
          </ac:picMkLst>
        </pc:picChg>
        <pc:picChg chg="add mod">
          <ac:chgData name="Wähnert, Mike" userId="6cc53b40-c2b3-49fd-8886-05aa001ab498" providerId="ADAL" clId="{1A4E59B8-0222-4F56-86DC-5B047DAEEB80}" dt="2023-07-19T15:45:13.486" v="168" actId="1076"/>
          <ac:picMkLst>
            <pc:docMk/>
            <pc:sldMk cId="4266297030" sldId="286"/>
            <ac:picMk id="6" creationId="{6FA0B77A-A8E8-0B87-33B0-D1DB4C16BF84}"/>
          </ac:picMkLst>
        </pc:picChg>
        <pc:cxnChg chg="add mod">
          <ac:chgData name="Wähnert, Mike" userId="6cc53b40-c2b3-49fd-8886-05aa001ab498" providerId="ADAL" clId="{1A4E59B8-0222-4F56-86DC-5B047DAEEB80}" dt="2023-07-19T15:46:20.801" v="184" actId="208"/>
          <ac:cxnSpMkLst>
            <pc:docMk/>
            <pc:sldMk cId="4266297030" sldId="286"/>
            <ac:cxnSpMk id="10" creationId="{F6DAD10C-0AC3-AF1D-EA43-610B15AA99D1}"/>
          </ac:cxnSpMkLst>
        </pc:cxnChg>
      </pc:sldChg>
    </pc:docChg>
  </pc:docChgLst>
  <pc:docChgLst>
    <pc:chgData name="Wähnert, Mike" userId="6cc53b40-c2b3-49fd-8886-05aa001ab498" providerId="ADAL" clId="{2B98FC0F-E763-E042-9F7E-88269EA06DDA}"/>
    <pc:docChg chg="undo custSel addSld delSld modSld sldOrd addSection modSection">
      <pc:chgData name="Wähnert, Mike" userId="6cc53b40-c2b3-49fd-8886-05aa001ab498" providerId="ADAL" clId="{2B98FC0F-E763-E042-9F7E-88269EA06DDA}" dt="2024-07-02T14:10:15.656" v="531" actId="20577"/>
      <pc:docMkLst>
        <pc:docMk/>
      </pc:docMkLst>
      <pc:sldChg chg="modSp mod">
        <pc:chgData name="Wähnert, Mike" userId="6cc53b40-c2b3-49fd-8886-05aa001ab498" providerId="ADAL" clId="{2B98FC0F-E763-E042-9F7E-88269EA06DDA}" dt="2024-07-01T17:22:27.916" v="5" actId="20577"/>
        <pc:sldMkLst>
          <pc:docMk/>
          <pc:sldMk cId="2136439337" sldId="256"/>
        </pc:sldMkLst>
        <pc:spChg chg="mod">
          <ac:chgData name="Wähnert, Mike" userId="6cc53b40-c2b3-49fd-8886-05aa001ab498" providerId="ADAL" clId="{2B98FC0F-E763-E042-9F7E-88269EA06DDA}" dt="2024-07-01T17:22:27.916" v="5" actId="20577"/>
          <ac:spMkLst>
            <pc:docMk/>
            <pc:sldMk cId="2136439337" sldId="256"/>
            <ac:spMk id="3" creationId="{143DBC8B-FF70-423E-AE3E-988A9928E71A}"/>
          </ac:spMkLst>
        </pc:spChg>
      </pc:sldChg>
      <pc:sldChg chg="modSp mod">
        <pc:chgData name="Wähnert, Mike" userId="6cc53b40-c2b3-49fd-8886-05aa001ab498" providerId="ADAL" clId="{2B98FC0F-E763-E042-9F7E-88269EA06DDA}" dt="2024-07-02T14:10:15.656" v="531" actId="20577"/>
        <pc:sldMkLst>
          <pc:docMk/>
          <pc:sldMk cId="2395244366" sldId="261"/>
        </pc:sldMkLst>
        <pc:spChg chg="mod">
          <ac:chgData name="Wähnert, Mike" userId="6cc53b40-c2b3-49fd-8886-05aa001ab498" providerId="ADAL" clId="{2B98FC0F-E763-E042-9F7E-88269EA06DDA}" dt="2024-07-02T14:10:15.656" v="531" actId="20577"/>
          <ac:spMkLst>
            <pc:docMk/>
            <pc:sldMk cId="2395244366" sldId="261"/>
            <ac:spMk id="2" creationId="{7EE8CB0E-FC61-4DAB-9147-19DDB04E8EAE}"/>
          </ac:spMkLst>
        </pc:spChg>
      </pc:sldChg>
      <pc:sldChg chg="modSp del mod">
        <pc:chgData name="Wähnert, Mike" userId="6cc53b40-c2b3-49fd-8886-05aa001ab498" providerId="ADAL" clId="{2B98FC0F-E763-E042-9F7E-88269EA06DDA}" dt="2024-07-01T17:23:52.239" v="36" actId="2696"/>
        <pc:sldMkLst>
          <pc:docMk/>
          <pc:sldMk cId="773926176" sldId="287"/>
        </pc:sldMkLst>
        <pc:spChg chg="mod">
          <ac:chgData name="Wähnert, Mike" userId="6cc53b40-c2b3-49fd-8886-05aa001ab498" providerId="ADAL" clId="{2B98FC0F-E763-E042-9F7E-88269EA06DDA}" dt="2024-07-01T17:23:27.520" v="33" actId="20577"/>
          <ac:spMkLst>
            <pc:docMk/>
            <pc:sldMk cId="773926176" sldId="287"/>
            <ac:spMk id="3" creationId="{3EF2553B-1046-2D61-93A9-04FDBEB744EA}"/>
          </ac:spMkLst>
        </pc:spChg>
      </pc:sldChg>
      <pc:sldChg chg="addSp delSp modSp add mod ord">
        <pc:chgData name="Wähnert, Mike" userId="6cc53b40-c2b3-49fd-8886-05aa001ab498" providerId="ADAL" clId="{2B98FC0F-E763-E042-9F7E-88269EA06DDA}" dt="2024-07-01T17:35:34.727" v="445" actId="20578"/>
        <pc:sldMkLst>
          <pc:docMk/>
          <pc:sldMk cId="1223331522" sldId="288"/>
        </pc:sldMkLst>
        <pc:spChg chg="mod">
          <ac:chgData name="Wähnert, Mike" userId="6cc53b40-c2b3-49fd-8886-05aa001ab498" providerId="ADAL" clId="{2B98FC0F-E763-E042-9F7E-88269EA06DDA}" dt="2024-07-01T17:35:12.126" v="442" actId="20577"/>
          <ac:spMkLst>
            <pc:docMk/>
            <pc:sldMk cId="1223331522" sldId="288"/>
            <ac:spMk id="2" creationId="{DCBFDE8E-28E2-426D-8923-22880C05A8A5}"/>
          </ac:spMkLst>
        </pc:spChg>
        <pc:spChg chg="mod">
          <ac:chgData name="Wähnert, Mike" userId="6cc53b40-c2b3-49fd-8886-05aa001ab498" providerId="ADAL" clId="{2B98FC0F-E763-E042-9F7E-88269EA06DDA}" dt="2024-07-01T17:23:55.936" v="42" actId="20577"/>
          <ac:spMkLst>
            <pc:docMk/>
            <pc:sldMk cId="1223331522" sldId="288"/>
            <ac:spMk id="3" creationId="{509323C5-0D20-4EE6-B07D-65ACD51984CF}"/>
          </ac:spMkLst>
        </pc:spChg>
        <pc:spChg chg="mod">
          <ac:chgData name="Wähnert, Mike" userId="6cc53b40-c2b3-49fd-8886-05aa001ab498" providerId="ADAL" clId="{2B98FC0F-E763-E042-9F7E-88269EA06DDA}" dt="2024-07-01T17:28:57.343" v="145" actId="20577"/>
          <ac:spMkLst>
            <pc:docMk/>
            <pc:sldMk cId="1223331522" sldId="288"/>
            <ac:spMk id="5" creationId="{B632FE55-5955-46A3-9CAD-8F65AE9C8A1C}"/>
          </ac:spMkLst>
        </pc:spChg>
        <pc:spChg chg="add mod">
          <ac:chgData name="Wähnert, Mike" userId="6cc53b40-c2b3-49fd-8886-05aa001ab498" providerId="ADAL" clId="{2B98FC0F-E763-E042-9F7E-88269EA06DDA}" dt="2024-07-01T17:26:09.452" v="108" actId="1076"/>
          <ac:spMkLst>
            <pc:docMk/>
            <pc:sldMk cId="1223331522" sldId="288"/>
            <ac:spMk id="21" creationId="{B2300A6D-8127-B7F5-3D7B-6E01225BC844}"/>
          </ac:spMkLst>
        </pc:spChg>
        <pc:spChg chg="add mod">
          <ac:chgData name="Wähnert, Mike" userId="6cc53b40-c2b3-49fd-8886-05aa001ab498" providerId="ADAL" clId="{2B98FC0F-E763-E042-9F7E-88269EA06DDA}" dt="2024-07-01T17:27:13.165" v="123" actId="20577"/>
          <ac:spMkLst>
            <pc:docMk/>
            <pc:sldMk cId="1223331522" sldId="288"/>
            <ac:spMk id="23" creationId="{95E10509-C8CB-B5C7-08E1-00C34AA40A7F}"/>
          </ac:spMkLst>
        </pc:spChg>
        <pc:picChg chg="mod">
          <ac:chgData name="Wähnert, Mike" userId="6cc53b40-c2b3-49fd-8886-05aa001ab498" providerId="ADAL" clId="{2B98FC0F-E763-E042-9F7E-88269EA06DDA}" dt="2024-07-01T17:28:44.077" v="140" actId="1076"/>
          <ac:picMkLst>
            <pc:docMk/>
            <pc:sldMk cId="1223331522" sldId="288"/>
            <ac:picMk id="4" creationId="{BD4A4584-0B37-478E-88FC-E21BF16C060A}"/>
          </ac:picMkLst>
        </pc:picChg>
        <pc:picChg chg="mod">
          <ac:chgData name="Wähnert, Mike" userId="6cc53b40-c2b3-49fd-8886-05aa001ab498" providerId="ADAL" clId="{2B98FC0F-E763-E042-9F7E-88269EA06DDA}" dt="2024-07-01T17:24:15.591" v="45" actId="1076"/>
          <ac:picMkLst>
            <pc:docMk/>
            <pc:sldMk cId="1223331522" sldId="288"/>
            <ac:picMk id="6" creationId="{262763B9-E6E7-4221-B21E-954A7330E29D}"/>
          </ac:picMkLst>
        </pc:picChg>
        <pc:picChg chg="add mod">
          <ac:chgData name="Wähnert, Mike" userId="6cc53b40-c2b3-49fd-8886-05aa001ab498" providerId="ADAL" clId="{2B98FC0F-E763-E042-9F7E-88269EA06DDA}" dt="2024-07-01T17:25:17.022" v="56" actId="1076"/>
          <ac:picMkLst>
            <pc:docMk/>
            <pc:sldMk cId="1223331522" sldId="288"/>
            <ac:picMk id="9" creationId="{36741F48-CF28-37AB-063F-190A670E86CE}"/>
          </ac:picMkLst>
        </pc:picChg>
        <pc:picChg chg="del">
          <ac:chgData name="Wähnert, Mike" userId="6cc53b40-c2b3-49fd-8886-05aa001ab498" providerId="ADAL" clId="{2B98FC0F-E763-E042-9F7E-88269EA06DDA}" dt="2024-07-01T17:24:28.651" v="47" actId="478"/>
          <ac:picMkLst>
            <pc:docMk/>
            <pc:sldMk cId="1223331522" sldId="288"/>
            <ac:picMk id="10" creationId="{8D8328DB-CD7F-443B-9BFB-EE9FF3A232B5}"/>
          </ac:picMkLst>
        </pc:picChg>
        <pc:picChg chg="add mod">
          <ac:chgData name="Wähnert, Mike" userId="6cc53b40-c2b3-49fd-8886-05aa001ab498" providerId="ADAL" clId="{2B98FC0F-E763-E042-9F7E-88269EA06DDA}" dt="2024-07-01T17:28:17.925" v="135" actId="1076"/>
          <ac:picMkLst>
            <pc:docMk/>
            <pc:sldMk cId="1223331522" sldId="288"/>
            <ac:picMk id="22" creationId="{B3BE4F9D-F5C8-933B-348A-F7B762B65AA4}"/>
          </ac:picMkLst>
        </pc:picChg>
        <pc:cxnChg chg="del mod">
          <ac:chgData name="Wähnert, Mike" userId="6cc53b40-c2b3-49fd-8886-05aa001ab498" providerId="ADAL" clId="{2B98FC0F-E763-E042-9F7E-88269EA06DDA}" dt="2024-07-01T17:24:59.515" v="53" actId="478"/>
          <ac:cxnSpMkLst>
            <pc:docMk/>
            <pc:sldMk cId="1223331522" sldId="288"/>
            <ac:cxnSpMk id="11" creationId="{EDC15C40-52B4-4BF7-AC28-1C2AE307EDF6}"/>
          </ac:cxnSpMkLst>
        </pc:cxnChg>
        <pc:cxnChg chg="del mod">
          <ac:chgData name="Wähnert, Mike" userId="6cc53b40-c2b3-49fd-8886-05aa001ab498" providerId="ADAL" clId="{2B98FC0F-E763-E042-9F7E-88269EA06DDA}" dt="2024-07-01T17:24:57.248" v="52" actId="478"/>
          <ac:cxnSpMkLst>
            <pc:docMk/>
            <pc:sldMk cId="1223331522" sldId="288"/>
            <ac:cxnSpMk id="12" creationId="{64FA675E-407F-4CEE-B8FC-C68FCD7C12AD}"/>
          </ac:cxnSpMkLst>
        </pc:cxnChg>
        <pc:cxnChg chg="mod">
          <ac:chgData name="Wähnert, Mike" userId="6cc53b40-c2b3-49fd-8886-05aa001ab498" providerId="ADAL" clId="{2B98FC0F-E763-E042-9F7E-88269EA06DDA}" dt="2024-07-01T17:24:15.591" v="45" actId="1076"/>
          <ac:cxnSpMkLst>
            <pc:docMk/>
            <pc:sldMk cId="1223331522" sldId="288"/>
            <ac:cxnSpMk id="13" creationId="{74A01DCA-4111-4393-98FD-3E9C53D3EFFC}"/>
          </ac:cxnSpMkLst>
        </pc:cxnChg>
        <pc:cxnChg chg="add mod">
          <ac:chgData name="Wähnert, Mike" userId="6cc53b40-c2b3-49fd-8886-05aa001ab498" providerId="ADAL" clId="{2B98FC0F-E763-E042-9F7E-88269EA06DDA}" dt="2024-07-01T17:25:32.070" v="60" actId="14100"/>
          <ac:cxnSpMkLst>
            <pc:docMk/>
            <pc:sldMk cId="1223331522" sldId="288"/>
            <ac:cxnSpMk id="18" creationId="{0C68B0C1-DAA0-4B80-D54D-EA3C2A5BD9D4}"/>
          </ac:cxnSpMkLst>
        </pc:cxnChg>
        <pc:cxnChg chg="add mod">
          <ac:chgData name="Wähnert, Mike" userId="6cc53b40-c2b3-49fd-8886-05aa001ab498" providerId="ADAL" clId="{2B98FC0F-E763-E042-9F7E-88269EA06DDA}" dt="2024-07-01T17:28:37.136" v="138" actId="14100"/>
          <ac:cxnSpMkLst>
            <pc:docMk/>
            <pc:sldMk cId="1223331522" sldId="288"/>
            <ac:cxnSpMk id="24" creationId="{97C02C7F-D0EA-AD80-FA40-4AF08F3A183F}"/>
          </ac:cxnSpMkLst>
        </pc:cxnChg>
        <pc:cxnChg chg="add mod">
          <ac:chgData name="Wähnert, Mike" userId="6cc53b40-c2b3-49fd-8886-05aa001ab498" providerId="ADAL" clId="{2B98FC0F-E763-E042-9F7E-88269EA06DDA}" dt="2024-07-01T17:28:50.662" v="141" actId="14100"/>
          <ac:cxnSpMkLst>
            <pc:docMk/>
            <pc:sldMk cId="1223331522" sldId="288"/>
            <ac:cxnSpMk id="27" creationId="{1CD5700B-29A5-C2F7-D650-7570579DE803}"/>
          </ac:cxnSpMkLst>
        </pc:cxnChg>
      </pc:sldChg>
      <pc:sldChg chg="modSp add mod ord">
        <pc:chgData name="Wähnert, Mike" userId="6cc53b40-c2b3-49fd-8886-05aa001ab498" providerId="ADAL" clId="{2B98FC0F-E763-E042-9F7E-88269EA06DDA}" dt="2024-07-01T17:40:36.769" v="459" actId="20577"/>
        <pc:sldMkLst>
          <pc:docMk/>
          <pc:sldMk cId="502612667" sldId="289"/>
        </pc:sldMkLst>
        <pc:spChg chg="mod">
          <ac:chgData name="Wähnert, Mike" userId="6cc53b40-c2b3-49fd-8886-05aa001ab498" providerId="ADAL" clId="{2B98FC0F-E763-E042-9F7E-88269EA06DDA}" dt="2024-07-01T17:40:36.769" v="459" actId="20577"/>
          <ac:spMkLst>
            <pc:docMk/>
            <pc:sldMk cId="502612667" sldId="289"/>
            <ac:spMk id="2" creationId="{96010D18-34FB-4BE5-8BA9-682D4F8B8446}"/>
          </ac:spMkLst>
        </pc:spChg>
        <pc:spChg chg="mod">
          <ac:chgData name="Wähnert, Mike" userId="6cc53b40-c2b3-49fd-8886-05aa001ab498" providerId="ADAL" clId="{2B98FC0F-E763-E042-9F7E-88269EA06DDA}" dt="2024-07-01T17:36:05.137" v="453" actId="20577"/>
          <ac:spMkLst>
            <pc:docMk/>
            <pc:sldMk cId="502612667" sldId="289"/>
            <ac:spMk id="3" creationId="{6AA33855-A4AA-493B-88B8-CC36E702D14E}"/>
          </ac:spMkLst>
        </pc:spChg>
      </pc:sldChg>
    </pc:docChg>
  </pc:docChgLst>
  <pc:docChgLst>
    <pc:chgData name="Wähnert, Mike" userId="6cc53b40-c2b3-49fd-8886-05aa001ab498" providerId="ADAL" clId="{995DA96C-8969-E64F-9621-5F84C0E6AD6B}"/>
    <pc:docChg chg="undo custSel modSld modMainMaster">
      <pc:chgData name="Wähnert, Mike" userId="6cc53b40-c2b3-49fd-8886-05aa001ab498" providerId="ADAL" clId="{995DA96C-8969-E64F-9621-5F84C0E6AD6B}" dt="2024-11-12T14:18:15.827" v="546" actId="20577"/>
      <pc:docMkLst>
        <pc:docMk/>
      </pc:docMkLst>
      <pc:sldChg chg="addSp delSp modSp mod">
        <pc:chgData name="Wähnert, Mike" userId="6cc53b40-c2b3-49fd-8886-05aa001ab498" providerId="ADAL" clId="{995DA96C-8969-E64F-9621-5F84C0E6AD6B}" dt="2024-11-12T10:54:03.974" v="392"/>
        <pc:sldMkLst>
          <pc:docMk/>
          <pc:sldMk cId="2136439337" sldId="256"/>
        </pc:sldMkLst>
        <pc:spChg chg="mod">
          <ac:chgData name="Wähnert, Mike" userId="6cc53b40-c2b3-49fd-8886-05aa001ab498" providerId="ADAL" clId="{995DA96C-8969-E64F-9621-5F84C0E6AD6B}" dt="2024-11-12T10:18:26.138" v="9" actId="20577"/>
          <ac:spMkLst>
            <pc:docMk/>
            <pc:sldMk cId="2136439337" sldId="256"/>
            <ac:spMk id="3" creationId="{143DBC8B-FF70-423E-AE3E-988A9928E71A}"/>
          </ac:spMkLst>
        </pc:spChg>
        <pc:spChg chg="add del mod">
          <ac:chgData name="Wähnert, Mike" userId="6cc53b40-c2b3-49fd-8886-05aa001ab498" providerId="ADAL" clId="{995DA96C-8969-E64F-9621-5F84C0E6AD6B}" dt="2024-11-12T10:54:02.864" v="390"/>
          <ac:spMkLst>
            <pc:docMk/>
            <pc:sldMk cId="2136439337" sldId="256"/>
            <ac:spMk id="5" creationId="{34994E3A-CAA6-5EB9-E02C-49F88730C787}"/>
          </ac:spMkLst>
        </pc:spChg>
        <pc:spChg chg="add del mod">
          <ac:chgData name="Wähnert, Mike" userId="6cc53b40-c2b3-49fd-8886-05aa001ab498" providerId="ADAL" clId="{995DA96C-8969-E64F-9621-5F84C0E6AD6B}" dt="2024-11-12T10:54:03.974" v="392"/>
          <ac:spMkLst>
            <pc:docMk/>
            <pc:sldMk cId="2136439337" sldId="256"/>
            <ac:spMk id="6" creationId="{EFDC40EF-E6A0-B193-E8DD-879D9724C95F}"/>
          </ac:spMkLst>
        </pc:spChg>
      </pc:sldChg>
      <pc:sldChg chg="modSp mod">
        <pc:chgData name="Wähnert, Mike" userId="6cc53b40-c2b3-49fd-8886-05aa001ab498" providerId="ADAL" clId="{995DA96C-8969-E64F-9621-5F84C0E6AD6B}" dt="2024-11-12T11:00:26.167" v="542" actId="20577"/>
        <pc:sldMkLst>
          <pc:docMk/>
          <pc:sldMk cId="2706595542" sldId="257"/>
        </pc:sldMkLst>
        <pc:spChg chg="mod">
          <ac:chgData name="Wähnert, Mike" userId="6cc53b40-c2b3-49fd-8886-05aa001ab498" providerId="ADAL" clId="{995DA96C-8969-E64F-9621-5F84C0E6AD6B}" dt="2024-11-12T11:00:26.167" v="542" actId="20577"/>
          <ac:spMkLst>
            <pc:docMk/>
            <pc:sldMk cId="2706595542" sldId="257"/>
            <ac:spMk id="2" creationId="{54972565-B463-4A0D-AE01-73E66F414133}"/>
          </ac:spMkLst>
        </pc:spChg>
      </pc:sldChg>
      <pc:sldChg chg="modSp">
        <pc:chgData name="Wähnert, Mike" userId="6cc53b40-c2b3-49fd-8886-05aa001ab498" providerId="ADAL" clId="{995DA96C-8969-E64F-9621-5F84C0E6AD6B}" dt="2024-11-12T10:21:26.325" v="88" actId="20577"/>
        <pc:sldMkLst>
          <pc:docMk/>
          <pc:sldMk cId="3047724278" sldId="258"/>
        </pc:sldMkLst>
        <pc:graphicFrameChg chg="mod">
          <ac:chgData name="Wähnert, Mike" userId="6cc53b40-c2b3-49fd-8886-05aa001ab498" providerId="ADAL" clId="{995DA96C-8969-E64F-9621-5F84C0E6AD6B}" dt="2024-11-12T10:21:26.325" v="88" actId="20577"/>
          <ac:graphicFrameMkLst>
            <pc:docMk/>
            <pc:sldMk cId="3047724278" sldId="258"/>
            <ac:graphicFrameMk id="4" creationId="{A329F053-9611-438F-9FF0-7E6C018B4AF8}"/>
          </ac:graphicFrameMkLst>
        </pc:graphicFrameChg>
      </pc:sldChg>
      <pc:sldChg chg="modSp mod">
        <pc:chgData name="Wähnert, Mike" userId="6cc53b40-c2b3-49fd-8886-05aa001ab498" providerId="ADAL" clId="{995DA96C-8969-E64F-9621-5F84C0E6AD6B}" dt="2024-11-12T10:40:05.291" v="322" actId="313"/>
        <pc:sldMkLst>
          <pc:docMk/>
          <pc:sldMk cId="3592025267" sldId="259"/>
        </pc:sldMkLst>
        <pc:spChg chg="mod">
          <ac:chgData name="Wähnert, Mike" userId="6cc53b40-c2b3-49fd-8886-05aa001ab498" providerId="ADAL" clId="{995DA96C-8969-E64F-9621-5F84C0E6AD6B}" dt="2024-11-12T10:40:05.291" v="322" actId="313"/>
          <ac:spMkLst>
            <pc:docMk/>
            <pc:sldMk cId="3592025267" sldId="259"/>
            <ac:spMk id="2" creationId="{D953BC23-8DCA-4068-87DB-CF45B4DAC604}"/>
          </ac:spMkLst>
        </pc:spChg>
      </pc:sldChg>
      <pc:sldChg chg="modSp mod">
        <pc:chgData name="Wähnert, Mike" userId="6cc53b40-c2b3-49fd-8886-05aa001ab498" providerId="ADAL" clId="{995DA96C-8969-E64F-9621-5F84C0E6AD6B}" dt="2024-11-12T10:39:38.378" v="321" actId="20577"/>
        <pc:sldMkLst>
          <pc:docMk/>
          <pc:sldMk cId="3894635942" sldId="263"/>
        </pc:sldMkLst>
        <pc:spChg chg="mod">
          <ac:chgData name="Wähnert, Mike" userId="6cc53b40-c2b3-49fd-8886-05aa001ab498" providerId="ADAL" clId="{995DA96C-8969-E64F-9621-5F84C0E6AD6B}" dt="2024-11-12T10:39:38.378" v="321" actId="20577"/>
          <ac:spMkLst>
            <pc:docMk/>
            <pc:sldMk cId="3894635942" sldId="263"/>
            <ac:spMk id="2" creationId="{ADA7FA36-D2D5-4BD6-9313-9BAF2F00EB15}"/>
          </ac:spMkLst>
        </pc:spChg>
      </pc:sldChg>
      <pc:sldChg chg="modSp mod">
        <pc:chgData name="Wähnert, Mike" userId="6cc53b40-c2b3-49fd-8886-05aa001ab498" providerId="ADAL" clId="{995DA96C-8969-E64F-9621-5F84C0E6AD6B}" dt="2024-11-12T10:25:08.262" v="137" actId="20577"/>
        <pc:sldMkLst>
          <pc:docMk/>
          <pc:sldMk cId="1712503399" sldId="264"/>
        </pc:sldMkLst>
        <pc:spChg chg="mod">
          <ac:chgData name="Wähnert, Mike" userId="6cc53b40-c2b3-49fd-8886-05aa001ab498" providerId="ADAL" clId="{995DA96C-8969-E64F-9621-5F84C0E6AD6B}" dt="2024-11-12T10:25:08.262" v="137" actId="20577"/>
          <ac:spMkLst>
            <pc:docMk/>
            <pc:sldMk cId="1712503399" sldId="264"/>
            <ac:spMk id="2" creationId="{0B42A788-88ED-4E97-80DD-53EC0E294DB4}"/>
          </ac:spMkLst>
        </pc:spChg>
      </pc:sldChg>
      <pc:sldChg chg="modSp mod">
        <pc:chgData name="Wähnert, Mike" userId="6cc53b40-c2b3-49fd-8886-05aa001ab498" providerId="ADAL" clId="{995DA96C-8969-E64F-9621-5F84C0E6AD6B}" dt="2024-11-12T10:28:17.194" v="181" actId="20577"/>
        <pc:sldMkLst>
          <pc:docMk/>
          <pc:sldMk cId="1983995971" sldId="266"/>
        </pc:sldMkLst>
        <pc:spChg chg="mod">
          <ac:chgData name="Wähnert, Mike" userId="6cc53b40-c2b3-49fd-8886-05aa001ab498" providerId="ADAL" clId="{995DA96C-8969-E64F-9621-5F84C0E6AD6B}" dt="2024-11-12T10:28:17.194" v="181" actId="20577"/>
          <ac:spMkLst>
            <pc:docMk/>
            <pc:sldMk cId="1983995971" sldId="266"/>
            <ac:spMk id="2" creationId="{F656AB27-2005-4F2B-BB46-297CB2143D8D}"/>
          </ac:spMkLst>
        </pc:spChg>
      </pc:sldChg>
      <pc:sldChg chg="addSp modSp mod">
        <pc:chgData name="Wähnert, Mike" userId="6cc53b40-c2b3-49fd-8886-05aa001ab498" providerId="ADAL" clId="{995DA96C-8969-E64F-9621-5F84C0E6AD6B}" dt="2024-11-12T10:32:03.031" v="189" actId="1076"/>
        <pc:sldMkLst>
          <pc:docMk/>
          <pc:sldMk cId="4146329900" sldId="268"/>
        </pc:sldMkLst>
        <pc:picChg chg="add mod">
          <ac:chgData name="Wähnert, Mike" userId="6cc53b40-c2b3-49fd-8886-05aa001ab498" providerId="ADAL" clId="{995DA96C-8969-E64F-9621-5F84C0E6AD6B}" dt="2024-11-12T10:32:03.031" v="189" actId="1076"/>
          <ac:picMkLst>
            <pc:docMk/>
            <pc:sldMk cId="4146329900" sldId="268"/>
            <ac:picMk id="5" creationId="{C7FFCB05-F876-BBE6-39BF-EEB501E04069}"/>
          </ac:picMkLst>
        </pc:picChg>
        <pc:picChg chg="mod">
          <ac:chgData name="Wähnert, Mike" userId="6cc53b40-c2b3-49fd-8886-05aa001ab498" providerId="ADAL" clId="{995DA96C-8969-E64F-9621-5F84C0E6AD6B}" dt="2024-11-12T10:31:50.853" v="188" actId="166"/>
          <ac:picMkLst>
            <pc:docMk/>
            <pc:sldMk cId="4146329900" sldId="268"/>
            <ac:picMk id="7" creationId="{327526F4-7513-4E7D-8796-D768897CDC93}"/>
          </ac:picMkLst>
        </pc:picChg>
      </pc:sldChg>
      <pc:sldChg chg="modSp mod">
        <pc:chgData name="Wähnert, Mike" userId="6cc53b40-c2b3-49fd-8886-05aa001ab498" providerId="ADAL" clId="{995DA96C-8969-E64F-9621-5F84C0E6AD6B}" dt="2024-11-12T10:33:50.776" v="240" actId="20577"/>
        <pc:sldMkLst>
          <pc:docMk/>
          <pc:sldMk cId="52074038" sldId="269"/>
        </pc:sldMkLst>
        <pc:spChg chg="mod">
          <ac:chgData name="Wähnert, Mike" userId="6cc53b40-c2b3-49fd-8886-05aa001ab498" providerId="ADAL" clId="{995DA96C-8969-E64F-9621-5F84C0E6AD6B}" dt="2024-11-12T10:33:50.776" v="240" actId="20577"/>
          <ac:spMkLst>
            <pc:docMk/>
            <pc:sldMk cId="52074038" sldId="269"/>
            <ac:spMk id="2" creationId="{1971ED55-9F09-4658-BE4B-9A9E7553FF53}"/>
          </ac:spMkLst>
        </pc:spChg>
      </pc:sldChg>
      <pc:sldChg chg="modSp mod">
        <pc:chgData name="Wähnert, Mike" userId="6cc53b40-c2b3-49fd-8886-05aa001ab498" providerId="ADAL" clId="{995DA96C-8969-E64F-9621-5F84C0E6AD6B}" dt="2024-11-12T10:43:25.111" v="386" actId="20577"/>
        <pc:sldMkLst>
          <pc:docMk/>
          <pc:sldMk cId="107937776" sldId="270"/>
        </pc:sldMkLst>
        <pc:spChg chg="mod">
          <ac:chgData name="Wähnert, Mike" userId="6cc53b40-c2b3-49fd-8886-05aa001ab498" providerId="ADAL" clId="{995DA96C-8969-E64F-9621-5F84C0E6AD6B}" dt="2024-11-12T10:43:25.111" v="386" actId="20577"/>
          <ac:spMkLst>
            <pc:docMk/>
            <pc:sldMk cId="107937776" sldId="270"/>
            <ac:spMk id="2" creationId="{2A787993-AA94-4142-8213-374A7A4DA7D3}"/>
          </ac:spMkLst>
        </pc:spChg>
      </pc:sldChg>
      <pc:sldChg chg="modSp mod">
        <pc:chgData name="Wähnert, Mike" userId="6cc53b40-c2b3-49fd-8886-05aa001ab498" providerId="ADAL" clId="{995DA96C-8969-E64F-9621-5F84C0E6AD6B}" dt="2024-11-12T14:18:15.827" v="546" actId="20577"/>
        <pc:sldMkLst>
          <pc:docMk/>
          <pc:sldMk cId="904949197" sldId="281"/>
        </pc:sldMkLst>
        <pc:spChg chg="mod">
          <ac:chgData name="Wähnert, Mike" userId="6cc53b40-c2b3-49fd-8886-05aa001ab498" providerId="ADAL" clId="{995DA96C-8969-E64F-9621-5F84C0E6AD6B}" dt="2024-11-12T14:18:15.827" v="546" actId="20577"/>
          <ac:spMkLst>
            <pc:docMk/>
            <pc:sldMk cId="904949197" sldId="281"/>
            <ac:spMk id="2" creationId="{36BD3887-1810-C39B-3F09-1F71F2EB519D}"/>
          </ac:spMkLst>
        </pc:spChg>
      </pc:sldChg>
      <pc:sldMasterChg chg="modSldLayout">
        <pc:chgData name="Wähnert, Mike" userId="6cc53b40-c2b3-49fd-8886-05aa001ab498" providerId="ADAL" clId="{995DA96C-8969-E64F-9621-5F84C0E6AD6B}" dt="2024-11-12T10:56:18.211" v="394" actId="20577"/>
        <pc:sldMasterMkLst>
          <pc:docMk/>
          <pc:sldMasterMk cId="1987436075" sldId="2147484233"/>
        </pc:sldMasterMkLst>
        <pc:sldLayoutChg chg="modSp mod">
          <pc:chgData name="Wähnert, Mike" userId="6cc53b40-c2b3-49fd-8886-05aa001ab498" providerId="ADAL" clId="{995DA96C-8969-E64F-9621-5F84C0E6AD6B}" dt="2024-11-12T10:56:18.211" v="394" actId="20577"/>
          <pc:sldLayoutMkLst>
            <pc:docMk/>
            <pc:sldMasterMk cId="1987436075" sldId="2147484233"/>
            <pc:sldLayoutMk cId="1901371652" sldId="2147484235"/>
          </pc:sldLayoutMkLst>
          <pc:spChg chg="mod">
            <ac:chgData name="Wähnert, Mike" userId="6cc53b40-c2b3-49fd-8886-05aa001ab498" providerId="ADAL" clId="{995DA96C-8969-E64F-9621-5F84C0E6AD6B}" dt="2024-11-12T10:56:18.211" v="394" actId="20577"/>
            <ac:spMkLst>
              <pc:docMk/>
              <pc:sldMasterMk cId="1987436075" sldId="2147484233"/>
              <pc:sldLayoutMk cId="1901371652" sldId="2147484235"/>
              <ac:spMk id="70" creationId="{70EE6CC4-BDAD-452E-AE32-77E9A1B11636}"/>
            </ac:spMkLst>
          </pc:spChg>
        </pc:sldLayoutChg>
      </pc:sldMasterChg>
    </pc:docChg>
  </pc:docChgLst>
  <pc:docChgLst>
    <pc:chgData name="Wähnert, Mike" userId="6cc53b40-c2b3-49fd-8886-05aa001ab498" providerId="ADAL" clId="{27CCA143-F3FE-4F01-94EF-DE8FB9934D65}"/>
    <pc:docChg chg="custSel addSld modSld modSection">
      <pc:chgData name="Wähnert, Mike" userId="6cc53b40-c2b3-49fd-8886-05aa001ab498" providerId="ADAL" clId="{27CCA143-F3FE-4F01-94EF-DE8FB9934D65}" dt="2023-06-30T09:31:34.041" v="545" actId="20577"/>
      <pc:docMkLst>
        <pc:docMk/>
      </pc:docMkLst>
      <pc:sldChg chg="modSp mod">
        <pc:chgData name="Wähnert, Mike" userId="6cc53b40-c2b3-49fd-8886-05aa001ab498" providerId="ADAL" clId="{27CCA143-F3FE-4F01-94EF-DE8FB9934D65}" dt="2023-06-30T09:31:34.041" v="545" actId="20577"/>
        <pc:sldMkLst>
          <pc:docMk/>
          <pc:sldMk cId="2136439337" sldId="256"/>
        </pc:sldMkLst>
        <pc:spChg chg="mod">
          <ac:chgData name="Wähnert, Mike" userId="6cc53b40-c2b3-49fd-8886-05aa001ab498" providerId="ADAL" clId="{27CCA143-F3FE-4F01-94EF-DE8FB9934D65}" dt="2023-06-30T09:31:34.041" v="545" actId="20577"/>
          <ac:spMkLst>
            <pc:docMk/>
            <pc:sldMk cId="2136439337" sldId="256"/>
            <ac:spMk id="3" creationId="{143DBC8B-FF70-423E-AE3E-988A9928E71A}"/>
          </ac:spMkLst>
        </pc:spChg>
      </pc:sldChg>
      <pc:sldChg chg="modSp mod">
        <pc:chgData name="Wähnert, Mike" userId="6cc53b40-c2b3-49fd-8886-05aa001ab498" providerId="ADAL" clId="{27CCA143-F3FE-4F01-94EF-DE8FB9934D65}" dt="2023-06-30T09:29:31.481" v="497" actId="20577"/>
        <pc:sldMkLst>
          <pc:docMk/>
          <pc:sldMk cId="107937776" sldId="270"/>
        </pc:sldMkLst>
        <pc:spChg chg="mod">
          <ac:chgData name="Wähnert, Mike" userId="6cc53b40-c2b3-49fd-8886-05aa001ab498" providerId="ADAL" clId="{27CCA143-F3FE-4F01-94EF-DE8FB9934D65}" dt="2023-06-30T09:29:31.481" v="497" actId="20577"/>
          <ac:spMkLst>
            <pc:docMk/>
            <pc:sldMk cId="107937776" sldId="270"/>
            <ac:spMk id="2" creationId="{2A787993-AA94-4142-8213-374A7A4DA7D3}"/>
          </ac:spMkLst>
        </pc:spChg>
      </pc:sldChg>
      <pc:sldChg chg="modSp new mod">
        <pc:chgData name="Wähnert, Mike" userId="6cc53b40-c2b3-49fd-8886-05aa001ab498" providerId="ADAL" clId="{27CCA143-F3FE-4F01-94EF-DE8FB9934D65}" dt="2023-06-30T09:31:14.968" v="541" actId="14100"/>
        <pc:sldMkLst>
          <pc:docMk/>
          <pc:sldMk cId="899275472" sldId="284"/>
        </pc:sldMkLst>
        <pc:spChg chg="mod">
          <ac:chgData name="Wähnert, Mike" userId="6cc53b40-c2b3-49fd-8886-05aa001ab498" providerId="ADAL" clId="{27CCA143-F3FE-4F01-94EF-DE8FB9934D65}" dt="2023-06-30T09:31:14.968" v="541" actId="14100"/>
          <ac:spMkLst>
            <pc:docMk/>
            <pc:sldMk cId="899275472" sldId="284"/>
            <ac:spMk id="2" creationId="{E60307EF-ED46-7477-CDD3-4B256D62DC7D}"/>
          </ac:spMkLst>
        </pc:spChg>
        <pc:spChg chg="mod">
          <ac:chgData name="Wähnert, Mike" userId="6cc53b40-c2b3-49fd-8886-05aa001ab498" providerId="ADAL" clId="{27CCA143-F3FE-4F01-94EF-DE8FB9934D65}" dt="2023-06-30T09:14:55.182" v="10" actId="20577"/>
          <ac:spMkLst>
            <pc:docMk/>
            <pc:sldMk cId="899275472" sldId="284"/>
            <ac:spMk id="3" creationId="{EE04D285-3E86-02BE-32FE-7AA271222707}"/>
          </ac:spMkLst>
        </pc:spChg>
      </pc:sldChg>
    </pc:docChg>
  </pc:docChgLst>
  <pc:docChgLst>
    <pc:chgData name="Wähnert, Mike" userId="6cc53b40-c2b3-49fd-8886-05aa001ab498" providerId="ADAL" clId="{8B280E0F-9992-436B-99D2-EE7861007718}"/>
    <pc:docChg chg="undo redo custSel addSld modSld sldOrd addSection modSection">
      <pc:chgData name="Wähnert, Mike" userId="6cc53b40-c2b3-49fd-8886-05aa001ab498" providerId="ADAL" clId="{8B280E0F-9992-436B-99D2-EE7861007718}" dt="2023-04-13T10:59:18.218" v="1490" actId="1076"/>
      <pc:docMkLst>
        <pc:docMk/>
      </pc:docMkLst>
      <pc:sldChg chg="modSp mod">
        <pc:chgData name="Wähnert, Mike" userId="6cc53b40-c2b3-49fd-8886-05aa001ab498" providerId="ADAL" clId="{8B280E0F-9992-436B-99D2-EE7861007718}" dt="2023-04-13T07:36:09.328" v="0" actId="20577"/>
        <pc:sldMkLst>
          <pc:docMk/>
          <pc:sldMk cId="2706595542" sldId="257"/>
        </pc:sldMkLst>
        <pc:spChg chg="mod">
          <ac:chgData name="Wähnert, Mike" userId="6cc53b40-c2b3-49fd-8886-05aa001ab498" providerId="ADAL" clId="{8B280E0F-9992-436B-99D2-EE7861007718}" dt="2023-04-13T07:36:09.328" v="0" actId="20577"/>
          <ac:spMkLst>
            <pc:docMk/>
            <pc:sldMk cId="2706595542" sldId="257"/>
            <ac:spMk id="2" creationId="{54972565-B463-4A0D-AE01-73E66F414133}"/>
          </ac:spMkLst>
        </pc:spChg>
      </pc:sldChg>
      <pc:sldChg chg="modSp mod">
        <pc:chgData name="Wähnert, Mike" userId="6cc53b40-c2b3-49fd-8886-05aa001ab498" providerId="ADAL" clId="{8B280E0F-9992-436B-99D2-EE7861007718}" dt="2023-04-13T07:47:07.224" v="357" actId="255"/>
        <pc:sldMkLst>
          <pc:docMk/>
          <pc:sldMk cId="172799851" sldId="262"/>
        </pc:sldMkLst>
        <pc:spChg chg="mod">
          <ac:chgData name="Wähnert, Mike" userId="6cc53b40-c2b3-49fd-8886-05aa001ab498" providerId="ADAL" clId="{8B280E0F-9992-436B-99D2-EE7861007718}" dt="2023-04-13T07:47:07.224" v="357" actId="255"/>
          <ac:spMkLst>
            <pc:docMk/>
            <pc:sldMk cId="172799851" sldId="262"/>
            <ac:spMk id="3" creationId="{783FC8A5-9117-4CB3-892F-D219868EB192}"/>
          </ac:spMkLst>
        </pc:spChg>
      </pc:sldChg>
      <pc:sldChg chg="modSp mod">
        <pc:chgData name="Wähnert, Mike" userId="6cc53b40-c2b3-49fd-8886-05aa001ab498" providerId="ADAL" clId="{8B280E0F-9992-436B-99D2-EE7861007718}" dt="2023-04-13T07:38:24.873" v="24" actId="20577"/>
        <pc:sldMkLst>
          <pc:docMk/>
          <pc:sldMk cId="1983995971" sldId="266"/>
        </pc:sldMkLst>
        <pc:spChg chg="mod">
          <ac:chgData name="Wähnert, Mike" userId="6cc53b40-c2b3-49fd-8886-05aa001ab498" providerId="ADAL" clId="{8B280E0F-9992-436B-99D2-EE7861007718}" dt="2023-04-13T07:38:24.873" v="24" actId="20577"/>
          <ac:spMkLst>
            <pc:docMk/>
            <pc:sldMk cId="1983995971" sldId="266"/>
            <ac:spMk id="2" creationId="{F656AB27-2005-4F2B-BB46-297CB2143D8D}"/>
          </ac:spMkLst>
        </pc:spChg>
      </pc:sldChg>
      <pc:sldChg chg="modSp mod">
        <pc:chgData name="Wähnert, Mike" userId="6cc53b40-c2b3-49fd-8886-05aa001ab498" providerId="ADAL" clId="{8B280E0F-9992-436B-99D2-EE7861007718}" dt="2023-04-13T07:46:13.717" v="341" actId="20577"/>
        <pc:sldMkLst>
          <pc:docMk/>
          <pc:sldMk cId="107937776" sldId="270"/>
        </pc:sldMkLst>
        <pc:spChg chg="mod">
          <ac:chgData name="Wähnert, Mike" userId="6cc53b40-c2b3-49fd-8886-05aa001ab498" providerId="ADAL" clId="{8B280E0F-9992-436B-99D2-EE7861007718}" dt="2023-04-13T07:46:13.717" v="341" actId="20577"/>
          <ac:spMkLst>
            <pc:docMk/>
            <pc:sldMk cId="107937776" sldId="270"/>
            <ac:spMk id="3" creationId="{693F9A9A-2A6E-4A44-91BD-E43E3A563D09}"/>
          </ac:spMkLst>
        </pc:spChg>
      </pc:sldChg>
      <pc:sldChg chg="addSp delSp modSp mod">
        <pc:chgData name="Wähnert, Mike" userId="6cc53b40-c2b3-49fd-8886-05aa001ab498" providerId="ADAL" clId="{8B280E0F-9992-436B-99D2-EE7861007718}" dt="2023-04-13T07:41:02.022" v="27" actId="1076"/>
        <pc:sldMkLst>
          <pc:docMk/>
          <pc:sldMk cId="1322360195" sldId="271"/>
        </pc:sldMkLst>
        <pc:spChg chg="del">
          <ac:chgData name="Wähnert, Mike" userId="6cc53b40-c2b3-49fd-8886-05aa001ab498" providerId="ADAL" clId="{8B280E0F-9992-436B-99D2-EE7861007718}" dt="2023-04-13T07:40:53.268" v="25" actId="931"/>
          <ac:spMkLst>
            <pc:docMk/>
            <pc:sldMk cId="1322360195" sldId="271"/>
            <ac:spMk id="2" creationId="{E6552FE9-A736-4121-9EAE-9C53F193C1BD}"/>
          </ac:spMkLst>
        </pc:spChg>
        <pc:picChg chg="add mod">
          <ac:chgData name="Wähnert, Mike" userId="6cc53b40-c2b3-49fd-8886-05aa001ab498" providerId="ADAL" clId="{8B280E0F-9992-436B-99D2-EE7861007718}" dt="2023-04-13T07:41:02.022" v="27" actId="1076"/>
          <ac:picMkLst>
            <pc:docMk/>
            <pc:sldMk cId="1322360195" sldId="271"/>
            <ac:picMk id="5" creationId="{DB5CCE45-D3DB-4FA6-936E-180539CB64FB}"/>
          </ac:picMkLst>
        </pc:picChg>
      </pc:sldChg>
      <pc:sldChg chg="addSp delSp modSp mod">
        <pc:chgData name="Wähnert, Mike" userId="6cc53b40-c2b3-49fd-8886-05aa001ab498" providerId="ADAL" clId="{8B280E0F-9992-436B-99D2-EE7861007718}" dt="2023-04-13T10:19:32.562" v="1175" actId="20577"/>
        <pc:sldMkLst>
          <pc:docMk/>
          <pc:sldMk cId="4051365351" sldId="272"/>
        </pc:sldMkLst>
        <pc:spChg chg="mod">
          <ac:chgData name="Wähnert, Mike" userId="6cc53b40-c2b3-49fd-8886-05aa001ab498" providerId="ADAL" clId="{8B280E0F-9992-436B-99D2-EE7861007718}" dt="2023-04-13T10:18:47.652" v="1154" actId="20577"/>
          <ac:spMkLst>
            <pc:docMk/>
            <pc:sldMk cId="4051365351" sldId="272"/>
            <ac:spMk id="2" creationId="{DCBFDE8E-28E2-426D-8923-22880C05A8A5}"/>
          </ac:spMkLst>
        </pc:spChg>
        <pc:spChg chg="mod">
          <ac:chgData name="Wähnert, Mike" userId="6cc53b40-c2b3-49fd-8886-05aa001ab498" providerId="ADAL" clId="{8B280E0F-9992-436B-99D2-EE7861007718}" dt="2023-04-13T10:19:32.562" v="1175" actId="20577"/>
          <ac:spMkLst>
            <pc:docMk/>
            <pc:sldMk cId="4051365351" sldId="272"/>
            <ac:spMk id="3" creationId="{509323C5-0D20-4EE6-B07D-65ACD51984CF}"/>
          </ac:spMkLst>
        </pc:spChg>
        <pc:spChg chg="add mod">
          <ac:chgData name="Wähnert, Mike" userId="6cc53b40-c2b3-49fd-8886-05aa001ab498" providerId="ADAL" clId="{8B280E0F-9992-436B-99D2-EE7861007718}" dt="2023-04-13T10:04:54.255" v="637" actId="1076"/>
          <ac:spMkLst>
            <pc:docMk/>
            <pc:sldMk cId="4051365351" sldId="272"/>
            <ac:spMk id="5" creationId="{B632FE55-5955-46A3-9CAD-8F65AE9C8A1C}"/>
          </ac:spMkLst>
        </pc:spChg>
        <pc:spChg chg="add mod">
          <ac:chgData name="Wähnert, Mike" userId="6cc53b40-c2b3-49fd-8886-05aa001ab498" providerId="ADAL" clId="{8B280E0F-9992-436B-99D2-EE7861007718}" dt="2023-04-13T10:05:21.790" v="638" actId="20577"/>
          <ac:spMkLst>
            <pc:docMk/>
            <pc:sldMk cId="4051365351" sldId="272"/>
            <ac:spMk id="8" creationId="{7AFC6B95-0D35-4154-A5B8-20DDEC6D2132}"/>
          </ac:spMkLst>
        </pc:spChg>
        <pc:spChg chg="add del mod">
          <ac:chgData name="Wähnert, Mike" userId="6cc53b40-c2b3-49fd-8886-05aa001ab498" providerId="ADAL" clId="{8B280E0F-9992-436B-99D2-EE7861007718}" dt="2023-04-13T10:09:29.339" v="661"/>
          <ac:spMkLst>
            <pc:docMk/>
            <pc:sldMk cId="4051365351" sldId="272"/>
            <ac:spMk id="9" creationId="{7C0A9A3C-36B5-4F0F-8A3B-0A681B862AF3}"/>
          </ac:spMkLst>
        </pc:spChg>
        <pc:spChg chg="add del mod">
          <ac:chgData name="Wähnert, Mike" userId="6cc53b40-c2b3-49fd-8886-05aa001ab498" providerId="ADAL" clId="{8B280E0F-9992-436B-99D2-EE7861007718}" dt="2023-04-13T10:11:05.127" v="677" actId="478"/>
          <ac:spMkLst>
            <pc:docMk/>
            <pc:sldMk cId="4051365351" sldId="272"/>
            <ac:spMk id="14" creationId="{DC12CB71-B896-4CFC-B932-45D022CB92CB}"/>
          </ac:spMkLst>
        </pc:spChg>
        <pc:picChg chg="add mod">
          <ac:chgData name="Wähnert, Mike" userId="6cc53b40-c2b3-49fd-8886-05aa001ab498" providerId="ADAL" clId="{8B280E0F-9992-436B-99D2-EE7861007718}" dt="2023-04-13T10:04:54.255" v="637" actId="1076"/>
          <ac:picMkLst>
            <pc:docMk/>
            <pc:sldMk cId="4051365351" sldId="272"/>
            <ac:picMk id="4" creationId="{BD4A4584-0B37-478E-88FC-E21BF16C060A}"/>
          </ac:picMkLst>
        </pc:picChg>
        <pc:picChg chg="add mod">
          <ac:chgData name="Wähnert, Mike" userId="6cc53b40-c2b3-49fd-8886-05aa001ab498" providerId="ADAL" clId="{8B280E0F-9992-436B-99D2-EE7861007718}" dt="2023-04-13T10:04:54.255" v="637" actId="1076"/>
          <ac:picMkLst>
            <pc:docMk/>
            <pc:sldMk cId="4051365351" sldId="272"/>
            <ac:picMk id="6" creationId="{262763B9-E6E7-4221-B21E-954A7330E29D}"/>
          </ac:picMkLst>
        </pc:picChg>
        <pc:picChg chg="add mod">
          <ac:chgData name="Wähnert, Mike" userId="6cc53b40-c2b3-49fd-8886-05aa001ab498" providerId="ADAL" clId="{8B280E0F-9992-436B-99D2-EE7861007718}" dt="2023-04-13T10:04:54.255" v="637" actId="1076"/>
          <ac:picMkLst>
            <pc:docMk/>
            <pc:sldMk cId="4051365351" sldId="272"/>
            <ac:picMk id="7" creationId="{CF2004B7-93BD-497C-B9EA-B519D35EBB49}"/>
          </ac:picMkLst>
        </pc:picChg>
        <pc:picChg chg="add mod">
          <ac:chgData name="Wähnert, Mike" userId="6cc53b40-c2b3-49fd-8886-05aa001ab498" providerId="ADAL" clId="{8B280E0F-9992-436B-99D2-EE7861007718}" dt="2023-04-13T10:04:54.255" v="637" actId="1076"/>
          <ac:picMkLst>
            <pc:docMk/>
            <pc:sldMk cId="4051365351" sldId="272"/>
            <ac:picMk id="10" creationId="{8D8328DB-CD7F-443B-9BFB-EE9FF3A232B5}"/>
          </ac:picMkLst>
        </pc:picChg>
        <pc:cxnChg chg="add mod">
          <ac:chgData name="Wähnert, Mike" userId="6cc53b40-c2b3-49fd-8886-05aa001ab498" providerId="ADAL" clId="{8B280E0F-9992-436B-99D2-EE7861007718}" dt="2023-04-13T10:04:54.255" v="637" actId="1076"/>
          <ac:cxnSpMkLst>
            <pc:docMk/>
            <pc:sldMk cId="4051365351" sldId="272"/>
            <ac:cxnSpMk id="11" creationId="{EDC15C40-52B4-4BF7-AC28-1C2AE307EDF6}"/>
          </ac:cxnSpMkLst>
        </pc:cxnChg>
        <pc:cxnChg chg="add mod">
          <ac:chgData name="Wähnert, Mike" userId="6cc53b40-c2b3-49fd-8886-05aa001ab498" providerId="ADAL" clId="{8B280E0F-9992-436B-99D2-EE7861007718}" dt="2023-04-13T10:04:54.255" v="637" actId="1076"/>
          <ac:cxnSpMkLst>
            <pc:docMk/>
            <pc:sldMk cId="4051365351" sldId="272"/>
            <ac:cxnSpMk id="12" creationId="{64FA675E-407F-4CEE-B8FC-C68FCD7C12AD}"/>
          </ac:cxnSpMkLst>
        </pc:cxnChg>
        <pc:cxnChg chg="add mod">
          <ac:chgData name="Wähnert, Mike" userId="6cc53b40-c2b3-49fd-8886-05aa001ab498" providerId="ADAL" clId="{8B280E0F-9992-436B-99D2-EE7861007718}" dt="2023-04-13T10:04:54.255" v="637" actId="1076"/>
          <ac:cxnSpMkLst>
            <pc:docMk/>
            <pc:sldMk cId="4051365351" sldId="272"/>
            <ac:cxnSpMk id="13" creationId="{74A01DCA-4111-4393-98FD-3E9C53D3EFFC}"/>
          </ac:cxnSpMkLst>
        </pc:cxnChg>
      </pc:sldChg>
      <pc:sldChg chg="modSp new mod ord">
        <pc:chgData name="Wähnert, Mike" userId="6cc53b40-c2b3-49fd-8886-05aa001ab498" providerId="ADAL" clId="{8B280E0F-9992-436B-99D2-EE7861007718}" dt="2023-04-13T07:49:20.741" v="403" actId="5793"/>
        <pc:sldMkLst>
          <pc:docMk/>
          <pc:sldMk cId="2564381519" sldId="274"/>
        </pc:sldMkLst>
        <pc:spChg chg="mod">
          <ac:chgData name="Wähnert, Mike" userId="6cc53b40-c2b3-49fd-8886-05aa001ab498" providerId="ADAL" clId="{8B280E0F-9992-436B-99D2-EE7861007718}" dt="2023-04-13T07:49:20.741" v="403" actId="5793"/>
          <ac:spMkLst>
            <pc:docMk/>
            <pc:sldMk cId="2564381519" sldId="274"/>
            <ac:spMk id="2" creationId="{31FCBBB0-15AC-46F9-8576-2233C3F5C68E}"/>
          </ac:spMkLst>
        </pc:spChg>
        <pc:spChg chg="mod">
          <ac:chgData name="Wähnert, Mike" userId="6cc53b40-c2b3-49fd-8886-05aa001ab498" providerId="ADAL" clId="{8B280E0F-9992-436B-99D2-EE7861007718}" dt="2023-04-13T07:47:15.292" v="362" actId="20577"/>
          <ac:spMkLst>
            <pc:docMk/>
            <pc:sldMk cId="2564381519" sldId="274"/>
            <ac:spMk id="3" creationId="{1272761E-8F96-4B8E-BA47-6D9B2C4531F1}"/>
          </ac:spMkLst>
        </pc:spChg>
      </pc:sldChg>
      <pc:sldChg chg="addSp delSp modSp new mod">
        <pc:chgData name="Wähnert, Mike" userId="6cc53b40-c2b3-49fd-8886-05aa001ab498" providerId="ADAL" clId="{8B280E0F-9992-436B-99D2-EE7861007718}" dt="2023-04-13T08:19:01.884" v="412" actId="14100"/>
        <pc:sldMkLst>
          <pc:docMk/>
          <pc:sldMk cId="224027359" sldId="275"/>
        </pc:sldMkLst>
        <pc:spChg chg="del">
          <ac:chgData name="Wähnert, Mike" userId="6cc53b40-c2b3-49fd-8886-05aa001ab498" providerId="ADAL" clId="{8B280E0F-9992-436B-99D2-EE7861007718}" dt="2023-04-13T08:18:32.049" v="405"/>
          <ac:spMkLst>
            <pc:docMk/>
            <pc:sldMk cId="224027359" sldId="275"/>
            <ac:spMk id="2" creationId="{C2C735AB-34F8-495D-B381-060AB73C17AB}"/>
          </ac:spMkLst>
        </pc:spChg>
        <pc:spChg chg="del">
          <ac:chgData name="Wähnert, Mike" userId="6cc53b40-c2b3-49fd-8886-05aa001ab498" providerId="ADAL" clId="{8B280E0F-9992-436B-99D2-EE7861007718}" dt="2023-04-13T08:18:51.255" v="410" actId="478"/>
          <ac:spMkLst>
            <pc:docMk/>
            <pc:sldMk cId="224027359" sldId="275"/>
            <ac:spMk id="3" creationId="{712C4A56-24FE-4EC8-8E62-636221AD08F2}"/>
          </ac:spMkLst>
        </pc:spChg>
        <pc:picChg chg="add mod">
          <ac:chgData name="Wähnert, Mike" userId="6cc53b40-c2b3-49fd-8886-05aa001ab498" providerId="ADAL" clId="{8B280E0F-9992-436B-99D2-EE7861007718}" dt="2023-04-13T08:19:01.884" v="412" actId="14100"/>
          <ac:picMkLst>
            <pc:docMk/>
            <pc:sldMk cId="224027359" sldId="275"/>
            <ac:picMk id="5" creationId="{5840436A-CD49-4D8A-BDA0-D479DDD23D38}"/>
          </ac:picMkLst>
        </pc:picChg>
      </pc:sldChg>
      <pc:sldChg chg="addSp delSp modSp new mod">
        <pc:chgData name="Wähnert, Mike" userId="6cc53b40-c2b3-49fd-8886-05aa001ab498" providerId="ADAL" clId="{8B280E0F-9992-436B-99D2-EE7861007718}" dt="2023-04-13T10:56:16.464" v="1280" actId="1076"/>
        <pc:sldMkLst>
          <pc:docMk/>
          <pc:sldMk cId="3420457747" sldId="276"/>
        </pc:sldMkLst>
        <pc:spChg chg="del">
          <ac:chgData name="Wähnert, Mike" userId="6cc53b40-c2b3-49fd-8886-05aa001ab498" providerId="ADAL" clId="{8B280E0F-9992-436B-99D2-EE7861007718}" dt="2023-04-13T08:21:58.090" v="441" actId="931"/>
          <ac:spMkLst>
            <pc:docMk/>
            <pc:sldMk cId="3420457747" sldId="276"/>
            <ac:spMk id="2" creationId="{E0302CB1-E7BF-4F48-84F4-0913EFA6F00B}"/>
          </ac:spMkLst>
        </pc:spChg>
        <pc:spChg chg="mod">
          <ac:chgData name="Wähnert, Mike" userId="6cc53b40-c2b3-49fd-8886-05aa001ab498" providerId="ADAL" clId="{8B280E0F-9992-436B-99D2-EE7861007718}" dt="2023-04-13T10:19:26.692" v="1163" actId="20577"/>
          <ac:spMkLst>
            <pc:docMk/>
            <pc:sldMk cId="3420457747" sldId="276"/>
            <ac:spMk id="3" creationId="{7678BD77-661A-4308-B4C5-A943B03D4F4D}"/>
          </ac:spMkLst>
        </pc:spChg>
        <pc:spChg chg="add del mod">
          <ac:chgData name="Wähnert, Mike" userId="6cc53b40-c2b3-49fd-8886-05aa001ab498" providerId="ADAL" clId="{8B280E0F-9992-436B-99D2-EE7861007718}" dt="2023-04-13T08:21:41.909" v="440" actId="478"/>
          <ac:spMkLst>
            <pc:docMk/>
            <pc:sldMk cId="3420457747" sldId="276"/>
            <ac:spMk id="4" creationId="{8EB6AC84-3737-406E-869E-50CDC39E67AD}"/>
          </ac:spMkLst>
        </pc:spChg>
        <pc:spChg chg="add del mod">
          <ac:chgData name="Wähnert, Mike" userId="6cc53b40-c2b3-49fd-8886-05aa001ab498" providerId="ADAL" clId="{8B280E0F-9992-436B-99D2-EE7861007718}" dt="2023-04-13T10:20:17.783" v="1178" actId="478"/>
          <ac:spMkLst>
            <pc:docMk/>
            <pc:sldMk cId="3420457747" sldId="276"/>
            <ac:spMk id="7" creationId="{A7528E19-7921-4750-9D0A-A6E8FFE361A2}"/>
          </ac:spMkLst>
        </pc:spChg>
        <pc:spChg chg="add del mod">
          <ac:chgData name="Wähnert, Mike" userId="6cc53b40-c2b3-49fd-8886-05aa001ab498" providerId="ADAL" clId="{8B280E0F-9992-436B-99D2-EE7861007718}" dt="2023-04-13T10:20:17.783" v="1178" actId="478"/>
          <ac:spMkLst>
            <pc:docMk/>
            <pc:sldMk cId="3420457747" sldId="276"/>
            <ac:spMk id="13" creationId="{347520FC-3D11-4E26-95AE-675BBC86CBDC}"/>
          </ac:spMkLst>
        </pc:spChg>
        <pc:spChg chg="add del mod">
          <ac:chgData name="Wähnert, Mike" userId="6cc53b40-c2b3-49fd-8886-05aa001ab498" providerId="ADAL" clId="{8B280E0F-9992-436B-99D2-EE7861007718}" dt="2023-04-13T10:48:23.178" v="1214" actId="478"/>
          <ac:spMkLst>
            <pc:docMk/>
            <pc:sldMk cId="3420457747" sldId="276"/>
            <ac:spMk id="14" creationId="{7EB030DE-AC2F-4C52-969A-28B0F65783D3}"/>
          </ac:spMkLst>
        </pc:spChg>
        <pc:spChg chg="add mod">
          <ac:chgData name="Wähnert, Mike" userId="6cc53b40-c2b3-49fd-8886-05aa001ab498" providerId="ADAL" clId="{8B280E0F-9992-436B-99D2-EE7861007718}" dt="2023-04-13T10:56:08.597" v="1279" actId="20577"/>
          <ac:spMkLst>
            <pc:docMk/>
            <pc:sldMk cId="3420457747" sldId="276"/>
            <ac:spMk id="31" creationId="{51BA7596-46BE-4DF4-A7E5-B4159DF423CC}"/>
          </ac:spMkLst>
        </pc:spChg>
        <pc:graphicFrameChg chg="add del mod modGraphic">
          <ac:chgData name="Wähnert, Mike" userId="6cc53b40-c2b3-49fd-8886-05aa001ab498" providerId="ADAL" clId="{8B280E0F-9992-436B-99D2-EE7861007718}" dt="2023-04-13T08:25:59.378" v="502" actId="478"/>
          <ac:graphicFrameMkLst>
            <pc:docMk/>
            <pc:sldMk cId="3420457747" sldId="276"/>
            <ac:graphicFrameMk id="12" creationId="{93C165FC-22BE-4D10-B289-20DC3611CA37}"/>
          </ac:graphicFrameMkLst>
        </pc:graphicFrameChg>
        <pc:picChg chg="add del mod">
          <ac:chgData name="Wähnert, Mike" userId="6cc53b40-c2b3-49fd-8886-05aa001ab498" providerId="ADAL" clId="{8B280E0F-9992-436B-99D2-EE7861007718}" dt="2023-04-13T10:20:17.783" v="1178" actId="478"/>
          <ac:picMkLst>
            <pc:docMk/>
            <pc:sldMk cId="3420457747" sldId="276"/>
            <ac:picMk id="6" creationId="{C6816F53-3819-4E76-B106-13970C13EF92}"/>
          </ac:picMkLst>
        </pc:picChg>
        <pc:picChg chg="add del mod">
          <ac:chgData name="Wähnert, Mike" userId="6cc53b40-c2b3-49fd-8886-05aa001ab498" providerId="ADAL" clId="{8B280E0F-9992-436B-99D2-EE7861007718}" dt="2023-04-13T10:20:17.783" v="1178" actId="478"/>
          <ac:picMkLst>
            <pc:docMk/>
            <pc:sldMk cId="3420457747" sldId="276"/>
            <ac:picMk id="9" creationId="{14DD562C-240A-4D87-A9F7-BDE2BD436B32}"/>
          </ac:picMkLst>
        </pc:picChg>
        <pc:picChg chg="add del mod">
          <ac:chgData name="Wähnert, Mike" userId="6cc53b40-c2b3-49fd-8886-05aa001ab498" providerId="ADAL" clId="{8B280E0F-9992-436B-99D2-EE7861007718}" dt="2023-04-13T10:20:17.783" v="1178" actId="478"/>
          <ac:picMkLst>
            <pc:docMk/>
            <pc:sldMk cId="3420457747" sldId="276"/>
            <ac:picMk id="11" creationId="{9C34DDA4-5B61-4918-ADA0-8FF97E89004B}"/>
          </ac:picMkLst>
        </pc:picChg>
        <pc:picChg chg="add del mod">
          <ac:chgData name="Wähnert, Mike" userId="6cc53b40-c2b3-49fd-8886-05aa001ab498" providerId="ADAL" clId="{8B280E0F-9992-436B-99D2-EE7861007718}" dt="2023-04-13T10:20:17.783" v="1178" actId="478"/>
          <ac:picMkLst>
            <pc:docMk/>
            <pc:sldMk cId="3420457747" sldId="276"/>
            <ac:picMk id="16" creationId="{DF76334D-1597-4060-8539-08A97A7D7DCC}"/>
          </ac:picMkLst>
        </pc:picChg>
        <pc:picChg chg="add mod">
          <ac:chgData name="Wähnert, Mike" userId="6cc53b40-c2b3-49fd-8886-05aa001ab498" providerId="ADAL" clId="{8B280E0F-9992-436B-99D2-EE7861007718}" dt="2023-04-13T10:56:16.464" v="1280" actId="1076"/>
          <ac:picMkLst>
            <pc:docMk/>
            <pc:sldMk cId="3420457747" sldId="276"/>
            <ac:picMk id="32" creationId="{39412E76-6532-4880-B0B4-410A2890D0FF}"/>
          </ac:picMkLst>
        </pc:picChg>
        <pc:cxnChg chg="add del mod">
          <ac:chgData name="Wähnert, Mike" userId="6cc53b40-c2b3-49fd-8886-05aa001ab498" providerId="ADAL" clId="{8B280E0F-9992-436B-99D2-EE7861007718}" dt="2023-04-13T10:20:17.783" v="1178" actId="478"/>
          <ac:cxnSpMkLst>
            <pc:docMk/>
            <pc:sldMk cId="3420457747" sldId="276"/>
            <ac:cxnSpMk id="18" creationId="{0B015615-3913-4A51-9526-271E7110C320}"/>
          </ac:cxnSpMkLst>
        </pc:cxnChg>
        <pc:cxnChg chg="add del mod">
          <ac:chgData name="Wähnert, Mike" userId="6cc53b40-c2b3-49fd-8886-05aa001ab498" providerId="ADAL" clId="{8B280E0F-9992-436B-99D2-EE7861007718}" dt="2023-04-13T10:20:17.783" v="1178" actId="478"/>
          <ac:cxnSpMkLst>
            <pc:docMk/>
            <pc:sldMk cId="3420457747" sldId="276"/>
            <ac:cxnSpMk id="20" creationId="{8F466F8B-DFF7-40EE-BF22-3749564FD7F9}"/>
          </ac:cxnSpMkLst>
        </pc:cxnChg>
        <pc:cxnChg chg="add del mod">
          <ac:chgData name="Wähnert, Mike" userId="6cc53b40-c2b3-49fd-8886-05aa001ab498" providerId="ADAL" clId="{8B280E0F-9992-436B-99D2-EE7861007718}" dt="2023-04-13T10:20:17.783" v="1178" actId="478"/>
          <ac:cxnSpMkLst>
            <pc:docMk/>
            <pc:sldMk cId="3420457747" sldId="276"/>
            <ac:cxnSpMk id="22" creationId="{BBE27DBB-C4F3-4604-AA98-FB9B6239F078}"/>
          </ac:cxnSpMkLst>
        </pc:cxnChg>
      </pc:sldChg>
      <pc:sldChg chg="addSp modSp new mod">
        <pc:chgData name="Wähnert, Mike" userId="6cc53b40-c2b3-49fd-8886-05aa001ab498" providerId="ADAL" clId="{8B280E0F-9992-436B-99D2-EE7861007718}" dt="2023-04-13T10:59:18.218" v="1490" actId="1076"/>
        <pc:sldMkLst>
          <pc:docMk/>
          <pc:sldMk cId="2137964632" sldId="277"/>
        </pc:sldMkLst>
        <pc:spChg chg="mod">
          <ac:chgData name="Wähnert, Mike" userId="6cc53b40-c2b3-49fd-8886-05aa001ab498" providerId="ADAL" clId="{8B280E0F-9992-436B-99D2-EE7861007718}" dt="2023-04-13T10:59:14.918" v="1489" actId="20577"/>
          <ac:spMkLst>
            <pc:docMk/>
            <pc:sldMk cId="2137964632" sldId="277"/>
            <ac:spMk id="2" creationId="{96010D18-34FB-4BE5-8BA9-682D4F8B8446}"/>
          </ac:spMkLst>
        </pc:spChg>
        <pc:spChg chg="mod">
          <ac:chgData name="Wähnert, Mike" userId="6cc53b40-c2b3-49fd-8886-05aa001ab498" providerId="ADAL" clId="{8B280E0F-9992-436B-99D2-EE7861007718}" dt="2023-04-13T10:56:39.869" v="1308" actId="20577"/>
          <ac:spMkLst>
            <pc:docMk/>
            <pc:sldMk cId="2137964632" sldId="277"/>
            <ac:spMk id="3" creationId="{6AA33855-A4AA-493B-88B8-CC36E702D14E}"/>
          </ac:spMkLst>
        </pc:spChg>
        <pc:picChg chg="add mod">
          <ac:chgData name="Wähnert, Mike" userId="6cc53b40-c2b3-49fd-8886-05aa001ab498" providerId="ADAL" clId="{8B280E0F-9992-436B-99D2-EE7861007718}" dt="2023-04-13T10:59:18.218" v="1490" actId="1076"/>
          <ac:picMkLst>
            <pc:docMk/>
            <pc:sldMk cId="2137964632" sldId="277"/>
            <ac:picMk id="4" creationId="{4DB216AA-7C3D-4056-A8C7-25D5D98075A1}"/>
          </ac:picMkLst>
        </pc:picChg>
      </pc:sldChg>
    </pc:docChg>
  </pc:docChgLst>
  <pc:docChgLst>
    <pc:chgData name="Wähnert, Mike" userId="6cc53b40-c2b3-49fd-8886-05aa001ab498" providerId="ADAL" clId="{63F364D2-AC50-48DA-8A5B-7002A4CFA0E6}"/>
    <pc:docChg chg="undo redo custSel addSld delSld modSld sldOrd addSection modSection">
      <pc:chgData name="Wähnert, Mike" userId="6cc53b40-c2b3-49fd-8886-05aa001ab498" providerId="ADAL" clId="{63F364D2-AC50-48DA-8A5B-7002A4CFA0E6}" dt="2023-04-12T17:31:15.433" v="7292" actId="20577"/>
      <pc:docMkLst>
        <pc:docMk/>
      </pc:docMkLst>
      <pc:sldChg chg="modSp mod">
        <pc:chgData name="Wähnert, Mike" userId="6cc53b40-c2b3-49fd-8886-05aa001ab498" providerId="ADAL" clId="{63F364D2-AC50-48DA-8A5B-7002A4CFA0E6}" dt="2023-04-12T13:36:58.394" v="32" actId="20577"/>
        <pc:sldMkLst>
          <pc:docMk/>
          <pc:sldMk cId="2136439337" sldId="256"/>
        </pc:sldMkLst>
        <pc:spChg chg="mod">
          <ac:chgData name="Wähnert, Mike" userId="6cc53b40-c2b3-49fd-8886-05aa001ab498" providerId="ADAL" clId="{63F364D2-AC50-48DA-8A5B-7002A4CFA0E6}" dt="2023-04-12T13:36:58.394" v="32" actId="20577"/>
          <ac:spMkLst>
            <pc:docMk/>
            <pc:sldMk cId="2136439337" sldId="256"/>
            <ac:spMk id="3" creationId="{143DBC8B-FF70-423E-AE3E-988A9928E71A}"/>
          </ac:spMkLst>
        </pc:spChg>
      </pc:sldChg>
      <pc:sldChg chg="modSp mod">
        <pc:chgData name="Wähnert, Mike" userId="6cc53b40-c2b3-49fd-8886-05aa001ab498" providerId="ADAL" clId="{63F364D2-AC50-48DA-8A5B-7002A4CFA0E6}" dt="2023-04-12T13:42:59.650" v="344" actId="20577"/>
        <pc:sldMkLst>
          <pc:docMk/>
          <pc:sldMk cId="2706595542" sldId="257"/>
        </pc:sldMkLst>
        <pc:spChg chg="mod">
          <ac:chgData name="Wähnert, Mike" userId="6cc53b40-c2b3-49fd-8886-05aa001ab498" providerId="ADAL" clId="{63F364D2-AC50-48DA-8A5B-7002A4CFA0E6}" dt="2023-04-12T13:42:59.650" v="344" actId="20577"/>
          <ac:spMkLst>
            <pc:docMk/>
            <pc:sldMk cId="2706595542" sldId="257"/>
            <ac:spMk id="2" creationId="{54972565-B463-4A0D-AE01-73E66F414133}"/>
          </ac:spMkLst>
        </pc:spChg>
      </pc:sldChg>
      <pc:sldChg chg="addSp delSp modSp new mod">
        <pc:chgData name="Wähnert, Mike" userId="6cc53b40-c2b3-49fd-8886-05aa001ab498" providerId="ADAL" clId="{63F364D2-AC50-48DA-8A5B-7002A4CFA0E6}" dt="2023-04-12T17:21:06.402" v="6809" actId="20577"/>
        <pc:sldMkLst>
          <pc:docMk/>
          <pc:sldMk cId="3047724278" sldId="258"/>
        </pc:sldMkLst>
        <pc:spChg chg="del mod">
          <ac:chgData name="Wähnert, Mike" userId="6cc53b40-c2b3-49fd-8886-05aa001ab498" providerId="ADAL" clId="{63F364D2-AC50-48DA-8A5B-7002A4CFA0E6}" dt="2023-04-12T13:43:43.133" v="389" actId="1032"/>
          <ac:spMkLst>
            <pc:docMk/>
            <pc:sldMk cId="3047724278" sldId="258"/>
            <ac:spMk id="2" creationId="{E12B7EB3-3FA5-4D04-8939-FA2EED431A0F}"/>
          </ac:spMkLst>
        </pc:spChg>
        <pc:spChg chg="mod">
          <ac:chgData name="Wähnert, Mike" userId="6cc53b40-c2b3-49fd-8886-05aa001ab498" providerId="ADAL" clId="{63F364D2-AC50-48DA-8A5B-7002A4CFA0E6}" dt="2023-04-12T17:21:06.402" v="6809" actId="20577"/>
          <ac:spMkLst>
            <pc:docMk/>
            <pc:sldMk cId="3047724278" sldId="258"/>
            <ac:spMk id="3" creationId="{CC5F4775-E24A-46DC-8877-508199512479}"/>
          </ac:spMkLst>
        </pc:spChg>
        <pc:graphicFrameChg chg="add mod modGraphic">
          <ac:chgData name="Wähnert, Mike" userId="6cc53b40-c2b3-49fd-8886-05aa001ab498" providerId="ADAL" clId="{63F364D2-AC50-48DA-8A5B-7002A4CFA0E6}" dt="2023-04-12T15:43:45.627" v="3414"/>
          <ac:graphicFrameMkLst>
            <pc:docMk/>
            <pc:sldMk cId="3047724278" sldId="258"/>
            <ac:graphicFrameMk id="4" creationId="{A329F053-9611-438F-9FF0-7E6C018B4AF8}"/>
          </ac:graphicFrameMkLst>
        </pc:graphicFrameChg>
      </pc:sldChg>
      <pc:sldChg chg="del">
        <pc:chgData name="Wähnert, Mike" userId="6cc53b40-c2b3-49fd-8886-05aa001ab498" providerId="ADAL" clId="{63F364D2-AC50-48DA-8A5B-7002A4CFA0E6}" dt="2023-04-12T13:37:13.076" v="34" actId="47"/>
        <pc:sldMkLst>
          <pc:docMk/>
          <pc:sldMk cId="3967394997" sldId="258"/>
        </pc:sldMkLst>
      </pc:sldChg>
      <pc:sldChg chg="addSp delSp modSp new del mod">
        <pc:chgData name="Wähnert, Mike" userId="6cc53b40-c2b3-49fd-8886-05aa001ab498" providerId="ADAL" clId="{63F364D2-AC50-48DA-8A5B-7002A4CFA0E6}" dt="2023-04-12T14:13:19.509" v="1140" actId="47"/>
        <pc:sldMkLst>
          <pc:docMk/>
          <pc:sldMk cId="830209329" sldId="259"/>
        </pc:sldMkLst>
        <pc:spChg chg="del">
          <ac:chgData name="Wähnert, Mike" userId="6cc53b40-c2b3-49fd-8886-05aa001ab498" providerId="ADAL" clId="{63F364D2-AC50-48DA-8A5B-7002A4CFA0E6}" dt="2023-04-12T13:50:04.072" v="667" actId="1032"/>
          <ac:spMkLst>
            <pc:docMk/>
            <pc:sldMk cId="830209329" sldId="259"/>
            <ac:spMk id="2" creationId="{1B2F8899-3ADE-4E2E-978C-AB534E726254}"/>
          </ac:spMkLst>
        </pc:spChg>
        <pc:graphicFrameChg chg="add modGraphic">
          <ac:chgData name="Wähnert, Mike" userId="6cc53b40-c2b3-49fd-8886-05aa001ab498" providerId="ADAL" clId="{63F364D2-AC50-48DA-8A5B-7002A4CFA0E6}" dt="2023-04-12T13:50:04.072" v="667" actId="1032"/>
          <ac:graphicFrameMkLst>
            <pc:docMk/>
            <pc:sldMk cId="830209329" sldId="259"/>
            <ac:graphicFrameMk id="4" creationId="{507D994D-50EB-49C3-92E3-D464FE27923A}"/>
          </ac:graphicFrameMkLst>
        </pc:graphicFrameChg>
      </pc:sldChg>
      <pc:sldChg chg="del">
        <pc:chgData name="Wähnert, Mike" userId="6cc53b40-c2b3-49fd-8886-05aa001ab498" providerId="ADAL" clId="{63F364D2-AC50-48DA-8A5B-7002A4CFA0E6}" dt="2023-04-12T13:37:05.606" v="33" actId="47"/>
        <pc:sldMkLst>
          <pc:docMk/>
          <pc:sldMk cId="1243012513" sldId="259"/>
        </pc:sldMkLst>
      </pc:sldChg>
      <pc:sldChg chg="addSp modSp new mod">
        <pc:chgData name="Wähnert, Mike" userId="6cc53b40-c2b3-49fd-8886-05aa001ab498" providerId="ADAL" clId="{63F364D2-AC50-48DA-8A5B-7002A4CFA0E6}" dt="2023-04-12T15:15:04.908" v="2387" actId="20577"/>
        <pc:sldMkLst>
          <pc:docMk/>
          <pc:sldMk cId="3592025267" sldId="259"/>
        </pc:sldMkLst>
        <pc:spChg chg="mod">
          <ac:chgData name="Wähnert, Mike" userId="6cc53b40-c2b3-49fd-8886-05aa001ab498" providerId="ADAL" clId="{63F364D2-AC50-48DA-8A5B-7002A4CFA0E6}" dt="2023-04-12T15:15:04.908" v="2387" actId="20577"/>
          <ac:spMkLst>
            <pc:docMk/>
            <pc:sldMk cId="3592025267" sldId="259"/>
            <ac:spMk id="2" creationId="{D953BC23-8DCA-4068-87DB-CF45B4DAC604}"/>
          </ac:spMkLst>
        </pc:spChg>
        <pc:spChg chg="mod">
          <ac:chgData name="Wähnert, Mike" userId="6cc53b40-c2b3-49fd-8886-05aa001ab498" providerId="ADAL" clId="{63F364D2-AC50-48DA-8A5B-7002A4CFA0E6}" dt="2023-04-12T14:58:31.312" v="1842" actId="20577"/>
          <ac:spMkLst>
            <pc:docMk/>
            <pc:sldMk cId="3592025267" sldId="259"/>
            <ac:spMk id="3" creationId="{DCA4722F-1A0A-43DD-985E-DD82ED0BF7E8}"/>
          </ac:spMkLst>
        </pc:spChg>
        <pc:picChg chg="add mod">
          <ac:chgData name="Wähnert, Mike" userId="6cc53b40-c2b3-49fd-8886-05aa001ab498" providerId="ADAL" clId="{63F364D2-AC50-48DA-8A5B-7002A4CFA0E6}" dt="2023-04-12T14:19:31.416" v="1290" actId="14100"/>
          <ac:picMkLst>
            <pc:docMk/>
            <pc:sldMk cId="3592025267" sldId="259"/>
            <ac:picMk id="4" creationId="{FAC7BC5D-5AAE-4CD0-8CBF-373C0A3B2068}"/>
          </ac:picMkLst>
        </pc:picChg>
      </pc:sldChg>
      <pc:sldChg chg="modSp new mod">
        <pc:chgData name="Wähnert, Mike" userId="6cc53b40-c2b3-49fd-8886-05aa001ab498" providerId="ADAL" clId="{63F364D2-AC50-48DA-8A5B-7002A4CFA0E6}" dt="2023-04-12T17:15:13.873" v="6580" actId="113"/>
        <pc:sldMkLst>
          <pc:docMk/>
          <pc:sldMk cId="3570058542" sldId="260"/>
        </pc:sldMkLst>
        <pc:spChg chg="mod">
          <ac:chgData name="Wähnert, Mike" userId="6cc53b40-c2b3-49fd-8886-05aa001ab498" providerId="ADAL" clId="{63F364D2-AC50-48DA-8A5B-7002A4CFA0E6}" dt="2023-04-12T17:15:13.873" v="6580" actId="113"/>
          <ac:spMkLst>
            <pc:docMk/>
            <pc:sldMk cId="3570058542" sldId="260"/>
            <ac:spMk id="2" creationId="{12604EB8-BED9-4825-8499-35E96FA97267}"/>
          </ac:spMkLst>
        </pc:spChg>
        <pc:spChg chg="mod">
          <ac:chgData name="Wähnert, Mike" userId="6cc53b40-c2b3-49fd-8886-05aa001ab498" providerId="ADAL" clId="{63F364D2-AC50-48DA-8A5B-7002A4CFA0E6}" dt="2023-04-12T15:20:51.854" v="2622" actId="20577"/>
          <ac:spMkLst>
            <pc:docMk/>
            <pc:sldMk cId="3570058542" sldId="260"/>
            <ac:spMk id="3" creationId="{E7B8F393-20C0-482F-8F0C-16DC172A6B3F}"/>
          </ac:spMkLst>
        </pc:spChg>
      </pc:sldChg>
      <pc:sldChg chg="modSp new mod">
        <pc:chgData name="Wähnert, Mike" userId="6cc53b40-c2b3-49fd-8886-05aa001ab498" providerId="ADAL" clId="{63F364D2-AC50-48DA-8A5B-7002A4CFA0E6}" dt="2023-04-12T15:22:22.124" v="2634" actId="20577"/>
        <pc:sldMkLst>
          <pc:docMk/>
          <pc:sldMk cId="2395244366" sldId="261"/>
        </pc:sldMkLst>
        <pc:spChg chg="mod">
          <ac:chgData name="Wähnert, Mike" userId="6cc53b40-c2b3-49fd-8886-05aa001ab498" providerId="ADAL" clId="{63F364D2-AC50-48DA-8A5B-7002A4CFA0E6}" dt="2023-04-12T15:22:22.124" v="2634" actId="20577"/>
          <ac:spMkLst>
            <pc:docMk/>
            <pc:sldMk cId="2395244366" sldId="261"/>
            <ac:spMk id="2" creationId="{7EE8CB0E-FC61-4DAB-9147-19DDB04E8EAE}"/>
          </ac:spMkLst>
        </pc:spChg>
        <pc:spChg chg="mod">
          <ac:chgData name="Wähnert, Mike" userId="6cc53b40-c2b3-49fd-8886-05aa001ab498" providerId="ADAL" clId="{63F364D2-AC50-48DA-8A5B-7002A4CFA0E6}" dt="2023-04-12T14:21:23.127" v="1405" actId="20577"/>
          <ac:spMkLst>
            <pc:docMk/>
            <pc:sldMk cId="2395244366" sldId="261"/>
            <ac:spMk id="3" creationId="{D6E73F2D-443E-4EA0-BA9E-13BF8E5D0DC4}"/>
          </ac:spMkLst>
        </pc:spChg>
      </pc:sldChg>
      <pc:sldChg chg="addSp delSp modSp new mod">
        <pc:chgData name="Wähnert, Mike" userId="6cc53b40-c2b3-49fd-8886-05aa001ab498" providerId="ADAL" clId="{63F364D2-AC50-48DA-8A5B-7002A4CFA0E6}" dt="2023-04-12T15:14:06.827" v="2369" actId="20577"/>
        <pc:sldMkLst>
          <pc:docMk/>
          <pc:sldMk cId="172799851" sldId="262"/>
        </pc:sldMkLst>
        <pc:spChg chg="mod">
          <ac:chgData name="Wähnert, Mike" userId="6cc53b40-c2b3-49fd-8886-05aa001ab498" providerId="ADAL" clId="{63F364D2-AC50-48DA-8A5B-7002A4CFA0E6}" dt="2023-04-12T15:13:11.996" v="2346" actId="20577"/>
          <ac:spMkLst>
            <pc:docMk/>
            <pc:sldMk cId="172799851" sldId="262"/>
            <ac:spMk id="2" creationId="{A2401CBB-96A6-4E85-B9A4-A0031024A3D6}"/>
          </ac:spMkLst>
        </pc:spChg>
        <pc:spChg chg="mod">
          <ac:chgData name="Wähnert, Mike" userId="6cc53b40-c2b3-49fd-8886-05aa001ab498" providerId="ADAL" clId="{63F364D2-AC50-48DA-8A5B-7002A4CFA0E6}" dt="2023-04-12T15:14:06.827" v="2369" actId="20577"/>
          <ac:spMkLst>
            <pc:docMk/>
            <pc:sldMk cId="172799851" sldId="262"/>
            <ac:spMk id="3" creationId="{783FC8A5-9117-4CB3-892F-D219868EB192}"/>
          </ac:spMkLst>
        </pc:spChg>
        <pc:spChg chg="add del mod">
          <ac:chgData name="Wähnert, Mike" userId="6cc53b40-c2b3-49fd-8886-05aa001ab498" providerId="ADAL" clId="{63F364D2-AC50-48DA-8A5B-7002A4CFA0E6}" dt="2023-04-12T15:00:25.784" v="1873" actId="478"/>
          <ac:spMkLst>
            <pc:docMk/>
            <pc:sldMk cId="172799851" sldId="262"/>
            <ac:spMk id="4" creationId="{841E744B-2B9D-4E50-8D30-5C9AB76D8C4F}"/>
          </ac:spMkLst>
        </pc:spChg>
        <pc:spChg chg="add del mod">
          <ac:chgData name="Wähnert, Mike" userId="6cc53b40-c2b3-49fd-8886-05aa001ab498" providerId="ADAL" clId="{63F364D2-AC50-48DA-8A5B-7002A4CFA0E6}" dt="2023-04-12T15:01:20.678" v="1879" actId="478"/>
          <ac:spMkLst>
            <pc:docMk/>
            <pc:sldMk cId="172799851" sldId="262"/>
            <ac:spMk id="5" creationId="{AC9CD06E-9DFB-419D-A10A-BAED5484AE92}"/>
          </ac:spMkLst>
        </pc:spChg>
      </pc:sldChg>
      <pc:sldChg chg="modSp new mod">
        <pc:chgData name="Wähnert, Mike" userId="6cc53b40-c2b3-49fd-8886-05aa001ab498" providerId="ADAL" clId="{63F364D2-AC50-48DA-8A5B-7002A4CFA0E6}" dt="2023-04-12T15:40:02.682" v="3310" actId="20577"/>
        <pc:sldMkLst>
          <pc:docMk/>
          <pc:sldMk cId="3894635942" sldId="263"/>
        </pc:sldMkLst>
        <pc:spChg chg="mod">
          <ac:chgData name="Wähnert, Mike" userId="6cc53b40-c2b3-49fd-8886-05aa001ab498" providerId="ADAL" clId="{63F364D2-AC50-48DA-8A5B-7002A4CFA0E6}" dt="2023-04-12T15:40:02.682" v="3310" actId="20577"/>
          <ac:spMkLst>
            <pc:docMk/>
            <pc:sldMk cId="3894635942" sldId="263"/>
            <ac:spMk id="2" creationId="{ADA7FA36-D2D5-4BD6-9313-9BAF2F00EB15}"/>
          </ac:spMkLst>
        </pc:spChg>
        <pc:spChg chg="mod">
          <ac:chgData name="Wähnert, Mike" userId="6cc53b40-c2b3-49fd-8886-05aa001ab498" providerId="ADAL" clId="{63F364D2-AC50-48DA-8A5B-7002A4CFA0E6}" dt="2023-04-12T15:23:27.094" v="2681" actId="20577"/>
          <ac:spMkLst>
            <pc:docMk/>
            <pc:sldMk cId="3894635942" sldId="263"/>
            <ac:spMk id="3" creationId="{46AD93C9-9DB6-4793-9A88-95D0EB55DC27}"/>
          </ac:spMkLst>
        </pc:spChg>
      </pc:sldChg>
      <pc:sldChg chg="addSp delSp modSp new del mod">
        <pc:chgData name="Wähnert, Mike" userId="6cc53b40-c2b3-49fd-8886-05aa001ab498" providerId="ADAL" clId="{63F364D2-AC50-48DA-8A5B-7002A4CFA0E6}" dt="2023-04-12T15:40:09.519" v="3311" actId="47"/>
        <pc:sldMkLst>
          <pc:docMk/>
          <pc:sldMk cId="1418742862" sldId="264"/>
        </pc:sldMkLst>
        <pc:spChg chg="del">
          <ac:chgData name="Wähnert, Mike" userId="6cc53b40-c2b3-49fd-8886-05aa001ab498" providerId="ADAL" clId="{63F364D2-AC50-48DA-8A5B-7002A4CFA0E6}" dt="2023-04-12T15:29:00.036" v="2997" actId="1032"/>
          <ac:spMkLst>
            <pc:docMk/>
            <pc:sldMk cId="1418742862" sldId="264"/>
            <ac:spMk id="2" creationId="{E4C94D52-9952-4E0D-B26A-79B925AE6ADC}"/>
          </ac:spMkLst>
        </pc:spChg>
        <pc:spChg chg="add del mod">
          <ac:chgData name="Wähnert, Mike" userId="6cc53b40-c2b3-49fd-8886-05aa001ab498" providerId="ADAL" clId="{63F364D2-AC50-48DA-8A5B-7002A4CFA0E6}" dt="2023-04-12T15:31:19.747" v="3055" actId="1032"/>
          <ac:spMkLst>
            <pc:docMk/>
            <pc:sldMk cId="1418742862" sldId="264"/>
            <ac:spMk id="6" creationId="{69230715-A548-4038-B310-D879D42F200D}"/>
          </ac:spMkLst>
        </pc:spChg>
        <pc:spChg chg="add del mod">
          <ac:chgData name="Wähnert, Mike" userId="6cc53b40-c2b3-49fd-8886-05aa001ab498" providerId="ADAL" clId="{63F364D2-AC50-48DA-8A5B-7002A4CFA0E6}" dt="2023-04-12T15:31:52.181" v="3095" actId="1032"/>
          <ac:spMkLst>
            <pc:docMk/>
            <pc:sldMk cId="1418742862" sldId="264"/>
            <ac:spMk id="9" creationId="{943B3986-8942-4784-807D-9082CE1D4293}"/>
          </ac:spMkLst>
        </pc:spChg>
        <pc:spChg chg="add del mod">
          <ac:chgData name="Wähnert, Mike" userId="6cc53b40-c2b3-49fd-8886-05aa001ab498" providerId="ADAL" clId="{63F364D2-AC50-48DA-8A5B-7002A4CFA0E6}" dt="2023-04-12T15:33:17.929" v="3097" actId="1032"/>
          <ac:spMkLst>
            <pc:docMk/>
            <pc:sldMk cId="1418742862" sldId="264"/>
            <ac:spMk id="12" creationId="{16865E18-4A16-4635-ACF0-81B08D72C007}"/>
          </ac:spMkLst>
        </pc:spChg>
        <pc:spChg chg="add del mod">
          <ac:chgData name="Wähnert, Mike" userId="6cc53b40-c2b3-49fd-8886-05aa001ab498" providerId="ADAL" clId="{63F364D2-AC50-48DA-8A5B-7002A4CFA0E6}" dt="2023-04-12T15:33:30.207" v="3099" actId="3680"/>
          <ac:spMkLst>
            <pc:docMk/>
            <pc:sldMk cId="1418742862" sldId="264"/>
            <ac:spMk id="15" creationId="{6F320B44-2234-49BC-B8EC-5C3F7E282021}"/>
          </ac:spMkLst>
        </pc:spChg>
        <pc:graphicFrameChg chg="add del mod modGraphic">
          <ac:chgData name="Wähnert, Mike" userId="6cc53b40-c2b3-49fd-8886-05aa001ab498" providerId="ADAL" clId="{63F364D2-AC50-48DA-8A5B-7002A4CFA0E6}" dt="2023-04-12T15:31:13.610" v="3054" actId="478"/>
          <ac:graphicFrameMkLst>
            <pc:docMk/>
            <pc:sldMk cId="1418742862" sldId="264"/>
            <ac:graphicFrameMk id="4" creationId="{DB36547D-006C-4068-A2D3-F1F07CEF69E8}"/>
          </ac:graphicFrameMkLst>
        </pc:graphicFrameChg>
        <pc:graphicFrameChg chg="add del mod modGraphic">
          <ac:chgData name="Wähnert, Mike" userId="6cc53b40-c2b3-49fd-8886-05aa001ab498" providerId="ADAL" clId="{63F364D2-AC50-48DA-8A5B-7002A4CFA0E6}" dt="2023-04-12T15:31:42.109" v="3094" actId="478"/>
          <ac:graphicFrameMkLst>
            <pc:docMk/>
            <pc:sldMk cId="1418742862" sldId="264"/>
            <ac:graphicFrameMk id="7" creationId="{5049958F-BBE9-4492-8DAD-9DAB4F94645C}"/>
          </ac:graphicFrameMkLst>
        </pc:graphicFrameChg>
        <pc:graphicFrameChg chg="add del modGraphic">
          <ac:chgData name="Wähnert, Mike" userId="6cc53b40-c2b3-49fd-8886-05aa001ab498" providerId="ADAL" clId="{63F364D2-AC50-48DA-8A5B-7002A4CFA0E6}" dt="2023-04-12T15:31:59.942" v="3096" actId="478"/>
          <ac:graphicFrameMkLst>
            <pc:docMk/>
            <pc:sldMk cId="1418742862" sldId="264"/>
            <ac:graphicFrameMk id="10" creationId="{9D04AFDD-FCAF-49C8-9D21-C3BE6775C82B}"/>
          </ac:graphicFrameMkLst>
        </pc:graphicFrameChg>
        <pc:graphicFrameChg chg="add del modGraphic">
          <ac:chgData name="Wähnert, Mike" userId="6cc53b40-c2b3-49fd-8886-05aa001ab498" providerId="ADAL" clId="{63F364D2-AC50-48DA-8A5B-7002A4CFA0E6}" dt="2023-04-12T15:33:20.629" v="3098" actId="478"/>
          <ac:graphicFrameMkLst>
            <pc:docMk/>
            <pc:sldMk cId="1418742862" sldId="264"/>
            <ac:graphicFrameMk id="13" creationId="{53080BF1-5D2A-4408-96FE-2E8E80152089}"/>
          </ac:graphicFrameMkLst>
        </pc:graphicFrameChg>
        <pc:graphicFrameChg chg="add mod ord modGraphic">
          <ac:chgData name="Wähnert, Mike" userId="6cc53b40-c2b3-49fd-8886-05aa001ab498" providerId="ADAL" clId="{63F364D2-AC50-48DA-8A5B-7002A4CFA0E6}" dt="2023-04-12T15:38:11.905" v="3294" actId="20577"/>
          <ac:graphicFrameMkLst>
            <pc:docMk/>
            <pc:sldMk cId="1418742862" sldId="264"/>
            <ac:graphicFrameMk id="16" creationId="{E171BDEA-474B-4F1E-AF8F-79EE9FBAC0A0}"/>
          </ac:graphicFrameMkLst>
        </pc:graphicFrameChg>
      </pc:sldChg>
      <pc:sldChg chg="modSp new mod">
        <pc:chgData name="Wähnert, Mike" userId="6cc53b40-c2b3-49fd-8886-05aa001ab498" providerId="ADAL" clId="{63F364D2-AC50-48DA-8A5B-7002A4CFA0E6}" dt="2023-04-12T15:54:12.611" v="3735" actId="20577"/>
        <pc:sldMkLst>
          <pc:docMk/>
          <pc:sldMk cId="1712503399" sldId="264"/>
        </pc:sldMkLst>
        <pc:spChg chg="mod">
          <ac:chgData name="Wähnert, Mike" userId="6cc53b40-c2b3-49fd-8886-05aa001ab498" providerId="ADAL" clId="{63F364D2-AC50-48DA-8A5B-7002A4CFA0E6}" dt="2023-04-12T15:54:00.164" v="3723"/>
          <ac:spMkLst>
            <pc:docMk/>
            <pc:sldMk cId="1712503399" sldId="264"/>
            <ac:spMk id="2" creationId="{0B42A788-88ED-4E97-80DD-53EC0E294DB4}"/>
          </ac:spMkLst>
        </pc:spChg>
        <pc:spChg chg="mod">
          <ac:chgData name="Wähnert, Mike" userId="6cc53b40-c2b3-49fd-8886-05aa001ab498" providerId="ADAL" clId="{63F364D2-AC50-48DA-8A5B-7002A4CFA0E6}" dt="2023-04-12T15:54:12.611" v="3735" actId="20577"/>
          <ac:spMkLst>
            <pc:docMk/>
            <pc:sldMk cId="1712503399" sldId="264"/>
            <ac:spMk id="3" creationId="{B840E74C-70CA-4FDD-9C0C-72665196AB16}"/>
          </ac:spMkLst>
        </pc:spChg>
      </pc:sldChg>
      <pc:sldChg chg="addSp delSp modSp new mod">
        <pc:chgData name="Wähnert, Mike" userId="6cc53b40-c2b3-49fd-8886-05aa001ab498" providerId="ADAL" clId="{63F364D2-AC50-48DA-8A5B-7002A4CFA0E6}" dt="2023-04-12T16:58:51.698" v="6124" actId="20577"/>
        <pc:sldMkLst>
          <pc:docMk/>
          <pc:sldMk cId="2115398117" sldId="265"/>
        </pc:sldMkLst>
        <pc:spChg chg="mod">
          <ac:chgData name="Wähnert, Mike" userId="6cc53b40-c2b3-49fd-8886-05aa001ab498" providerId="ADAL" clId="{63F364D2-AC50-48DA-8A5B-7002A4CFA0E6}" dt="2023-04-12T16:58:51.698" v="6124" actId="20577"/>
          <ac:spMkLst>
            <pc:docMk/>
            <pc:sldMk cId="2115398117" sldId="265"/>
            <ac:spMk id="2" creationId="{5181094E-4F00-45BC-ACB4-9834B0794EA1}"/>
          </ac:spMkLst>
        </pc:spChg>
        <pc:spChg chg="mod">
          <ac:chgData name="Wähnert, Mike" userId="6cc53b40-c2b3-49fd-8886-05aa001ab498" providerId="ADAL" clId="{63F364D2-AC50-48DA-8A5B-7002A4CFA0E6}" dt="2023-04-12T16:10:57.449" v="4390" actId="20577"/>
          <ac:spMkLst>
            <pc:docMk/>
            <pc:sldMk cId="2115398117" sldId="265"/>
            <ac:spMk id="3" creationId="{B8AE2A56-E638-4E51-8571-2940A5D8F6E5}"/>
          </ac:spMkLst>
        </pc:spChg>
        <pc:spChg chg="add del mod">
          <ac:chgData name="Wähnert, Mike" userId="6cc53b40-c2b3-49fd-8886-05aa001ab498" providerId="ADAL" clId="{63F364D2-AC50-48DA-8A5B-7002A4CFA0E6}" dt="2023-04-12T16:12:03.922" v="4398"/>
          <ac:spMkLst>
            <pc:docMk/>
            <pc:sldMk cId="2115398117" sldId="265"/>
            <ac:spMk id="4" creationId="{5896E5EA-10F5-4966-AAB2-D98D50713137}"/>
          </ac:spMkLst>
        </pc:spChg>
      </pc:sldChg>
      <pc:sldChg chg="modSp new mod">
        <pc:chgData name="Wähnert, Mike" userId="6cc53b40-c2b3-49fd-8886-05aa001ab498" providerId="ADAL" clId="{63F364D2-AC50-48DA-8A5B-7002A4CFA0E6}" dt="2023-04-12T17:03:19.442" v="6206" actId="20577"/>
        <pc:sldMkLst>
          <pc:docMk/>
          <pc:sldMk cId="1983995971" sldId="266"/>
        </pc:sldMkLst>
        <pc:spChg chg="mod">
          <ac:chgData name="Wähnert, Mike" userId="6cc53b40-c2b3-49fd-8886-05aa001ab498" providerId="ADAL" clId="{63F364D2-AC50-48DA-8A5B-7002A4CFA0E6}" dt="2023-04-12T17:03:19.442" v="6206" actId="20577"/>
          <ac:spMkLst>
            <pc:docMk/>
            <pc:sldMk cId="1983995971" sldId="266"/>
            <ac:spMk id="2" creationId="{F656AB27-2005-4F2B-BB46-297CB2143D8D}"/>
          </ac:spMkLst>
        </pc:spChg>
        <pc:spChg chg="mod">
          <ac:chgData name="Wähnert, Mike" userId="6cc53b40-c2b3-49fd-8886-05aa001ab498" providerId="ADAL" clId="{63F364D2-AC50-48DA-8A5B-7002A4CFA0E6}" dt="2023-04-12T16:23:00.699" v="4885" actId="20577"/>
          <ac:spMkLst>
            <pc:docMk/>
            <pc:sldMk cId="1983995971" sldId="266"/>
            <ac:spMk id="3" creationId="{DC7F8FCF-4156-4031-83F8-B47917BFF762}"/>
          </ac:spMkLst>
        </pc:spChg>
      </pc:sldChg>
      <pc:sldChg chg="modSp new mod">
        <pc:chgData name="Wähnert, Mike" userId="6cc53b40-c2b3-49fd-8886-05aa001ab498" providerId="ADAL" clId="{63F364D2-AC50-48DA-8A5B-7002A4CFA0E6}" dt="2023-04-12T17:03:42.097" v="6240" actId="20577"/>
        <pc:sldMkLst>
          <pc:docMk/>
          <pc:sldMk cId="1393974686" sldId="267"/>
        </pc:sldMkLst>
        <pc:spChg chg="mod">
          <ac:chgData name="Wähnert, Mike" userId="6cc53b40-c2b3-49fd-8886-05aa001ab498" providerId="ADAL" clId="{63F364D2-AC50-48DA-8A5B-7002A4CFA0E6}" dt="2023-04-12T17:03:42.097" v="6240" actId="20577"/>
          <ac:spMkLst>
            <pc:docMk/>
            <pc:sldMk cId="1393974686" sldId="267"/>
            <ac:spMk id="2" creationId="{BC13C44E-C935-4389-B078-899662A6B603}"/>
          </ac:spMkLst>
        </pc:spChg>
        <pc:spChg chg="mod">
          <ac:chgData name="Wähnert, Mike" userId="6cc53b40-c2b3-49fd-8886-05aa001ab498" providerId="ADAL" clId="{63F364D2-AC50-48DA-8A5B-7002A4CFA0E6}" dt="2023-04-12T16:34:42.168" v="5344" actId="313"/>
          <ac:spMkLst>
            <pc:docMk/>
            <pc:sldMk cId="1393974686" sldId="267"/>
            <ac:spMk id="3" creationId="{5B53C4F3-2EC7-48A4-8E18-1291E835AE93}"/>
          </ac:spMkLst>
        </pc:spChg>
      </pc:sldChg>
      <pc:sldChg chg="addSp delSp modSp new mod">
        <pc:chgData name="Wähnert, Mike" userId="6cc53b40-c2b3-49fd-8886-05aa001ab498" providerId="ADAL" clId="{63F364D2-AC50-48DA-8A5B-7002A4CFA0E6}" dt="2023-04-12T16:51:33.534" v="5857" actId="1076"/>
        <pc:sldMkLst>
          <pc:docMk/>
          <pc:sldMk cId="4146329900" sldId="268"/>
        </pc:sldMkLst>
        <pc:spChg chg="mod">
          <ac:chgData name="Wähnert, Mike" userId="6cc53b40-c2b3-49fd-8886-05aa001ab498" providerId="ADAL" clId="{63F364D2-AC50-48DA-8A5B-7002A4CFA0E6}" dt="2023-04-12T16:46:13.912" v="5684" actId="33524"/>
          <ac:spMkLst>
            <pc:docMk/>
            <pc:sldMk cId="4146329900" sldId="268"/>
            <ac:spMk id="2" creationId="{26C765B0-85A4-4E61-BCAB-948CB04B3DF9}"/>
          </ac:spMkLst>
        </pc:spChg>
        <pc:spChg chg="mod">
          <ac:chgData name="Wähnert, Mike" userId="6cc53b40-c2b3-49fd-8886-05aa001ab498" providerId="ADAL" clId="{63F364D2-AC50-48DA-8A5B-7002A4CFA0E6}" dt="2023-04-12T16:44:58.417" v="5677" actId="20577"/>
          <ac:spMkLst>
            <pc:docMk/>
            <pc:sldMk cId="4146329900" sldId="268"/>
            <ac:spMk id="3" creationId="{5585C020-8118-45A2-A983-4DFBC202BBB8}"/>
          </ac:spMkLst>
        </pc:spChg>
        <pc:picChg chg="add del mod">
          <ac:chgData name="Wähnert, Mike" userId="6cc53b40-c2b3-49fd-8886-05aa001ab498" providerId="ADAL" clId="{63F364D2-AC50-48DA-8A5B-7002A4CFA0E6}" dt="2023-04-12T16:44:26.568" v="5664" actId="478"/>
          <ac:picMkLst>
            <pc:docMk/>
            <pc:sldMk cId="4146329900" sldId="268"/>
            <ac:picMk id="5" creationId="{67C780DA-1E8D-4E7D-8CA9-59CC69AB8917}"/>
          </ac:picMkLst>
        </pc:picChg>
        <pc:picChg chg="add mod">
          <ac:chgData name="Wähnert, Mike" userId="6cc53b40-c2b3-49fd-8886-05aa001ab498" providerId="ADAL" clId="{63F364D2-AC50-48DA-8A5B-7002A4CFA0E6}" dt="2023-04-12T16:51:33.534" v="5857" actId="1076"/>
          <ac:picMkLst>
            <pc:docMk/>
            <pc:sldMk cId="4146329900" sldId="268"/>
            <ac:picMk id="7" creationId="{327526F4-7513-4E7D-8796-D768897CDC93}"/>
          </ac:picMkLst>
        </pc:picChg>
      </pc:sldChg>
      <pc:sldChg chg="modSp new mod">
        <pc:chgData name="Wähnert, Mike" userId="6cc53b40-c2b3-49fd-8886-05aa001ab498" providerId="ADAL" clId="{63F364D2-AC50-48DA-8A5B-7002A4CFA0E6}" dt="2023-04-12T17:00:20.652" v="6164" actId="6549"/>
        <pc:sldMkLst>
          <pc:docMk/>
          <pc:sldMk cId="52074038" sldId="269"/>
        </pc:sldMkLst>
        <pc:spChg chg="mod">
          <ac:chgData name="Wähnert, Mike" userId="6cc53b40-c2b3-49fd-8886-05aa001ab498" providerId="ADAL" clId="{63F364D2-AC50-48DA-8A5B-7002A4CFA0E6}" dt="2023-04-12T17:00:20.652" v="6164" actId="6549"/>
          <ac:spMkLst>
            <pc:docMk/>
            <pc:sldMk cId="52074038" sldId="269"/>
            <ac:spMk id="2" creationId="{1971ED55-9F09-4658-BE4B-9A9E7553FF53}"/>
          </ac:spMkLst>
        </pc:spChg>
        <pc:spChg chg="mod">
          <ac:chgData name="Wähnert, Mike" userId="6cc53b40-c2b3-49fd-8886-05aa001ab498" providerId="ADAL" clId="{63F364D2-AC50-48DA-8A5B-7002A4CFA0E6}" dt="2023-04-12T16:54:20.330" v="5880" actId="20577"/>
          <ac:spMkLst>
            <pc:docMk/>
            <pc:sldMk cId="52074038" sldId="269"/>
            <ac:spMk id="3" creationId="{2959E4DA-AB42-4502-8ABB-F9AD90FDDB6F}"/>
          </ac:spMkLst>
        </pc:spChg>
      </pc:sldChg>
      <pc:sldChg chg="modSp new mod">
        <pc:chgData name="Wähnert, Mike" userId="6cc53b40-c2b3-49fd-8886-05aa001ab498" providerId="ADAL" clId="{63F364D2-AC50-48DA-8A5B-7002A4CFA0E6}" dt="2023-04-12T17:14:11.864" v="6573" actId="313"/>
        <pc:sldMkLst>
          <pc:docMk/>
          <pc:sldMk cId="107937776" sldId="270"/>
        </pc:sldMkLst>
        <pc:spChg chg="mod">
          <ac:chgData name="Wähnert, Mike" userId="6cc53b40-c2b3-49fd-8886-05aa001ab498" providerId="ADAL" clId="{63F364D2-AC50-48DA-8A5B-7002A4CFA0E6}" dt="2023-04-12T17:14:11.864" v="6573" actId="313"/>
          <ac:spMkLst>
            <pc:docMk/>
            <pc:sldMk cId="107937776" sldId="270"/>
            <ac:spMk id="2" creationId="{2A787993-AA94-4142-8213-374A7A4DA7D3}"/>
          </ac:spMkLst>
        </pc:spChg>
        <pc:spChg chg="mod">
          <ac:chgData name="Wähnert, Mike" userId="6cc53b40-c2b3-49fd-8886-05aa001ab498" providerId="ADAL" clId="{63F364D2-AC50-48DA-8A5B-7002A4CFA0E6}" dt="2023-04-12T17:04:12.650" v="6263" actId="20577"/>
          <ac:spMkLst>
            <pc:docMk/>
            <pc:sldMk cId="107937776" sldId="270"/>
            <ac:spMk id="3" creationId="{693F9A9A-2A6E-4A44-91BD-E43E3A563D09}"/>
          </ac:spMkLst>
        </pc:spChg>
      </pc:sldChg>
      <pc:sldChg chg="modSp new mod">
        <pc:chgData name="Wähnert, Mike" userId="6cc53b40-c2b3-49fd-8886-05aa001ab498" providerId="ADAL" clId="{63F364D2-AC50-48DA-8A5B-7002A4CFA0E6}" dt="2023-04-12T17:15:46.353" v="6585" actId="20577"/>
        <pc:sldMkLst>
          <pc:docMk/>
          <pc:sldMk cId="1322360195" sldId="271"/>
        </pc:sldMkLst>
        <pc:spChg chg="mod">
          <ac:chgData name="Wähnert, Mike" userId="6cc53b40-c2b3-49fd-8886-05aa001ab498" providerId="ADAL" clId="{63F364D2-AC50-48DA-8A5B-7002A4CFA0E6}" dt="2023-04-12T17:15:46.353" v="6585" actId="20577"/>
          <ac:spMkLst>
            <pc:docMk/>
            <pc:sldMk cId="1322360195" sldId="271"/>
            <ac:spMk id="3" creationId="{D110AE02-6AB2-434A-84E0-989187010721}"/>
          </ac:spMkLst>
        </pc:spChg>
      </pc:sldChg>
      <pc:sldChg chg="modSp new mod ord">
        <pc:chgData name="Wähnert, Mike" userId="6cc53b40-c2b3-49fd-8886-05aa001ab498" providerId="ADAL" clId="{63F364D2-AC50-48DA-8A5B-7002A4CFA0E6}" dt="2023-04-12T17:20:48.625" v="6807"/>
        <pc:sldMkLst>
          <pc:docMk/>
          <pc:sldMk cId="4051365351" sldId="272"/>
        </pc:sldMkLst>
        <pc:spChg chg="mod">
          <ac:chgData name="Wähnert, Mike" userId="6cc53b40-c2b3-49fd-8886-05aa001ab498" providerId="ADAL" clId="{63F364D2-AC50-48DA-8A5B-7002A4CFA0E6}" dt="2023-04-12T17:20:15.169" v="6804" actId="20577"/>
          <ac:spMkLst>
            <pc:docMk/>
            <pc:sldMk cId="4051365351" sldId="272"/>
            <ac:spMk id="2" creationId="{DCBFDE8E-28E2-426D-8923-22880C05A8A5}"/>
          </ac:spMkLst>
        </pc:spChg>
        <pc:spChg chg="mod">
          <ac:chgData name="Wähnert, Mike" userId="6cc53b40-c2b3-49fd-8886-05aa001ab498" providerId="ADAL" clId="{63F364D2-AC50-48DA-8A5B-7002A4CFA0E6}" dt="2023-04-12T17:15:58.305" v="6604" actId="20577"/>
          <ac:spMkLst>
            <pc:docMk/>
            <pc:sldMk cId="4051365351" sldId="272"/>
            <ac:spMk id="3" creationId="{509323C5-0D20-4EE6-B07D-65ACD51984CF}"/>
          </ac:spMkLst>
        </pc:spChg>
      </pc:sldChg>
      <pc:sldChg chg="addSp delSp modSp new mod">
        <pc:chgData name="Wähnert, Mike" userId="6cc53b40-c2b3-49fd-8886-05aa001ab498" providerId="ADAL" clId="{63F364D2-AC50-48DA-8A5B-7002A4CFA0E6}" dt="2023-04-12T17:31:15.433" v="7292" actId="20577"/>
        <pc:sldMkLst>
          <pc:docMk/>
          <pc:sldMk cId="2039154110" sldId="273"/>
        </pc:sldMkLst>
        <pc:spChg chg="del">
          <ac:chgData name="Wähnert, Mike" userId="6cc53b40-c2b3-49fd-8886-05aa001ab498" providerId="ADAL" clId="{63F364D2-AC50-48DA-8A5B-7002A4CFA0E6}" dt="2023-04-12T17:20:58.766" v="6808" actId="1032"/>
          <ac:spMkLst>
            <pc:docMk/>
            <pc:sldMk cId="2039154110" sldId="273"/>
            <ac:spMk id="2" creationId="{0D6F8D0D-6C5C-44D8-AB3B-CD2F6E9B32C9}"/>
          </ac:spMkLst>
        </pc:spChg>
        <pc:spChg chg="mod">
          <ac:chgData name="Wähnert, Mike" userId="6cc53b40-c2b3-49fd-8886-05aa001ab498" providerId="ADAL" clId="{63F364D2-AC50-48DA-8A5B-7002A4CFA0E6}" dt="2023-04-12T17:21:19.458" v="6842" actId="20577"/>
          <ac:spMkLst>
            <pc:docMk/>
            <pc:sldMk cId="2039154110" sldId="273"/>
            <ac:spMk id="3" creationId="{68A62B9D-BDC6-4150-A7ED-E276FB760D0E}"/>
          </ac:spMkLst>
        </pc:spChg>
        <pc:spChg chg="add del mod">
          <ac:chgData name="Wähnert, Mike" userId="6cc53b40-c2b3-49fd-8886-05aa001ab498" providerId="ADAL" clId="{63F364D2-AC50-48DA-8A5B-7002A4CFA0E6}" dt="2023-04-12T17:26:52.385" v="7079" actId="478"/>
          <ac:spMkLst>
            <pc:docMk/>
            <pc:sldMk cId="2039154110" sldId="273"/>
            <ac:spMk id="7" creationId="{FC741177-0933-42C5-84D5-4E272A11ED31}"/>
          </ac:spMkLst>
        </pc:spChg>
        <pc:graphicFrameChg chg="add mod modGraphic">
          <ac:chgData name="Wähnert, Mike" userId="6cc53b40-c2b3-49fd-8886-05aa001ab498" providerId="ADAL" clId="{63F364D2-AC50-48DA-8A5B-7002A4CFA0E6}" dt="2023-04-12T17:31:15.433" v="7292" actId="20577"/>
          <ac:graphicFrameMkLst>
            <pc:docMk/>
            <pc:sldMk cId="2039154110" sldId="273"/>
            <ac:graphicFrameMk id="6" creationId="{7F0E23CB-2EF5-4A4F-B7E9-84CE0490DEBF}"/>
          </ac:graphicFrameMkLst>
        </pc:graphicFrameChg>
      </pc:sldChg>
    </pc:docChg>
  </pc:docChgLst>
  <pc:docChgLst>
    <pc:chgData name="Wähnert, Mike" userId="6cc53b40-c2b3-49fd-8886-05aa001ab498" providerId="ADAL" clId="{2A52FD5C-94D6-45A2-A15C-95BBFA280123}"/>
    <pc:docChg chg="custSel modSld">
      <pc:chgData name="Wähnert, Mike" userId="6cc53b40-c2b3-49fd-8886-05aa001ab498" providerId="ADAL" clId="{2A52FD5C-94D6-45A2-A15C-95BBFA280123}" dt="2023-04-12T17:37:50.697" v="189" actId="20577"/>
      <pc:docMkLst>
        <pc:docMk/>
      </pc:docMkLst>
      <pc:sldChg chg="modSp">
        <pc:chgData name="Wähnert, Mike" userId="6cc53b40-c2b3-49fd-8886-05aa001ab498" providerId="ADAL" clId="{2A52FD5C-94D6-45A2-A15C-95BBFA280123}" dt="2023-04-12T17:35:54.740" v="102" actId="20577"/>
        <pc:sldMkLst>
          <pc:docMk/>
          <pc:sldMk cId="3047724278" sldId="258"/>
        </pc:sldMkLst>
        <pc:graphicFrameChg chg="mod">
          <ac:chgData name="Wähnert, Mike" userId="6cc53b40-c2b3-49fd-8886-05aa001ab498" providerId="ADAL" clId="{2A52FD5C-94D6-45A2-A15C-95BBFA280123}" dt="2023-04-12T17:35:54.740" v="102" actId="20577"/>
          <ac:graphicFrameMkLst>
            <pc:docMk/>
            <pc:sldMk cId="3047724278" sldId="258"/>
            <ac:graphicFrameMk id="4" creationId="{A329F053-9611-438F-9FF0-7E6C018B4AF8}"/>
          </ac:graphicFrameMkLst>
        </pc:graphicFrameChg>
      </pc:sldChg>
      <pc:sldChg chg="modSp mod">
        <pc:chgData name="Wähnert, Mike" userId="6cc53b40-c2b3-49fd-8886-05aa001ab498" providerId="ADAL" clId="{2A52FD5C-94D6-45A2-A15C-95BBFA280123}" dt="2023-04-12T17:37:50.697" v="189" actId="20577"/>
        <pc:sldMkLst>
          <pc:docMk/>
          <pc:sldMk cId="4051365351" sldId="272"/>
        </pc:sldMkLst>
        <pc:spChg chg="mod">
          <ac:chgData name="Wähnert, Mike" userId="6cc53b40-c2b3-49fd-8886-05aa001ab498" providerId="ADAL" clId="{2A52FD5C-94D6-45A2-A15C-95BBFA280123}" dt="2023-04-12T17:37:50.697" v="189" actId="20577"/>
          <ac:spMkLst>
            <pc:docMk/>
            <pc:sldMk cId="4051365351" sldId="272"/>
            <ac:spMk id="2" creationId="{DCBFDE8E-28E2-426D-8923-22880C05A8A5}"/>
          </ac:spMkLst>
        </pc:spChg>
      </pc:sldChg>
      <pc:sldChg chg="modSp">
        <pc:chgData name="Wähnert, Mike" userId="6cc53b40-c2b3-49fd-8886-05aa001ab498" providerId="ADAL" clId="{2A52FD5C-94D6-45A2-A15C-95BBFA280123}" dt="2023-04-12T17:36:36.176" v="110" actId="20577"/>
        <pc:sldMkLst>
          <pc:docMk/>
          <pc:sldMk cId="2039154110" sldId="273"/>
        </pc:sldMkLst>
        <pc:graphicFrameChg chg="mod">
          <ac:chgData name="Wähnert, Mike" userId="6cc53b40-c2b3-49fd-8886-05aa001ab498" providerId="ADAL" clId="{2A52FD5C-94D6-45A2-A15C-95BBFA280123}" dt="2023-04-12T17:36:36.176" v="110" actId="20577"/>
          <ac:graphicFrameMkLst>
            <pc:docMk/>
            <pc:sldMk cId="2039154110" sldId="273"/>
            <ac:graphicFrameMk id="6" creationId="{7F0E23CB-2EF5-4A4F-B7E9-84CE0490DEBF}"/>
          </ac:graphicFrameMkLst>
        </pc:graphicFrameChg>
      </pc:sldChg>
    </pc:docChg>
  </pc:docChgLst>
  <pc:docChgLst>
    <pc:chgData name="Wähnert, Mike" userId="6cc53b40-c2b3-49fd-8886-05aa001ab498" providerId="ADAL" clId="{C9A12FF8-4068-B744-941A-74F46050178D}"/>
    <pc:docChg chg="addSld modSection">
      <pc:chgData name="Wähnert, Mike" userId="6cc53b40-c2b3-49fd-8886-05aa001ab498" providerId="ADAL" clId="{C9A12FF8-4068-B744-941A-74F46050178D}" dt="2024-07-01T17:20:49.707" v="0" actId="680"/>
      <pc:docMkLst>
        <pc:docMk/>
      </pc:docMkLst>
      <pc:sldChg chg="new">
        <pc:chgData name="Wähnert, Mike" userId="6cc53b40-c2b3-49fd-8886-05aa001ab498" providerId="ADAL" clId="{C9A12FF8-4068-B744-941A-74F46050178D}" dt="2024-07-01T17:20:49.707" v="0" actId="680"/>
        <pc:sldMkLst>
          <pc:docMk/>
          <pc:sldMk cId="773926176" sldId="287"/>
        </pc:sldMkLst>
      </pc:sldChg>
    </pc:docChg>
  </pc:docChgLst>
  <pc:docChgLst>
    <pc:chgData name="Wähnert, Mike" userId="6cc53b40-c2b3-49fd-8886-05aa001ab498" providerId="ADAL" clId="{71954A7E-B648-42D5-B50E-B282A25AAAB8}"/>
    <pc:docChg chg="undo redo custSel addSld delSld modSld sldOrd modSection">
      <pc:chgData name="Wähnert, Mike" userId="6cc53b40-c2b3-49fd-8886-05aa001ab498" providerId="ADAL" clId="{71954A7E-B648-42D5-B50E-B282A25AAAB8}" dt="2023-06-13T13:29:27.353" v="1897" actId="20577"/>
      <pc:docMkLst>
        <pc:docMk/>
      </pc:docMkLst>
      <pc:sldChg chg="modSp mod">
        <pc:chgData name="Wähnert, Mike" userId="6cc53b40-c2b3-49fd-8886-05aa001ab498" providerId="ADAL" clId="{71954A7E-B648-42D5-B50E-B282A25AAAB8}" dt="2023-06-13T08:58:04.652" v="1880" actId="20577"/>
        <pc:sldMkLst>
          <pc:docMk/>
          <pc:sldMk cId="2136439337" sldId="256"/>
        </pc:sldMkLst>
        <pc:spChg chg="mod">
          <ac:chgData name="Wähnert, Mike" userId="6cc53b40-c2b3-49fd-8886-05aa001ab498" providerId="ADAL" clId="{71954A7E-B648-42D5-B50E-B282A25AAAB8}" dt="2023-06-13T08:58:04.652" v="1880" actId="20577"/>
          <ac:spMkLst>
            <pc:docMk/>
            <pc:sldMk cId="2136439337" sldId="256"/>
            <ac:spMk id="3" creationId="{143DBC8B-FF70-423E-AE3E-988A9928E71A}"/>
          </ac:spMkLst>
        </pc:spChg>
      </pc:sldChg>
      <pc:sldChg chg="modSp mod">
        <pc:chgData name="Wähnert, Mike" userId="6cc53b40-c2b3-49fd-8886-05aa001ab498" providerId="ADAL" clId="{71954A7E-B648-42D5-B50E-B282A25AAAB8}" dt="2023-06-13T07:37:05.192" v="15" actId="20577"/>
        <pc:sldMkLst>
          <pc:docMk/>
          <pc:sldMk cId="3420457747" sldId="276"/>
        </pc:sldMkLst>
        <pc:spChg chg="mod">
          <ac:chgData name="Wähnert, Mike" userId="6cc53b40-c2b3-49fd-8886-05aa001ab498" providerId="ADAL" clId="{71954A7E-B648-42D5-B50E-B282A25AAAB8}" dt="2023-06-13T07:37:05.192" v="15" actId="20577"/>
          <ac:spMkLst>
            <pc:docMk/>
            <pc:sldMk cId="3420457747" sldId="276"/>
            <ac:spMk id="31" creationId="{51BA7596-46BE-4DF4-A7E5-B4159DF423CC}"/>
          </ac:spMkLst>
        </pc:spChg>
      </pc:sldChg>
      <pc:sldChg chg="ord">
        <pc:chgData name="Wähnert, Mike" userId="6cc53b40-c2b3-49fd-8886-05aa001ab498" providerId="ADAL" clId="{71954A7E-B648-42D5-B50E-B282A25AAAB8}" dt="2023-06-13T07:37:23.360" v="17"/>
        <pc:sldMkLst>
          <pc:docMk/>
          <pc:sldMk cId="2137964632" sldId="277"/>
        </pc:sldMkLst>
      </pc:sldChg>
      <pc:sldChg chg="modSp new mod">
        <pc:chgData name="Wähnert, Mike" userId="6cc53b40-c2b3-49fd-8886-05aa001ab498" providerId="ADAL" clId="{71954A7E-B648-42D5-B50E-B282A25AAAB8}" dt="2023-06-13T07:47:36.693" v="554" actId="20577"/>
        <pc:sldMkLst>
          <pc:docMk/>
          <pc:sldMk cId="2584946861" sldId="278"/>
        </pc:sldMkLst>
        <pc:spChg chg="mod">
          <ac:chgData name="Wähnert, Mike" userId="6cc53b40-c2b3-49fd-8886-05aa001ab498" providerId="ADAL" clId="{71954A7E-B648-42D5-B50E-B282A25AAAB8}" dt="2023-06-13T07:47:36.693" v="554" actId="20577"/>
          <ac:spMkLst>
            <pc:docMk/>
            <pc:sldMk cId="2584946861" sldId="278"/>
            <ac:spMk id="2" creationId="{6EF74E5B-4621-27F9-8CD4-3C44504D5692}"/>
          </ac:spMkLst>
        </pc:spChg>
        <pc:spChg chg="mod">
          <ac:chgData name="Wähnert, Mike" userId="6cc53b40-c2b3-49fd-8886-05aa001ab498" providerId="ADAL" clId="{71954A7E-B648-42D5-B50E-B282A25AAAB8}" dt="2023-06-13T07:38:32.783" v="31" actId="20577"/>
          <ac:spMkLst>
            <pc:docMk/>
            <pc:sldMk cId="2584946861" sldId="278"/>
            <ac:spMk id="3" creationId="{268B8B75-9DBC-C88F-D849-AE2B5372DBB9}"/>
          </ac:spMkLst>
        </pc:spChg>
      </pc:sldChg>
      <pc:sldChg chg="addSp delSp modSp add mod">
        <pc:chgData name="Wähnert, Mike" userId="6cc53b40-c2b3-49fd-8886-05aa001ab498" providerId="ADAL" clId="{71954A7E-B648-42D5-B50E-B282A25AAAB8}" dt="2023-06-13T07:56:54.121" v="670" actId="20577"/>
        <pc:sldMkLst>
          <pc:docMk/>
          <pc:sldMk cId="1923038456" sldId="279"/>
        </pc:sldMkLst>
        <pc:spChg chg="mod">
          <ac:chgData name="Wähnert, Mike" userId="6cc53b40-c2b3-49fd-8886-05aa001ab498" providerId="ADAL" clId="{71954A7E-B648-42D5-B50E-B282A25AAAB8}" dt="2023-06-13T07:53:22.219" v="602" actId="20577"/>
          <ac:spMkLst>
            <pc:docMk/>
            <pc:sldMk cId="1923038456" sldId="279"/>
            <ac:spMk id="2" creationId="{6EF74E5B-4621-27F9-8CD4-3C44504D5692}"/>
          </ac:spMkLst>
        </pc:spChg>
        <pc:spChg chg="mod">
          <ac:chgData name="Wähnert, Mike" userId="6cc53b40-c2b3-49fd-8886-05aa001ab498" providerId="ADAL" clId="{71954A7E-B648-42D5-B50E-B282A25AAAB8}" dt="2023-06-13T07:56:54.121" v="670" actId="20577"/>
          <ac:spMkLst>
            <pc:docMk/>
            <pc:sldMk cId="1923038456" sldId="279"/>
            <ac:spMk id="3" creationId="{268B8B75-9DBC-C88F-D849-AE2B5372DBB9}"/>
          </ac:spMkLst>
        </pc:spChg>
        <pc:spChg chg="add del mod">
          <ac:chgData name="Wähnert, Mike" userId="6cc53b40-c2b3-49fd-8886-05aa001ab498" providerId="ADAL" clId="{71954A7E-B648-42D5-B50E-B282A25AAAB8}" dt="2023-06-13T07:52:55.540" v="596" actId="478"/>
          <ac:spMkLst>
            <pc:docMk/>
            <pc:sldMk cId="1923038456" sldId="279"/>
            <ac:spMk id="7" creationId="{9FED72DD-A3C2-3F29-3C63-CD622A0EADBC}"/>
          </ac:spMkLst>
        </pc:spChg>
        <pc:spChg chg="add mod">
          <ac:chgData name="Wähnert, Mike" userId="6cc53b40-c2b3-49fd-8886-05aa001ab498" providerId="ADAL" clId="{71954A7E-B648-42D5-B50E-B282A25AAAB8}" dt="2023-06-13T07:53:37.874" v="604"/>
          <ac:spMkLst>
            <pc:docMk/>
            <pc:sldMk cId="1923038456" sldId="279"/>
            <ac:spMk id="9" creationId="{F8148401-725C-6005-E9BA-ADF498AD7F0A}"/>
          </ac:spMkLst>
        </pc:spChg>
        <pc:picChg chg="add del mod">
          <ac:chgData name="Wähnert, Mike" userId="6cc53b40-c2b3-49fd-8886-05aa001ab498" providerId="ADAL" clId="{71954A7E-B648-42D5-B50E-B282A25AAAB8}" dt="2023-06-13T07:52:07.404" v="590" actId="478"/>
          <ac:picMkLst>
            <pc:docMk/>
            <pc:sldMk cId="1923038456" sldId="279"/>
            <ac:picMk id="5" creationId="{CA82E8C4-2DFE-03E6-7112-F2C012825BBE}"/>
          </ac:picMkLst>
        </pc:picChg>
        <pc:picChg chg="add mod">
          <ac:chgData name="Wähnert, Mike" userId="6cc53b40-c2b3-49fd-8886-05aa001ab498" providerId="ADAL" clId="{71954A7E-B648-42D5-B50E-B282A25AAAB8}" dt="2023-06-13T07:53:28.036" v="603" actId="1076"/>
          <ac:picMkLst>
            <pc:docMk/>
            <pc:sldMk cId="1923038456" sldId="279"/>
            <ac:picMk id="6" creationId="{E99F2B62-26CE-4721-ACD0-D48F3B70FAE4}"/>
          </ac:picMkLst>
        </pc:picChg>
        <pc:picChg chg="add mod">
          <ac:chgData name="Wähnert, Mike" userId="6cc53b40-c2b3-49fd-8886-05aa001ab498" providerId="ADAL" clId="{71954A7E-B648-42D5-B50E-B282A25AAAB8}" dt="2023-06-13T07:52:18.682" v="591"/>
          <ac:picMkLst>
            <pc:docMk/>
            <pc:sldMk cId="1923038456" sldId="279"/>
            <ac:picMk id="8" creationId="{BB35B5DC-4301-D3B2-F1DB-DDA0C818D745}"/>
          </ac:picMkLst>
        </pc:picChg>
      </pc:sldChg>
      <pc:sldChg chg="addSp delSp modSp add mod">
        <pc:chgData name="Wähnert, Mike" userId="6cc53b40-c2b3-49fd-8886-05aa001ab498" providerId="ADAL" clId="{71954A7E-B648-42D5-B50E-B282A25AAAB8}" dt="2023-06-13T07:57:47.560" v="710"/>
        <pc:sldMkLst>
          <pc:docMk/>
          <pc:sldMk cId="2996421817" sldId="280"/>
        </pc:sldMkLst>
        <pc:spChg chg="del">
          <ac:chgData name="Wähnert, Mike" userId="6cc53b40-c2b3-49fd-8886-05aa001ab498" providerId="ADAL" clId="{71954A7E-B648-42D5-B50E-B282A25AAAB8}" dt="2023-06-13T07:57:40.478" v="709" actId="478"/>
          <ac:spMkLst>
            <pc:docMk/>
            <pc:sldMk cId="2996421817" sldId="280"/>
            <ac:spMk id="2" creationId="{6EF74E5B-4621-27F9-8CD4-3C44504D5692}"/>
          </ac:spMkLst>
        </pc:spChg>
        <pc:spChg chg="del mod">
          <ac:chgData name="Wähnert, Mike" userId="6cc53b40-c2b3-49fd-8886-05aa001ab498" providerId="ADAL" clId="{71954A7E-B648-42D5-B50E-B282A25AAAB8}" dt="2023-06-13T07:57:00.918" v="671" actId="478"/>
          <ac:spMkLst>
            <pc:docMk/>
            <pc:sldMk cId="2996421817" sldId="280"/>
            <ac:spMk id="3" creationId="{268B8B75-9DBC-C88F-D849-AE2B5372DBB9}"/>
          </ac:spMkLst>
        </pc:spChg>
        <pc:spChg chg="add del mod">
          <ac:chgData name="Wähnert, Mike" userId="6cc53b40-c2b3-49fd-8886-05aa001ab498" providerId="ADAL" clId="{71954A7E-B648-42D5-B50E-B282A25AAAB8}" dt="2023-06-13T07:57:05.427" v="673" actId="478"/>
          <ac:spMkLst>
            <pc:docMk/>
            <pc:sldMk cId="2996421817" sldId="280"/>
            <ac:spMk id="5" creationId="{24027A66-899F-C4B0-FB9A-F811E16C0223}"/>
          </ac:spMkLst>
        </pc:spChg>
        <pc:spChg chg="add mod">
          <ac:chgData name="Wähnert, Mike" userId="6cc53b40-c2b3-49fd-8886-05aa001ab498" providerId="ADAL" clId="{71954A7E-B648-42D5-B50E-B282A25AAAB8}" dt="2023-06-13T07:57:29.956" v="707" actId="6549"/>
          <ac:spMkLst>
            <pc:docMk/>
            <pc:sldMk cId="2996421817" sldId="280"/>
            <ac:spMk id="7" creationId="{F5B52DE6-6428-3D4A-8D82-C63F5A3FD9B3}"/>
          </ac:spMkLst>
        </pc:spChg>
        <pc:spChg chg="add mod">
          <ac:chgData name="Wähnert, Mike" userId="6cc53b40-c2b3-49fd-8886-05aa001ab498" providerId="ADAL" clId="{71954A7E-B648-42D5-B50E-B282A25AAAB8}" dt="2023-06-13T07:57:40.478" v="709" actId="478"/>
          <ac:spMkLst>
            <pc:docMk/>
            <pc:sldMk cId="2996421817" sldId="280"/>
            <ac:spMk id="11" creationId="{9B9700C0-C522-BA1D-02BB-A085287055A8}"/>
          </ac:spMkLst>
        </pc:spChg>
        <pc:spChg chg="add mod">
          <ac:chgData name="Wähnert, Mike" userId="6cc53b40-c2b3-49fd-8886-05aa001ab498" providerId="ADAL" clId="{71954A7E-B648-42D5-B50E-B282A25AAAB8}" dt="2023-06-13T07:57:47.560" v="710"/>
          <ac:spMkLst>
            <pc:docMk/>
            <pc:sldMk cId="2996421817" sldId="280"/>
            <ac:spMk id="14" creationId="{83C06209-6A06-5B6E-482F-DE44A8BAE4AB}"/>
          </ac:spMkLst>
        </pc:spChg>
        <pc:picChg chg="del">
          <ac:chgData name="Wähnert, Mike" userId="6cc53b40-c2b3-49fd-8886-05aa001ab498" providerId="ADAL" clId="{71954A7E-B648-42D5-B50E-B282A25AAAB8}" dt="2023-06-13T07:57:38.354" v="708" actId="478"/>
          <ac:picMkLst>
            <pc:docMk/>
            <pc:sldMk cId="2996421817" sldId="280"/>
            <ac:picMk id="6" creationId="{E99F2B62-26CE-4721-ACD0-D48F3B70FAE4}"/>
          </ac:picMkLst>
        </pc:picChg>
        <pc:picChg chg="del">
          <ac:chgData name="Wähnert, Mike" userId="6cc53b40-c2b3-49fd-8886-05aa001ab498" providerId="ADAL" clId="{71954A7E-B648-42D5-B50E-B282A25AAAB8}" dt="2023-06-13T07:57:38.354" v="708" actId="478"/>
          <ac:picMkLst>
            <pc:docMk/>
            <pc:sldMk cId="2996421817" sldId="280"/>
            <ac:picMk id="8" creationId="{BB35B5DC-4301-D3B2-F1DB-DDA0C818D745}"/>
          </ac:picMkLst>
        </pc:picChg>
        <pc:picChg chg="add mod">
          <ac:chgData name="Wähnert, Mike" userId="6cc53b40-c2b3-49fd-8886-05aa001ab498" providerId="ADAL" clId="{71954A7E-B648-42D5-B50E-B282A25AAAB8}" dt="2023-06-13T07:57:47.560" v="710"/>
          <ac:picMkLst>
            <pc:docMk/>
            <pc:sldMk cId="2996421817" sldId="280"/>
            <ac:picMk id="12" creationId="{153837EB-8263-5AD0-4CDA-C75B123A3569}"/>
          </ac:picMkLst>
        </pc:picChg>
        <pc:picChg chg="add mod">
          <ac:chgData name="Wähnert, Mike" userId="6cc53b40-c2b3-49fd-8886-05aa001ab498" providerId="ADAL" clId="{71954A7E-B648-42D5-B50E-B282A25AAAB8}" dt="2023-06-13T07:57:47.560" v="710"/>
          <ac:picMkLst>
            <pc:docMk/>
            <pc:sldMk cId="2996421817" sldId="280"/>
            <ac:picMk id="13" creationId="{12F79BF7-4DE9-3F32-0B74-4D378708C2F1}"/>
          </ac:picMkLst>
        </pc:picChg>
      </pc:sldChg>
      <pc:sldChg chg="add del">
        <pc:chgData name="Wähnert, Mike" userId="6cc53b40-c2b3-49fd-8886-05aa001ab498" providerId="ADAL" clId="{71954A7E-B648-42D5-B50E-B282A25AAAB8}" dt="2023-06-13T07:55:26.708" v="627" actId="47"/>
        <pc:sldMkLst>
          <pc:docMk/>
          <pc:sldMk cId="3947409855" sldId="280"/>
        </pc:sldMkLst>
      </pc:sldChg>
      <pc:sldChg chg="modSp new mod ord">
        <pc:chgData name="Wähnert, Mike" userId="6cc53b40-c2b3-49fd-8886-05aa001ab498" providerId="ADAL" clId="{71954A7E-B648-42D5-B50E-B282A25AAAB8}" dt="2023-06-13T08:21:01.227" v="1365" actId="313"/>
        <pc:sldMkLst>
          <pc:docMk/>
          <pc:sldMk cId="904949197" sldId="281"/>
        </pc:sldMkLst>
        <pc:spChg chg="mod">
          <ac:chgData name="Wähnert, Mike" userId="6cc53b40-c2b3-49fd-8886-05aa001ab498" providerId="ADAL" clId="{71954A7E-B648-42D5-B50E-B282A25AAAB8}" dt="2023-06-13T08:21:01.227" v="1365" actId="313"/>
          <ac:spMkLst>
            <pc:docMk/>
            <pc:sldMk cId="904949197" sldId="281"/>
            <ac:spMk id="2" creationId="{36BD3887-1810-C39B-3F09-1F71F2EB519D}"/>
          </ac:spMkLst>
        </pc:spChg>
        <pc:spChg chg="mod">
          <ac:chgData name="Wähnert, Mike" userId="6cc53b40-c2b3-49fd-8886-05aa001ab498" providerId="ADAL" clId="{71954A7E-B648-42D5-B50E-B282A25AAAB8}" dt="2023-06-13T08:00:30.660" v="744" actId="20577"/>
          <ac:spMkLst>
            <pc:docMk/>
            <pc:sldMk cId="904949197" sldId="281"/>
            <ac:spMk id="3" creationId="{9F91237C-7AE0-436D-9BAB-8090E7B8B06C}"/>
          </ac:spMkLst>
        </pc:spChg>
      </pc:sldChg>
      <pc:sldChg chg="add del">
        <pc:chgData name="Wähnert, Mike" userId="6cc53b40-c2b3-49fd-8886-05aa001ab498" providerId="ADAL" clId="{71954A7E-B648-42D5-B50E-B282A25AAAB8}" dt="2023-06-13T08:00:05.693" v="714" actId="47"/>
        <pc:sldMkLst>
          <pc:docMk/>
          <pc:sldMk cId="1676474030" sldId="281"/>
        </pc:sldMkLst>
      </pc:sldChg>
      <pc:sldChg chg="add del">
        <pc:chgData name="Wähnert, Mike" userId="6cc53b40-c2b3-49fd-8886-05aa001ab498" providerId="ADAL" clId="{71954A7E-B648-42D5-B50E-B282A25AAAB8}" dt="2023-06-13T07:55:25.558" v="626" actId="47"/>
        <pc:sldMkLst>
          <pc:docMk/>
          <pc:sldMk cId="3094780678" sldId="281"/>
        </pc:sldMkLst>
      </pc:sldChg>
      <pc:sldChg chg="add del">
        <pc:chgData name="Wähnert, Mike" userId="6cc53b40-c2b3-49fd-8886-05aa001ab498" providerId="ADAL" clId="{71954A7E-B648-42D5-B50E-B282A25AAAB8}" dt="2023-06-13T07:59:43.651" v="712" actId="47"/>
        <pc:sldMkLst>
          <pc:docMk/>
          <pc:sldMk cId="3733244512" sldId="281"/>
        </pc:sldMkLst>
      </pc:sldChg>
      <pc:sldChg chg="add del">
        <pc:chgData name="Wähnert, Mike" userId="6cc53b40-c2b3-49fd-8886-05aa001ab498" providerId="ADAL" clId="{71954A7E-B648-42D5-B50E-B282A25AAAB8}" dt="2023-06-13T07:55:22.436" v="625" actId="47"/>
        <pc:sldMkLst>
          <pc:docMk/>
          <pc:sldMk cId="816491285" sldId="282"/>
        </pc:sldMkLst>
      </pc:sldChg>
      <pc:sldChg chg="modSp add del mod">
        <pc:chgData name="Wähnert, Mike" userId="6cc53b40-c2b3-49fd-8886-05aa001ab498" providerId="ADAL" clId="{71954A7E-B648-42D5-B50E-B282A25AAAB8}" dt="2023-06-13T08:21:49.301" v="1386" actId="47"/>
        <pc:sldMkLst>
          <pc:docMk/>
          <pc:sldMk cId="890803977" sldId="282"/>
        </pc:sldMkLst>
        <pc:spChg chg="mod">
          <ac:chgData name="Wähnert, Mike" userId="6cc53b40-c2b3-49fd-8886-05aa001ab498" providerId="ADAL" clId="{71954A7E-B648-42D5-B50E-B282A25AAAB8}" dt="2023-06-13T08:21:45.097" v="1385" actId="20577"/>
          <ac:spMkLst>
            <pc:docMk/>
            <pc:sldMk cId="890803977" sldId="282"/>
            <ac:spMk id="2" creationId="{36BD3887-1810-C39B-3F09-1F71F2EB519D}"/>
          </ac:spMkLst>
        </pc:spChg>
      </pc:sldChg>
      <pc:sldChg chg="modSp add mod">
        <pc:chgData name="Wähnert, Mike" userId="6cc53b40-c2b3-49fd-8886-05aa001ab498" providerId="ADAL" clId="{71954A7E-B648-42D5-B50E-B282A25AAAB8}" dt="2023-06-13T08:52:24.781" v="1762" actId="20577"/>
        <pc:sldMkLst>
          <pc:docMk/>
          <pc:sldMk cId="3285804302" sldId="282"/>
        </pc:sldMkLst>
        <pc:spChg chg="mod">
          <ac:chgData name="Wähnert, Mike" userId="6cc53b40-c2b3-49fd-8886-05aa001ab498" providerId="ADAL" clId="{71954A7E-B648-42D5-B50E-B282A25AAAB8}" dt="2023-06-13T08:52:24.781" v="1762" actId="20577"/>
          <ac:spMkLst>
            <pc:docMk/>
            <pc:sldMk cId="3285804302" sldId="282"/>
            <ac:spMk id="2" creationId="{36BD3887-1810-C39B-3F09-1F71F2EB519D}"/>
          </ac:spMkLst>
        </pc:spChg>
      </pc:sldChg>
      <pc:sldChg chg="addSp modSp new mod">
        <pc:chgData name="Wähnert, Mike" userId="6cc53b40-c2b3-49fd-8886-05aa001ab498" providerId="ADAL" clId="{71954A7E-B648-42D5-B50E-B282A25AAAB8}" dt="2023-06-13T13:29:27.353" v="1897" actId="20577"/>
        <pc:sldMkLst>
          <pc:docMk/>
          <pc:sldMk cId="32284510" sldId="283"/>
        </pc:sldMkLst>
        <pc:spChg chg="mod">
          <ac:chgData name="Wähnert, Mike" userId="6cc53b40-c2b3-49fd-8886-05aa001ab498" providerId="ADAL" clId="{71954A7E-B648-42D5-B50E-B282A25AAAB8}" dt="2023-06-13T08:54:36.929" v="1874" actId="20577"/>
          <ac:spMkLst>
            <pc:docMk/>
            <pc:sldMk cId="32284510" sldId="283"/>
            <ac:spMk id="2" creationId="{6C2CFF95-AA0D-189F-29FD-77E95AB4C9F9}"/>
          </ac:spMkLst>
        </pc:spChg>
        <pc:spChg chg="mod">
          <ac:chgData name="Wähnert, Mike" userId="6cc53b40-c2b3-49fd-8886-05aa001ab498" providerId="ADAL" clId="{71954A7E-B648-42D5-B50E-B282A25AAAB8}" dt="2023-06-13T08:53:01.612" v="1789"/>
          <ac:spMkLst>
            <pc:docMk/>
            <pc:sldMk cId="32284510" sldId="283"/>
            <ac:spMk id="3" creationId="{28D0231E-391C-A12F-734A-03B90A31F354}"/>
          </ac:spMkLst>
        </pc:spChg>
        <pc:spChg chg="add mod">
          <ac:chgData name="Wähnert, Mike" userId="6cc53b40-c2b3-49fd-8886-05aa001ab498" providerId="ADAL" clId="{71954A7E-B648-42D5-B50E-B282A25AAAB8}" dt="2023-06-13T13:29:27.353" v="1897" actId="20577"/>
          <ac:spMkLst>
            <pc:docMk/>
            <pc:sldMk cId="32284510" sldId="283"/>
            <ac:spMk id="4" creationId="{63D5275F-4E5B-85C6-E102-E23C44B90CE4}"/>
          </ac:spMkLst>
        </pc:spChg>
        <pc:picChg chg="add mod">
          <ac:chgData name="Wähnert, Mike" userId="6cc53b40-c2b3-49fd-8886-05aa001ab498" providerId="ADAL" clId="{71954A7E-B648-42D5-B50E-B282A25AAAB8}" dt="2023-06-13T08:54:25.236" v="1870" actId="1076"/>
          <ac:picMkLst>
            <pc:docMk/>
            <pc:sldMk cId="32284510" sldId="283"/>
            <ac:picMk id="5" creationId="{7EDD7CB3-B09E-0D95-31DC-C6E9F1AB0E75}"/>
          </ac:picMkLst>
        </pc:picChg>
      </pc:sldChg>
    </pc:docChg>
  </pc:docChgLst>
  <pc:docChgLst>
    <pc:chgData name="Wähnert, Mike" userId="6cc53b40-c2b3-49fd-8886-05aa001ab498" providerId="ADAL" clId="{23CBCCBD-0968-694F-BE26-1BB98A459C68}"/>
    <pc:docChg chg="modSld sldOrd modSection">
      <pc:chgData name="Wähnert, Mike" userId="6cc53b40-c2b3-49fd-8886-05aa001ab498" providerId="ADAL" clId="{23CBCCBD-0968-694F-BE26-1BB98A459C68}" dt="2024-07-05T14:08:18.865" v="39" actId="20577"/>
      <pc:docMkLst>
        <pc:docMk/>
      </pc:docMkLst>
      <pc:sldChg chg="modSp mod">
        <pc:chgData name="Wähnert, Mike" userId="6cc53b40-c2b3-49fd-8886-05aa001ab498" providerId="ADAL" clId="{23CBCCBD-0968-694F-BE26-1BB98A459C68}" dt="2024-07-05T08:06:47.950" v="1" actId="20577"/>
        <pc:sldMkLst>
          <pc:docMk/>
          <pc:sldMk cId="2136439337" sldId="256"/>
        </pc:sldMkLst>
        <pc:spChg chg="mod">
          <ac:chgData name="Wähnert, Mike" userId="6cc53b40-c2b3-49fd-8886-05aa001ab498" providerId="ADAL" clId="{23CBCCBD-0968-694F-BE26-1BB98A459C68}" dt="2024-07-05T08:06:47.950" v="1" actId="20577"/>
          <ac:spMkLst>
            <pc:docMk/>
            <pc:sldMk cId="2136439337" sldId="256"/>
            <ac:spMk id="3" creationId="{143DBC8B-FF70-423E-AE3E-988A9928E71A}"/>
          </ac:spMkLst>
        </pc:spChg>
      </pc:sldChg>
      <pc:sldChg chg="modSp">
        <pc:chgData name="Wähnert, Mike" userId="6cc53b40-c2b3-49fd-8886-05aa001ab498" providerId="ADAL" clId="{23CBCCBD-0968-694F-BE26-1BB98A459C68}" dt="2024-07-05T08:10:05.877" v="4" actId="20577"/>
        <pc:sldMkLst>
          <pc:docMk/>
          <pc:sldMk cId="3047724278" sldId="258"/>
        </pc:sldMkLst>
        <pc:graphicFrameChg chg="mod">
          <ac:chgData name="Wähnert, Mike" userId="6cc53b40-c2b3-49fd-8886-05aa001ab498" providerId="ADAL" clId="{23CBCCBD-0968-694F-BE26-1BB98A459C68}" dt="2024-07-05T08:10:05.877" v="4" actId="20577"/>
          <ac:graphicFrameMkLst>
            <pc:docMk/>
            <pc:sldMk cId="3047724278" sldId="258"/>
            <ac:graphicFrameMk id="4" creationId="{A329F053-9611-438F-9FF0-7E6C018B4AF8}"/>
          </ac:graphicFrameMkLst>
        </pc:graphicFrameChg>
      </pc:sldChg>
      <pc:sldChg chg="modSp mod">
        <pc:chgData name="Wähnert, Mike" userId="6cc53b40-c2b3-49fd-8886-05aa001ab498" providerId="ADAL" clId="{23CBCCBD-0968-694F-BE26-1BB98A459C68}" dt="2024-07-05T14:08:18.865" v="39" actId="20577"/>
        <pc:sldMkLst>
          <pc:docMk/>
          <pc:sldMk cId="2115398117" sldId="265"/>
        </pc:sldMkLst>
        <pc:spChg chg="mod">
          <ac:chgData name="Wähnert, Mike" userId="6cc53b40-c2b3-49fd-8886-05aa001ab498" providerId="ADAL" clId="{23CBCCBD-0968-694F-BE26-1BB98A459C68}" dt="2024-07-05T14:08:18.865" v="39" actId="20577"/>
          <ac:spMkLst>
            <pc:docMk/>
            <pc:sldMk cId="2115398117" sldId="265"/>
            <ac:spMk id="2" creationId="{5181094E-4F00-45BC-ACB4-9834B0794EA1}"/>
          </ac:spMkLst>
        </pc:spChg>
      </pc:sldChg>
      <pc:sldChg chg="ord">
        <pc:chgData name="Wähnert, Mike" userId="6cc53b40-c2b3-49fd-8886-05aa001ab498" providerId="ADAL" clId="{23CBCCBD-0968-694F-BE26-1BB98A459C68}" dt="2024-07-05T14:07:05.653" v="7" actId="20578"/>
        <pc:sldMkLst>
          <pc:docMk/>
          <pc:sldMk cId="224027359" sldId="275"/>
        </pc:sldMkLst>
      </pc:sldChg>
      <pc:sldChg chg="modSp mod ord">
        <pc:chgData name="Wähnert, Mike" userId="6cc53b40-c2b3-49fd-8886-05aa001ab498" providerId="ADAL" clId="{23CBCCBD-0968-694F-BE26-1BB98A459C68}" dt="2024-07-05T14:07:39.767" v="35" actId="20577"/>
        <pc:sldMkLst>
          <pc:docMk/>
          <pc:sldMk cId="4266297030" sldId="286"/>
        </pc:sldMkLst>
        <pc:spChg chg="mod">
          <ac:chgData name="Wähnert, Mike" userId="6cc53b40-c2b3-49fd-8886-05aa001ab498" providerId="ADAL" clId="{23CBCCBD-0968-694F-BE26-1BB98A459C68}" dt="2024-07-05T14:07:39.767" v="35" actId="20577"/>
          <ac:spMkLst>
            <pc:docMk/>
            <pc:sldMk cId="4266297030" sldId="286"/>
            <ac:spMk id="3" creationId="{63864020-CD3C-D7F8-167E-32936438151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43B6DF-29CB-4AF4-BEF8-0DDD8AB5BCAB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90B4B797-4EED-4E26-BAE1-A9072B2B604D}">
      <dgm:prSet phldrT="[Text]"/>
      <dgm:spPr/>
      <dgm:t>
        <a:bodyPr/>
        <a:lstStyle/>
        <a:p>
          <a:pPr algn="l"/>
          <a:r>
            <a:rPr lang="en-US" dirty="0"/>
            <a:t>Level 1: Worked with XML/JSON REST APIs before.</a:t>
          </a:r>
        </a:p>
      </dgm:t>
    </dgm:pt>
    <dgm:pt modelId="{086EEDE0-29B5-4A94-8BBC-76C1BC003801}" type="parTrans" cxnId="{55FC90BC-4621-465D-9473-9B83C28CA5EA}">
      <dgm:prSet/>
      <dgm:spPr/>
      <dgm:t>
        <a:bodyPr/>
        <a:lstStyle/>
        <a:p>
          <a:pPr algn="l"/>
          <a:endParaRPr lang="en-US"/>
        </a:p>
      </dgm:t>
    </dgm:pt>
    <dgm:pt modelId="{232118A0-103B-4CA3-B1E1-7CE529FAC46F}" type="sibTrans" cxnId="{55FC90BC-4621-465D-9473-9B83C28CA5EA}">
      <dgm:prSet/>
      <dgm:spPr/>
      <dgm:t>
        <a:bodyPr/>
        <a:lstStyle/>
        <a:p>
          <a:pPr algn="l"/>
          <a:endParaRPr lang="en-US"/>
        </a:p>
      </dgm:t>
    </dgm:pt>
    <dgm:pt modelId="{1AF1AD51-C254-44CE-8647-F2538D3BC098}">
      <dgm:prSet phldrT="[Text]"/>
      <dgm:spPr/>
      <dgm:t>
        <a:bodyPr/>
        <a:lstStyle/>
        <a:p>
          <a:pPr algn="l"/>
          <a:r>
            <a:rPr lang="en-US" dirty="0"/>
            <a:t>Level 2: Worked with one concrete FHIR API before.</a:t>
          </a:r>
        </a:p>
      </dgm:t>
    </dgm:pt>
    <dgm:pt modelId="{79FF15F7-FFEA-4322-8C45-A4E9CB102081}" type="parTrans" cxnId="{5AC4DB54-F6DB-4A00-AA39-DF47CA9AC828}">
      <dgm:prSet/>
      <dgm:spPr/>
      <dgm:t>
        <a:bodyPr/>
        <a:lstStyle/>
        <a:p>
          <a:pPr algn="l"/>
          <a:endParaRPr lang="en-US"/>
        </a:p>
      </dgm:t>
    </dgm:pt>
    <dgm:pt modelId="{5F4131AA-D88B-4A7B-B1CA-B75207076502}" type="sibTrans" cxnId="{5AC4DB54-F6DB-4A00-AA39-DF47CA9AC828}">
      <dgm:prSet/>
      <dgm:spPr/>
      <dgm:t>
        <a:bodyPr/>
        <a:lstStyle/>
        <a:p>
          <a:pPr algn="l"/>
          <a:endParaRPr lang="en-US"/>
        </a:p>
      </dgm:t>
    </dgm:pt>
    <dgm:pt modelId="{44208FBE-8ED3-4889-AB97-894F8CBF7940}">
      <dgm:prSet phldrT="[Text]"/>
      <dgm:spPr/>
      <dgm:t>
        <a:bodyPr/>
        <a:lstStyle/>
        <a:p>
          <a:pPr algn="l"/>
          <a:r>
            <a:rPr lang="en-US" dirty="0"/>
            <a:t>Level 5: Implementer of a FHIR store, API  </a:t>
          </a:r>
        </a:p>
      </dgm:t>
    </dgm:pt>
    <dgm:pt modelId="{4F5DD152-F4C7-4291-A8BB-957BD6EEDB7E}" type="parTrans" cxnId="{7DFF15BD-5F1E-4C64-99FA-0AED064B9661}">
      <dgm:prSet/>
      <dgm:spPr/>
      <dgm:t>
        <a:bodyPr/>
        <a:lstStyle/>
        <a:p>
          <a:pPr algn="l"/>
          <a:endParaRPr lang="en-US"/>
        </a:p>
      </dgm:t>
    </dgm:pt>
    <dgm:pt modelId="{10270F9F-7105-470C-A494-32AAF291CCF6}" type="sibTrans" cxnId="{7DFF15BD-5F1E-4C64-99FA-0AED064B9661}">
      <dgm:prSet/>
      <dgm:spPr/>
      <dgm:t>
        <a:bodyPr/>
        <a:lstStyle/>
        <a:p>
          <a:pPr algn="l"/>
          <a:endParaRPr lang="en-US"/>
        </a:p>
      </dgm:t>
    </dgm:pt>
    <dgm:pt modelId="{B3FAE07C-29AB-4713-A233-A6BBF0FDE454}">
      <dgm:prSet phldrT="[Text]"/>
      <dgm:spPr/>
      <dgm:t>
        <a:bodyPr/>
        <a:lstStyle/>
        <a:p>
          <a:pPr algn="l"/>
          <a:r>
            <a:rPr lang="en-US" dirty="0"/>
            <a:t>Level 6: I know FHIR CQL!</a:t>
          </a:r>
        </a:p>
      </dgm:t>
    </dgm:pt>
    <dgm:pt modelId="{C037F5A3-749A-4F54-9EF2-D2797612BE2F}" type="parTrans" cxnId="{CDB87A34-5181-4CE3-BF23-98745BEEB130}">
      <dgm:prSet/>
      <dgm:spPr/>
      <dgm:t>
        <a:bodyPr/>
        <a:lstStyle/>
        <a:p>
          <a:pPr algn="l"/>
          <a:endParaRPr lang="en-US"/>
        </a:p>
      </dgm:t>
    </dgm:pt>
    <dgm:pt modelId="{1DAD23E0-A0E9-4078-B1D2-BB3678F1B329}" type="sibTrans" cxnId="{CDB87A34-5181-4CE3-BF23-98745BEEB130}">
      <dgm:prSet/>
      <dgm:spPr/>
      <dgm:t>
        <a:bodyPr/>
        <a:lstStyle/>
        <a:p>
          <a:pPr algn="l"/>
          <a:endParaRPr lang="en-US"/>
        </a:p>
      </dgm:t>
    </dgm:pt>
    <dgm:pt modelId="{D0436BC1-BCBA-476E-ADEB-5170846B29B5}">
      <dgm:prSet phldrT="[Text]"/>
      <dgm:spPr/>
      <dgm:t>
        <a:bodyPr/>
        <a:lstStyle/>
        <a:p>
          <a:pPr algn="l"/>
          <a:r>
            <a:rPr lang="en-US" dirty="0"/>
            <a:t>Level 0: No API experience.</a:t>
          </a:r>
        </a:p>
      </dgm:t>
    </dgm:pt>
    <dgm:pt modelId="{D704ED42-A85D-4FBE-A5D1-C3818E60BB32}" type="parTrans" cxnId="{B5F9A994-53A7-4C5C-8371-DF2596CEFC0A}">
      <dgm:prSet/>
      <dgm:spPr/>
      <dgm:t>
        <a:bodyPr/>
        <a:lstStyle/>
        <a:p>
          <a:pPr algn="l"/>
          <a:endParaRPr lang="en-US"/>
        </a:p>
      </dgm:t>
    </dgm:pt>
    <dgm:pt modelId="{23DCA8FC-3FF8-4D24-A5E4-A13B296F3E8F}" type="sibTrans" cxnId="{B5F9A994-53A7-4C5C-8371-DF2596CEFC0A}">
      <dgm:prSet/>
      <dgm:spPr/>
      <dgm:t>
        <a:bodyPr/>
        <a:lstStyle/>
        <a:p>
          <a:pPr algn="l"/>
          <a:endParaRPr lang="en-US"/>
        </a:p>
      </dgm:t>
    </dgm:pt>
    <dgm:pt modelId="{DA0C93BE-4154-4989-81EB-BE732C220644}">
      <dgm:prSet phldrT="[Text]"/>
      <dgm:spPr/>
      <dgm:t>
        <a:bodyPr/>
        <a:lstStyle/>
        <a:p>
          <a:pPr algn="l"/>
          <a:r>
            <a:rPr lang="en-US" dirty="0"/>
            <a:t>Level 4 Designed new profiles, structure definitions or implementation guides before.</a:t>
          </a:r>
        </a:p>
      </dgm:t>
    </dgm:pt>
    <dgm:pt modelId="{7F4F2B5B-9268-4969-835B-EB86D28B1EA0}" type="parTrans" cxnId="{0F886497-8C46-4B8F-80AD-02EF5E8C8C51}">
      <dgm:prSet/>
      <dgm:spPr/>
      <dgm:t>
        <a:bodyPr/>
        <a:lstStyle/>
        <a:p>
          <a:pPr algn="l"/>
          <a:endParaRPr lang="en-US"/>
        </a:p>
      </dgm:t>
    </dgm:pt>
    <dgm:pt modelId="{74031D6F-C9DC-4C19-BE5E-F2DF5FE02FBC}" type="sibTrans" cxnId="{0F886497-8C46-4B8F-80AD-02EF5E8C8C51}">
      <dgm:prSet/>
      <dgm:spPr/>
      <dgm:t>
        <a:bodyPr/>
        <a:lstStyle/>
        <a:p>
          <a:pPr algn="l"/>
          <a:endParaRPr lang="en-US"/>
        </a:p>
      </dgm:t>
    </dgm:pt>
    <dgm:pt modelId="{61106A12-42BA-46FC-BC09-05298A0F1DCF}">
      <dgm:prSet phldrT="[Text]"/>
      <dgm:spPr/>
      <dgm:t>
        <a:bodyPr/>
        <a:lstStyle/>
        <a:p>
          <a:pPr algn="l"/>
          <a:r>
            <a:rPr lang="en-US" dirty="0"/>
            <a:t>Level 3: Worked with multiple FHIR APIs and profiling before.</a:t>
          </a:r>
        </a:p>
      </dgm:t>
    </dgm:pt>
    <dgm:pt modelId="{8F99CFF6-C167-4946-94C7-D9D08341D593}" type="parTrans" cxnId="{472E3140-B9C9-4680-9EE5-543070E78E6E}">
      <dgm:prSet/>
      <dgm:spPr/>
      <dgm:t>
        <a:bodyPr/>
        <a:lstStyle/>
        <a:p>
          <a:pPr algn="l"/>
          <a:endParaRPr lang="en-US"/>
        </a:p>
      </dgm:t>
    </dgm:pt>
    <dgm:pt modelId="{134AF3EF-FA46-4AFA-8F87-55A9A3B200C8}" type="sibTrans" cxnId="{472E3140-B9C9-4680-9EE5-543070E78E6E}">
      <dgm:prSet/>
      <dgm:spPr/>
      <dgm:t>
        <a:bodyPr/>
        <a:lstStyle/>
        <a:p>
          <a:pPr algn="l"/>
          <a:endParaRPr lang="en-US"/>
        </a:p>
      </dgm:t>
    </dgm:pt>
    <dgm:pt modelId="{52012B1E-D3C1-4AE2-891A-701549A70BDC}">
      <dgm:prSet phldrT="[Text]"/>
      <dgm:spPr/>
      <dgm:t>
        <a:bodyPr/>
        <a:lstStyle/>
        <a:p>
          <a:pPr algn="l"/>
          <a:r>
            <a:rPr lang="en-US" dirty="0"/>
            <a:t>Level 6: I am member of the FHIR technical board in my country</a:t>
          </a:r>
        </a:p>
      </dgm:t>
    </dgm:pt>
    <dgm:pt modelId="{9FBBC12B-42D1-454C-94DB-452131B6F3C3}" type="parTrans" cxnId="{553EA253-2273-42BB-8B03-8248502D3B0F}">
      <dgm:prSet/>
      <dgm:spPr/>
      <dgm:t>
        <a:bodyPr/>
        <a:lstStyle/>
        <a:p>
          <a:pPr algn="l"/>
          <a:endParaRPr lang="en-US"/>
        </a:p>
      </dgm:t>
    </dgm:pt>
    <dgm:pt modelId="{84AA01BC-F366-483C-9AAF-BD8A59BCAA4A}" type="sibTrans" cxnId="{553EA253-2273-42BB-8B03-8248502D3B0F}">
      <dgm:prSet/>
      <dgm:spPr/>
      <dgm:t>
        <a:bodyPr/>
        <a:lstStyle/>
        <a:p>
          <a:pPr algn="l"/>
          <a:endParaRPr lang="en-US"/>
        </a:p>
      </dgm:t>
    </dgm:pt>
    <dgm:pt modelId="{203ED987-7391-4DDC-8BBB-2AF07038C422}">
      <dgm:prSet phldrT="[Text]"/>
      <dgm:spPr/>
      <dgm:t>
        <a:bodyPr/>
        <a:lstStyle/>
        <a:p>
          <a:pPr algn="l"/>
          <a:r>
            <a:rPr lang="en-US" dirty="0"/>
            <a:t>Level 7: Call me for the dev team!</a:t>
          </a:r>
        </a:p>
      </dgm:t>
    </dgm:pt>
    <dgm:pt modelId="{12943D38-4FB6-4859-9011-F9150B1596B0}" type="parTrans" cxnId="{DA4A544F-1DD7-4E35-9348-0BE93259A741}">
      <dgm:prSet/>
      <dgm:spPr/>
      <dgm:t>
        <a:bodyPr/>
        <a:lstStyle/>
        <a:p>
          <a:endParaRPr lang="de-DE"/>
        </a:p>
      </dgm:t>
    </dgm:pt>
    <dgm:pt modelId="{050CB6A6-D5C3-432F-A48C-6D5157F5DF5A}" type="sibTrans" cxnId="{DA4A544F-1DD7-4E35-9348-0BE93259A741}">
      <dgm:prSet/>
      <dgm:spPr/>
      <dgm:t>
        <a:bodyPr/>
        <a:lstStyle/>
        <a:p>
          <a:endParaRPr lang="de-DE"/>
        </a:p>
      </dgm:t>
    </dgm:pt>
    <dgm:pt modelId="{CD797D56-6FFA-4BC0-83AF-F3ACA1C66E73}" type="pres">
      <dgm:prSet presAssocID="{9E43B6DF-29CB-4AF4-BEF8-0DDD8AB5BCAB}" presName="compositeShape" presStyleCnt="0">
        <dgm:presLayoutVars>
          <dgm:dir/>
          <dgm:resizeHandles/>
        </dgm:presLayoutVars>
      </dgm:prSet>
      <dgm:spPr/>
    </dgm:pt>
    <dgm:pt modelId="{60283E45-EB6D-4F0F-8214-830FF50CC8E7}" type="pres">
      <dgm:prSet presAssocID="{9E43B6DF-29CB-4AF4-BEF8-0DDD8AB5BCAB}" presName="pyramid" presStyleLbl="node1" presStyleIdx="0" presStyleCnt="1"/>
      <dgm:spPr/>
    </dgm:pt>
    <dgm:pt modelId="{679D04CF-0D34-42B4-845F-766F5D448FFB}" type="pres">
      <dgm:prSet presAssocID="{9E43B6DF-29CB-4AF4-BEF8-0DDD8AB5BCAB}" presName="theList" presStyleCnt="0"/>
      <dgm:spPr/>
    </dgm:pt>
    <dgm:pt modelId="{9C738D60-2D0E-40AD-BA24-0667E28EE37A}" type="pres">
      <dgm:prSet presAssocID="{D0436BC1-BCBA-476E-ADEB-5170846B29B5}" presName="aNode" presStyleLbl="fgAcc1" presStyleIdx="0" presStyleCnt="9">
        <dgm:presLayoutVars>
          <dgm:bulletEnabled val="1"/>
        </dgm:presLayoutVars>
      </dgm:prSet>
      <dgm:spPr/>
    </dgm:pt>
    <dgm:pt modelId="{4DD64516-F1A2-4B81-AF5E-1D151920AA35}" type="pres">
      <dgm:prSet presAssocID="{D0436BC1-BCBA-476E-ADEB-5170846B29B5}" presName="aSpace" presStyleCnt="0"/>
      <dgm:spPr/>
    </dgm:pt>
    <dgm:pt modelId="{6519BFFC-6F8D-4C7C-9906-D541E341A2B3}" type="pres">
      <dgm:prSet presAssocID="{90B4B797-4EED-4E26-BAE1-A9072B2B604D}" presName="aNode" presStyleLbl="fgAcc1" presStyleIdx="1" presStyleCnt="9">
        <dgm:presLayoutVars>
          <dgm:bulletEnabled val="1"/>
        </dgm:presLayoutVars>
      </dgm:prSet>
      <dgm:spPr/>
    </dgm:pt>
    <dgm:pt modelId="{54998797-BE6D-4E89-9013-617AF9092433}" type="pres">
      <dgm:prSet presAssocID="{90B4B797-4EED-4E26-BAE1-A9072B2B604D}" presName="aSpace" presStyleCnt="0"/>
      <dgm:spPr/>
    </dgm:pt>
    <dgm:pt modelId="{462CEDF6-ACCF-4910-B48A-372449B2915F}" type="pres">
      <dgm:prSet presAssocID="{1AF1AD51-C254-44CE-8647-F2538D3BC098}" presName="aNode" presStyleLbl="fgAcc1" presStyleIdx="2" presStyleCnt="9">
        <dgm:presLayoutVars>
          <dgm:bulletEnabled val="1"/>
        </dgm:presLayoutVars>
      </dgm:prSet>
      <dgm:spPr/>
    </dgm:pt>
    <dgm:pt modelId="{42236141-CA07-4058-B407-0F7BA62FD082}" type="pres">
      <dgm:prSet presAssocID="{1AF1AD51-C254-44CE-8647-F2538D3BC098}" presName="aSpace" presStyleCnt="0"/>
      <dgm:spPr/>
    </dgm:pt>
    <dgm:pt modelId="{77AEA124-89D7-4D43-B6C9-F187F20785F2}" type="pres">
      <dgm:prSet presAssocID="{61106A12-42BA-46FC-BC09-05298A0F1DCF}" presName="aNode" presStyleLbl="fgAcc1" presStyleIdx="3" presStyleCnt="9">
        <dgm:presLayoutVars>
          <dgm:bulletEnabled val="1"/>
        </dgm:presLayoutVars>
      </dgm:prSet>
      <dgm:spPr/>
    </dgm:pt>
    <dgm:pt modelId="{0815A044-AFE1-43C8-B282-A6871F87FC3D}" type="pres">
      <dgm:prSet presAssocID="{61106A12-42BA-46FC-BC09-05298A0F1DCF}" presName="aSpace" presStyleCnt="0"/>
      <dgm:spPr/>
    </dgm:pt>
    <dgm:pt modelId="{A4805CD1-85E8-498E-83BE-13B7CBB8590E}" type="pres">
      <dgm:prSet presAssocID="{DA0C93BE-4154-4989-81EB-BE732C220644}" presName="aNode" presStyleLbl="fgAcc1" presStyleIdx="4" presStyleCnt="9">
        <dgm:presLayoutVars>
          <dgm:bulletEnabled val="1"/>
        </dgm:presLayoutVars>
      </dgm:prSet>
      <dgm:spPr/>
    </dgm:pt>
    <dgm:pt modelId="{EAFD5D09-046A-4BAE-B741-C0CBBACB6921}" type="pres">
      <dgm:prSet presAssocID="{DA0C93BE-4154-4989-81EB-BE732C220644}" presName="aSpace" presStyleCnt="0"/>
      <dgm:spPr/>
    </dgm:pt>
    <dgm:pt modelId="{2E6C1155-5A6C-4269-8BC4-7BF866167F8F}" type="pres">
      <dgm:prSet presAssocID="{44208FBE-8ED3-4889-AB97-894F8CBF7940}" presName="aNode" presStyleLbl="fgAcc1" presStyleIdx="5" presStyleCnt="9">
        <dgm:presLayoutVars>
          <dgm:bulletEnabled val="1"/>
        </dgm:presLayoutVars>
      </dgm:prSet>
      <dgm:spPr/>
    </dgm:pt>
    <dgm:pt modelId="{25A74D6C-4615-4251-81E8-8ABEB395E402}" type="pres">
      <dgm:prSet presAssocID="{44208FBE-8ED3-4889-AB97-894F8CBF7940}" presName="aSpace" presStyleCnt="0"/>
      <dgm:spPr/>
    </dgm:pt>
    <dgm:pt modelId="{F3CE5192-8D05-4A42-8100-2E2F15841449}" type="pres">
      <dgm:prSet presAssocID="{52012B1E-D3C1-4AE2-891A-701549A70BDC}" presName="aNode" presStyleLbl="fgAcc1" presStyleIdx="6" presStyleCnt="9">
        <dgm:presLayoutVars>
          <dgm:bulletEnabled val="1"/>
        </dgm:presLayoutVars>
      </dgm:prSet>
      <dgm:spPr/>
    </dgm:pt>
    <dgm:pt modelId="{FF760270-DD76-4BD6-8EB3-35E5D99B06C8}" type="pres">
      <dgm:prSet presAssocID="{52012B1E-D3C1-4AE2-891A-701549A70BDC}" presName="aSpace" presStyleCnt="0"/>
      <dgm:spPr/>
    </dgm:pt>
    <dgm:pt modelId="{6C99AB71-8487-43B4-93E3-6798C738CDB6}" type="pres">
      <dgm:prSet presAssocID="{B3FAE07C-29AB-4713-A233-A6BBF0FDE454}" presName="aNode" presStyleLbl="fgAcc1" presStyleIdx="7" presStyleCnt="9">
        <dgm:presLayoutVars>
          <dgm:bulletEnabled val="1"/>
        </dgm:presLayoutVars>
      </dgm:prSet>
      <dgm:spPr/>
    </dgm:pt>
    <dgm:pt modelId="{138FF3C1-E134-48D5-818A-6727B7513B51}" type="pres">
      <dgm:prSet presAssocID="{B3FAE07C-29AB-4713-A233-A6BBF0FDE454}" presName="aSpace" presStyleCnt="0"/>
      <dgm:spPr/>
    </dgm:pt>
    <dgm:pt modelId="{84209630-BE6B-4083-896C-9F64BDD4227A}" type="pres">
      <dgm:prSet presAssocID="{203ED987-7391-4DDC-8BBB-2AF07038C422}" presName="aNode" presStyleLbl="fgAcc1" presStyleIdx="8" presStyleCnt="9">
        <dgm:presLayoutVars>
          <dgm:bulletEnabled val="1"/>
        </dgm:presLayoutVars>
      </dgm:prSet>
      <dgm:spPr/>
    </dgm:pt>
    <dgm:pt modelId="{37EB6BF8-F119-4601-A88E-7F15C7D86155}" type="pres">
      <dgm:prSet presAssocID="{203ED987-7391-4DDC-8BBB-2AF07038C422}" presName="aSpace" presStyleCnt="0"/>
      <dgm:spPr/>
    </dgm:pt>
  </dgm:ptLst>
  <dgm:cxnLst>
    <dgm:cxn modelId="{8EF08F1A-94F8-46F8-87ED-9FD5E676C788}" type="presOf" srcId="{9E43B6DF-29CB-4AF4-BEF8-0DDD8AB5BCAB}" destId="{CD797D56-6FFA-4BC0-83AF-F3ACA1C66E73}" srcOrd="0" destOrd="0" presId="urn:microsoft.com/office/officeart/2005/8/layout/pyramid2"/>
    <dgm:cxn modelId="{CDB87A34-5181-4CE3-BF23-98745BEEB130}" srcId="{9E43B6DF-29CB-4AF4-BEF8-0DDD8AB5BCAB}" destId="{B3FAE07C-29AB-4713-A233-A6BBF0FDE454}" srcOrd="7" destOrd="0" parTransId="{C037F5A3-749A-4F54-9EF2-D2797612BE2F}" sibTransId="{1DAD23E0-A0E9-4078-B1D2-BB3678F1B329}"/>
    <dgm:cxn modelId="{BB31F837-A8BE-45DE-80B2-8FE6AA1322F2}" type="presOf" srcId="{203ED987-7391-4DDC-8BBB-2AF07038C422}" destId="{84209630-BE6B-4083-896C-9F64BDD4227A}" srcOrd="0" destOrd="0" presId="urn:microsoft.com/office/officeart/2005/8/layout/pyramid2"/>
    <dgm:cxn modelId="{02FC2C3C-9232-41DF-B2E2-C1766DFB1944}" type="presOf" srcId="{52012B1E-D3C1-4AE2-891A-701549A70BDC}" destId="{F3CE5192-8D05-4A42-8100-2E2F15841449}" srcOrd="0" destOrd="0" presId="urn:microsoft.com/office/officeart/2005/8/layout/pyramid2"/>
    <dgm:cxn modelId="{1E8F1C3E-796D-43CD-9CC3-27485B2E199D}" type="presOf" srcId="{44208FBE-8ED3-4889-AB97-894F8CBF7940}" destId="{2E6C1155-5A6C-4269-8BC4-7BF866167F8F}" srcOrd="0" destOrd="0" presId="urn:microsoft.com/office/officeart/2005/8/layout/pyramid2"/>
    <dgm:cxn modelId="{472E3140-B9C9-4680-9EE5-543070E78E6E}" srcId="{9E43B6DF-29CB-4AF4-BEF8-0DDD8AB5BCAB}" destId="{61106A12-42BA-46FC-BC09-05298A0F1DCF}" srcOrd="3" destOrd="0" parTransId="{8F99CFF6-C167-4946-94C7-D9D08341D593}" sibTransId="{134AF3EF-FA46-4AFA-8F87-55A9A3B200C8}"/>
    <dgm:cxn modelId="{7B6F6D4A-AA0F-4FFA-87F0-6377BC2CC6F1}" type="presOf" srcId="{1AF1AD51-C254-44CE-8647-F2538D3BC098}" destId="{462CEDF6-ACCF-4910-B48A-372449B2915F}" srcOrd="0" destOrd="0" presId="urn:microsoft.com/office/officeart/2005/8/layout/pyramid2"/>
    <dgm:cxn modelId="{F1DD614E-1DDA-4717-BE8C-374D1DCBF222}" type="presOf" srcId="{90B4B797-4EED-4E26-BAE1-A9072B2B604D}" destId="{6519BFFC-6F8D-4C7C-9906-D541E341A2B3}" srcOrd="0" destOrd="0" presId="urn:microsoft.com/office/officeart/2005/8/layout/pyramid2"/>
    <dgm:cxn modelId="{DA4A544F-1DD7-4E35-9348-0BE93259A741}" srcId="{9E43B6DF-29CB-4AF4-BEF8-0DDD8AB5BCAB}" destId="{203ED987-7391-4DDC-8BBB-2AF07038C422}" srcOrd="8" destOrd="0" parTransId="{12943D38-4FB6-4859-9011-F9150B1596B0}" sibTransId="{050CB6A6-D5C3-432F-A48C-6D5157F5DF5A}"/>
    <dgm:cxn modelId="{553EA253-2273-42BB-8B03-8248502D3B0F}" srcId="{9E43B6DF-29CB-4AF4-BEF8-0DDD8AB5BCAB}" destId="{52012B1E-D3C1-4AE2-891A-701549A70BDC}" srcOrd="6" destOrd="0" parTransId="{9FBBC12B-42D1-454C-94DB-452131B6F3C3}" sibTransId="{84AA01BC-F366-483C-9AAF-BD8A59BCAA4A}"/>
    <dgm:cxn modelId="{5AC4DB54-F6DB-4A00-AA39-DF47CA9AC828}" srcId="{9E43B6DF-29CB-4AF4-BEF8-0DDD8AB5BCAB}" destId="{1AF1AD51-C254-44CE-8647-F2538D3BC098}" srcOrd="2" destOrd="0" parTransId="{79FF15F7-FFEA-4322-8C45-A4E9CB102081}" sibTransId="{5F4131AA-D88B-4A7B-B1CA-B75207076502}"/>
    <dgm:cxn modelId="{7FFB3281-BD90-4AD7-B50E-967EA64B20BE}" type="presOf" srcId="{B3FAE07C-29AB-4713-A233-A6BBF0FDE454}" destId="{6C99AB71-8487-43B4-93E3-6798C738CDB6}" srcOrd="0" destOrd="0" presId="urn:microsoft.com/office/officeart/2005/8/layout/pyramid2"/>
    <dgm:cxn modelId="{DA46E990-BAB9-4CAC-9301-1CD634D9F55B}" type="presOf" srcId="{61106A12-42BA-46FC-BC09-05298A0F1DCF}" destId="{77AEA124-89D7-4D43-B6C9-F187F20785F2}" srcOrd="0" destOrd="0" presId="urn:microsoft.com/office/officeart/2005/8/layout/pyramid2"/>
    <dgm:cxn modelId="{B5F9A994-53A7-4C5C-8371-DF2596CEFC0A}" srcId="{9E43B6DF-29CB-4AF4-BEF8-0DDD8AB5BCAB}" destId="{D0436BC1-BCBA-476E-ADEB-5170846B29B5}" srcOrd="0" destOrd="0" parTransId="{D704ED42-A85D-4FBE-A5D1-C3818E60BB32}" sibTransId="{23DCA8FC-3FF8-4D24-A5E4-A13B296F3E8F}"/>
    <dgm:cxn modelId="{0F886497-8C46-4B8F-80AD-02EF5E8C8C51}" srcId="{9E43B6DF-29CB-4AF4-BEF8-0DDD8AB5BCAB}" destId="{DA0C93BE-4154-4989-81EB-BE732C220644}" srcOrd="4" destOrd="0" parTransId="{7F4F2B5B-9268-4969-835B-EB86D28B1EA0}" sibTransId="{74031D6F-C9DC-4C19-BE5E-F2DF5FE02FBC}"/>
    <dgm:cxn modelId="{2EC379B7-7B6F-4A99-9808-F4CEFFFC1691}" type="presOf" srcId="{DA0C93BE-4154-4989-81EB-BE732C220644}" destId="{A4805CD1-85E8-498E-83BE-13B7CBB8590E}" srcOrd="0" destOrd="0" presId="urn:microsoft.com/office/officeart/2005/8/layout/pyramid2"/>
    <dgm:cxn modelId="{55FC90BC-4621-465D-9473-9B83C28CA5EA}" srcId="{9E43B6DF-29CB-4AF4-BEF8-0DDD8AB5BCAB}" destId="{90B4B797-4EED-4E26-BAE1-A9072B2B604D}" srcOrd="1" destOrd="0" parTransId="{086EEDE0-29B5-4A94-8BBC-76C1BC003801}" sibTransId="{232118A0-103B-4CA3-B1E1-7CE529FAC46F}"/>
    <dgm:cxn modelId="{7DFF15BD-5F1E-4C64-99FA-0AED064B9661}" srcId="{9E43B6DF-29CB-4AF4-BEF8-0DDD8AB5BCAB}" destId="{44208FBE-8ED3-4889-AB97-894F8CBF7940}" srcOrd="5" destOrd="0" parTransId="{4F5DD152-F4C7-4291-A8BB-957BD6EEDB7E}" sibTransId="{10270F9F-7105-470C-A494-32AAF291CCF6}"/>
    <dgm:cxn modelId="{D800ECD1-59F3-4D17-B49A-EB5FB7F8EE4A}" type="presOf" srcId="{D0436BC1-BCBA-476E-ADEB-5170846B29B5}" destId="{9C738D60-2D0E-40AD-BA24-0667E28EE37A}" srcOrd="0" destOrd="0" presId="urn:microsoft.com/office/officeart/2005/8/layout/pyramid2"/>
    <dgm:cxn modelId="{7E1564D8-FB3E-490D-9F1A-5B3ECA307ED4}" type="presParOf" srcId="{CD797D56-6FFA-4BC0-83AF-F3ACA1C66E73}" destId="{60283E45-EB6D-4F0F-8214-830FF50CC8E7}" srcOrd="0" destOrd="0" presId="urn:microsoft.com/office/officeart/2005/8/layout/pyramid2"/>
    <dgm:cxn modelId="{3CEB4E28-EDD3-49D9-9DB7-B7E07FDD778E}" type="presParOf" srcId="{CD797D56-6FFA-4BC0-83AF-F3ACA1C66E73}" destId="{679D04CF-0D34-42B4-845F-766F5D448FFB}" srcOrd="1" destOrd="0" presId="urn:microsoft.com/office/officeart/2005/8/layout/pyramid2"/>
    <dgm:cxn modelId="{D37DC7DA-929F-4BFC-ABBA-236D7529AEC4}" type="presParOf" srcId="{679D04CF-0D34-42B4-845F-766F5D448FFB}" destId="{9C738D60-2D0E-40AD-BA24-0667E28EE37A}" srcOrd="0" destOrd="0" presId="urn:microsoft.com/office/officeart/2005/8/layout/pyramid2"/>
    <dgm:cxn modelId="{8190979C-D7B6-4E88-AA6B-61BDC9E9ACC5}" type="presParOf" srcId="{679D04CF-0D34-42B4-845F-766F5D448FFB}" destId="{4DD64516-F1A2-4B81-AF5E-1D151920AA35}" srcOrd="1" destOrd="0" presId="urn:microsoft.com/office/officeart/2005/8/layout/pyramid2"/>
    <dgm:cxn modelId="{06C94CB6-4BE2-4DD0-9BD6-C49C10341CAC}" type="presParOf" srcId="{679D04CF-0D34-42B4-845F-766F5D448FFB}" destId="{6519BFFC-6F8D-4C7C-9906-D541E341A2B3}" srcOrd="2" destOrd="0" presId="urn:microsoft.com/office/officeart/2005/8/layout/pyramid2"/>
    <dgm:cxn modelId="{0AD23263-5370-4450-A906-7CDD263624B7}" type="presParOf" srcId="{679D04CF-0D34-42B4-845F-766F5D448FFB}" destId="{54998797-BE6D-4E89-9013-617AF9092433}" srcOrd="3" destOrd="0" presId="urn:microsoft.com/office/officeart/2005/8/layout/pyramid2"/>
    <dgm:cxn modelId="{665AD5C0-F339-42FE-A68A-D0735CD96D39}" type="presParOf" srcId="{679D04CF-0D34-42B4-845F-766F5D448FFB}" destId="{462CEDF6-ACCF-4910-B48A-372449B2915F}" srcOrd="4" destOrd="0" presId="urn:microsoft.com/office/officeart/2005/8/layout/pyramid2"/>
    <dgm:cxn modelId="{8CEDF173-ACAF-4FC5-A7F0-7161B65E92B9}" type="presParOf" srcId="{679D04CF-0D34-42B4-845F-766F5D448FFB}" destId="{42236141-CA07-4058-B407-0F7BA62FD082}" srcOrd="5" destOrd="0" presId="urn:microsoft.com/office/officeart/2005/8/layout/pyramid2"/>
    <dgm:cxn modelId="{CEEB1453-7EF3-47D8-8BD8-119CE73A8DCE}" type="presParOf" srcId="{679D04CF-0D34-42B4-845F-766F5D448FFB}" destId="{77AEA124-89D7-4D43-B6C9-F187F20785F2}" srcOrd="6" destOrd="0" presId="urn:microsoft.com/office/officeart/2005/8/layout/pyramid2"/>
    <dgm:cxn modelId="{409CC7C4-F162-49DD-8D9E-26EC863DB717}" type="presParOf" srcId="{679D04CF-0D34-42B4-845F-766F5D448FFB}" destId="{0815A044-AFE1-43C8-B282-A6871F87FC3D}" srcOrd="7" destOrd="0" presId="urn:microsoft.com/office/officeart/2005/8/layout/pyramid2"/>
    <dgm:cxn modelId="{60AA4F9A-AA6D-4EF0-94F1-16FBC31CF4A5}" type="presParOf" srcId="{679D04CF-0D34-42B4-845F-766F5D448FFB}" destId="{A4805CD1-85E8-498E-83BE-13B7CBB8590E}" srcOrd="8" destOrd="0" presId="urn:microsoft.com/office/officeart/2005/8/layout/pyramid2"/>
    <dgm:cxn modelId="{DD0E7E9B-024D-4702-82F5-B05440CCA90B}" type="presParOf" srcId="{679D04CF-0D34-42B4-845F-766F5D448FFB}" destId="{EAFD5D09-046A-4BAE-B741-C0CBBACB6921}" srcOrd="9" destOrd="0" presId="urn:microsoft.com/office/officeart/2005/8/layout/pyramid2"/>
    <dgm:cxn modelId="{5B7AF33B-06E6-4A8E-A498-CB50D8FB998F}" type="presParOf" srcId="{679D04CF-0D34-42B4-845F-766F5D448FFB}" destId="{2E6C1155-5A6C-4269-8BC4-7BF866167F8F}" srcOrd="10" destOrd="0" presId="urn:microsoft.com/office/officeart/2005/8/layout/pyramid2"/>
    <dgm:cxn modelId="{96CC5E40-EA0E-48D4-B895-AB9700EED6F0}" type="presParOf" srcId="{679D04CF-0D34-42B4-845F-766F5D448FFB}" destId="{25A74D6C-4615-4251-81E8-8ABEB395E402}" srcOrd="11" destOrd="0" presId="urn:microsoft.com/office/officeart/2005/8/layout/pyramid2"/>
    <dgm:cxn modelId="{F352359A-4FFA-4C15-828A-344BBB9B5509}" type="presParOf" srcId="{679D04CF-0D34-42B4-845F-766F5D448FFB}" destId="{F3CE5192-8D05-4A42-8100-2E2F15841449}" srcOrd="12" destOrd="0" presId="urn:microsoft.com/office/officeart/2005/8/layout/pyramid2"/>
    <dgm:cxn modelId="{BCDC2B70-08A7-4DDB-8568-657821398A63}" type="presParOf" srcId="{679D04CF-0D34-42B4-845F-766F5D448FFB}" destId="{FF760270-DD76-4BD6-8EB3-35E5D99B06C8}" srcOrd="13" destOrd="0" presId="urn:microsoft.com/office/officeart/2005/8/layout/pyramid2"/>
    <dgm:cxn modelId="{061F7D26-DD0C-48B9-AF29-2C447C5C3F24}" type="presParOf" srcId="{679D04CF-0D34-42B4-845F-766F5D448FFB}" destId="{6C99AB71-8487-43B4-93E3-6798C738CDB6}" srcOrd="14" destOrd="0" presId="urn:microsoft.com/office/officeart/2005/8/layout/pyramid2"/>
    <dgm:cxn modelId="{B0A70092-2BAA-4C5E-BFB4-2E66CA09588F}" type="presParOf" srcId="{679D04CF-0D34-42B4-845F-766F5D448FFB}" destId="{138FF3C1-E134-48D5-818A-6727B7513B51}" srcOrd="15" destOrd="0" presId="urn:microsoft.com/office/officeart/2005/8/layout/pyramid2"/>
    <dgm:cxn modelId="{3B054D65-C56B-4339-AB2D-B0073574F5A6}" type="presParOf" srcId="{679D04CF-0D34-42B4-845F-766F5D448FFB}" destId="{84209630-BE6B-4083-896C-9F64BDD4227A}" srcOrd="16" destOrd="0" presId="urn:microsoft.com/office/officeart/2005/8/layout/pyramid2"/>
    <dgm:cxn modelId="{4AD2441D-D3DB-4076-B057-8D57117672DF}" type="presParOf" srcId="{679D04CF-0D34-42B4-845F-766F5D448FFB}" destId="{37EB6BF8-F119-4601-A88E-7F15C7D86155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93BAE7-1D16-4779-904B-A3824F1CDCB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737B4106-C5F2-4408-99C5-539C4429836C}">
      <dgm:prSet phldrT="[Text]"/>
      <dgm:spPr/>
      <dgm:t>
        <a:bodyPr/>
        <a:lstStyle/>
        <a:p>
          <a:pPr algn="l"/>
          <a:r>
            <a:rPr lang="en-US" dirty="0"/>
            <a:t>Level 2: Worked with Java before</a:t>
          </a:r>
        </a:p>
      </dgm:t>
    </dgm:pt>
    <dgm:pt modelId="{4A83A842-FA1F-4C3B-8A87-4640B75910AB}" type="parTrans" cxnId="{9265B32D-041E-4955-AD66-69ED1C27A2CD}">
      <dgm:prSet/>
      <dgm:spPr/>
      <dgm:t>
        <a:bodyPr/>
        <a:lstStyle/>
        <a:p>
          <a:pPr algn="l"/>
          <a:endParaRPr lang="en-US"/>
        </a:p>
      </dgm:t>
    </dgm:pt>
    <dgm:pt modelId="{4B51DA91-0DD0-42B0-AA2A-E7AA77E00D48}" type="sibTrans" cxnId="{9265B32D-041E-4955-AD66-69ED1C27A2CD}">
      <dgm:prSet/>
      <dgm:spPr/>
      <dgm:t>
        <a:bodyPr/>
        <a:lstStyle/>
        <a:p>
          <a:pPr algn="l"/>
          <a:endParaRPr lang="en-US"/>
        </a:p>
      </dgm:t>
    </dgm:pt>
    <dgm:pt modelId="{C98230F2-0A44-45BA-83F4-95D77BA85375}">
      <dgm:prSet phldrT="[Text]"/>
      <dgm:spPr/>
      <dgm:t>
        <a:bodyPr/>
        <a:lstStyle/>
        <a:p>
          <a:pPr algn="l"/>
          <a:r>
            <a:rPr lang="en-US" dirty="0"/>
            <a:t>Level 1: Any programming skills</a:t>
          </a:r>
        </a:p>
      </dgm:t>
    </dgm:pt>
    <dgm:pt modelId="{9D1C30FA-4701-44A8-9C53-5FC6F6C0D855}" type="parTrans" cxnId="{E9875DCE-4362-4FA7-87B2-CA1F15F3B99C}">
      <dgm:prSet/>
      <dgm:spPr/>
      <dgm:t>
        <a:bodyPr/>
        <a:lstStyle/>
        <a:p>
          <a:pPr algn="l"/>
          <a:endParaRPr lang="en-US"/>
        </a:p>
      </dgm:t>
    </dgm:pt>
    <dgm:pt modelId="{0A73683F-5CDB-4F59-9E73-30C72297ECEE}" type="sibTrans" cxnId="{E9875DCE-4362-4FA7-87B2-CA1F15F3B99C}">
      <dgm:prSet/>
      <dgm:spPr/>
      <dgm:t>
        <a:bodyPr/>
        <a:lstStyle/>
        <a:p>
          <a:pPr algn="l"/>
          <a:endParaRPr lang="en-US"/>
        </a:p>
      </dgm:t>
    </dgm:pt>
    <dgm:pt modelId="{5A23A107-DFC0-499D-84E2-EC9D00355C50}">
      <dgm:prSet phldrT="[Text]"/>
      <dgm:spPr/>
      <dgm:t>
        <a:bodyPr/>
        <a:lstStyle/>
        <a:p>
          <a:pPr algn="l"/>
          <a:r>
            <a:rPr lang="en-US" dirty="0"/>
            <a:t>Level 3: Worked with Groovy before</a:t>
          </a:r>
        </a:p>
      </dgm:t>
    </dgm:pt>
    <dgm:pt modelId="{DB2FE18C-7969-4516-B6CD-75C0CC92167E}" type="parTrans" cxnId="{C0484DFF-4B80-49E5-833C-C772C84CF595}">
      <dgm:prSet/>
      <dgm:spPr/>
      <dgm:t>
        <a:bodyPr/>
        <a:lstStyle/>
        <a:p>
          <a:pPr algn="l"/>
          <a:endParaRPr lang="en-US"/>
        </a:p>
      </dgm:t>
    </dgm:pt>
    <dgm:pt modelId="{972F4C4D-3FC8-4B2D-A741-19B644A94892}" type="sibTrans" cxnId="{C0484DFF-4B80-49E5-833C-C772C84CF595}">
      <dgm:prSet/>
      <dgm:spPr/>
      <dgm:t>
        <a:bodyPr/>
        <a:lstStyle/>
        <a:p>
          <a:pPr algn="l"/>
          <a:endParaRPr lang="en-US"/>
        </a:p>
      </dgm:t>
    </dgm:pt>
    <dgm:pt modelId="{FCE3CEB6-0CBA-4E15-92B8-62EE20D28639}">
      <dgm:prSet phldrT="[Text]"/>
      <dgm:spPr/>
      <dgm:t>
        <a:bodyPr/>
        <a:lstStyle/>
        <a:p>
          <a:pPr algn="l"/>
          <a:r>
            <a:rPr lang="en-US" dirty="0"/>
            <a:t>Level 5: Worked with HAPI FHIR before</a:t>
          </a:r>
        </a:p>
      </dgm:t>
    </dgm:pt>
    <dgm:pt modelId="{3E88F683-C497-4BFD-BEDC-472F2E5C8334}" type="parTrans" cxnId="{05F4F93A-02EA-485B-8556-1A5C712A447F}">
      <dgm:prSet/>
      <dgm:spPr/>
      <dgm:t>
        <a:bodyPr/>
        <a:lstStyle/>
        <a:p>
          <a:pPr algn="l"/>
          <a:endParaRPr lang="en-US"/>
        </a:p>
      </dgm:t>
    </dgm:pt>
    <dgm:pt modelId="{88797C9E-D85D-4CD8-A5DD-1307349A04F7}" type="sibTrans" cxnId="{05F4F93A-02EA-485B-8556-1A5C712A447F}">
      <dgm:prSet/>
      <dgm:spPr/>
      <dgm:t>
        <a:bodyPr/>
        <a:lstStyle/>
        <a:p>
          <a:pPr algn="l"/>
          <a:endParaRPr lang="en-US"/>
        </a:p>
      </dgm:t>
    </dgm:pt>
    <dgm:pt modelId="{0D6A9D1F-40A1-45DD-8D05-44B36CB2F493}">
      <dgm:prSet phldrT="[Text]"/>
      <dgm:spPr/>
      <dgm:t>
        <a:bodyPr/>
        <a:lstStyle/>
        <a:p>
          <a:pPr algn="l"/>
          <a:r>
            <a:rPr lang="en-US" dirty="0"/>
            <a:t>Level 6: Designed a Groovy DSL before</a:t>
          </a:r>
        </a:p>
      </dgm:t>
    </dgm:pt>
    <dgm:pt modelId="{393A429E-2D22-450A-8834-65DE9E518D66}" type="parTrans" cxnId="{D5E6AC87-D752-4C92-B799-293C53A9F9BA}">
      <dgm:prSet/>
      <dgm:spPr/>
      <dgm:t>
        <a:bodyPr/>
        <a:lstStyle/>
        <a:p>
          <a:pPr algn="l"/>
          <a:endParaRPr lang="en-US"/>
        </a:p>
      </dgm:t>
    </dgm:pt>
    <dgm:pt modelId="{48061B17-C0BE-460B-9621-93735EA59F2C}" type="sibTrans" cxnId="{D5E6AC87-D752-4C92-B799-293C53A9F9BA}">
      <dgm:prSet/>
      <dgm:spPr/>
      <dgm:t>
        <a:bodyPr/>
        <a:lstStyle/>
        <a:p>
          <a:pPr algn="l"/>
          <a:endParaRPr lang="en-US"/>
        </a:p>
      </dgm:t>
    </dgm:pt>
    <dgm:pt modelId="{A3A4BDAC-D1CC-4952-B02A-44E1B7C3D6DA}">
      <dgm:prSet phldrT="[Text]"/>
      <dgm:spPr/>
      <dgm:t>
        <a:bodyPr/>
        <a:lstStyle/>
        <a:p>
          <a:pPr algn="l"/>
          <a:r>
            <a:rPr lang="en-US" dirty="0"/>
            <a:t>Level 0: No programming skills</a:t>
          </a:r>
        </a:p>
      </dgm:t>
    </dgm:pt>
    <dgm:pt modelId="{9EC37792-BDBD-41E4-97C2-DC01CD531938}" type="parTrans" cxnId="{170D3D8D-CA8D-4DC7-81E2-3E049A40C373}">
      <dgm:prSet/>
      <dgm:spPr/>
      <dgm:t>
        <a:bodyPr/>
        <a:lstStyle/>
        <a:p>
          <a:pPr algn="l"/>
          <a:endParaRPr lang="en-US"/>
        </a:p>
      </dgm:t>
    </dgm:pt>
    <dgm:pt modelId="{18316B6C-33FD-4B54-8E54-24A5E1544FC0}" type="sibTrans" cxnId="{170D3D8D-CA8D-4DC7-81E2-3E049A40C373}">
      <dgm:prSet/>
      <dgm:spPr/>
      <dgm:t>
        <a:bodyPr/>
        <a:lstStyle/>
        <a:p>
          <a:pPr algn="l"/>
          <a:endParaRPr lang="en-US"/>
        </a:p>
      </dgm:t>
    </dgm:pt>
    <dgm:pt modelId="{DF273E22-0EAD-414E-B7A9-675294D81EC3}">
      <dgm:prSet phldrT="[Text]"/>
      <dgm:spPr/>
      <dgm:t>
        <a:bodyPr/>
        <a:lstStyle/>
        <a:p>
          <a:pPr algn="l"/>
          <a:r>
            <a:rPr lang="en-US" dirty="0"/>
            <a:t>Level 7: Call me for the dev team!</a:t>
          </a:r>
        </a:p>
      </dgm:t>
    </dgm:pt>
    <dgm:pt modelId="{0BD589F5-A1E8-477C-82AA-C3773BFA8B5E}" type="parTrans" cxnId="{9DAD64B4-46E8-4A0E-A19B-466FF2CBEB01}">
      <dgm:prSet/>
      <dgm:spPr/>
      <dgm:t>
        <a:bodyPr/>
        <a:lstStyle/>
        <a:p>
          <a:pPr algn="l"/>
          <a:endParaRPr lang="en-US"/>
        </a:p>
      </dgm:t>
    </dgm:pt>
    <dgm:pt modelId="{BFEE478F-7B8C-47B3-9B94-96135D438AFB}" type="sibTrans" cxnId="{9DAD64B4-46E8-4A0E-A19B-466FF2CBEB01}">
      <dgm:prSet/>
      <dgm:spPr/>
      <dgm:t>
        <a:bodyPr/>
        <a:lstStyle/>
        <a:p>
          <a:pPr algn="l"/>
          <a:endParaRPr lang="en-US"/>
        </a:p>
      </dgm:t>
    </dgm:pt>
    <dgm:pt modelId="{2455E849-F48C-453D-B1CD-C75BD8DD1120}" type="pres">
      <dgm:prSet presAssocID="{9893BAE7-1D16-4779-904B-A3824F1CDCB6}" presName="compositeShape" presStyleCnt="0">
        <dgm:presLayoutVars>
          <dgm:dir/>
          <dgm:resizeHandles/>
        </dgm:presLayoutVars>
      </dgm:prSet>
      <dgm:spPr/>
    </dgm:pt>
    <dgm:pt modelId="{286EABC2-39DE-4749-82A8-C96B13B52CEB}" type="pres">
      <dgm:prSet presAssocID="{9893BAE7-1D16-4779-904B-A3824F1CDCB6}" presName="pyramid" presStyleLbl="node1" presStyleIdx="0" presStyleCnt="1"/>
      <dgm:spPr/>
    </dgm:pt>
    <dgm:pt modelId="{1CA49439-4666-44DE-820F-5AACD750C898}" type="pres">
      <dgm:prSet presAssocID="{9893BAE7-1D16-4779-904B-A3824F1CDCB6}" presName="theList" presStyleCnt="0"/>
      <dgm:spPr/>
    </dgm:pt>
    <dgm:pt modelId="{09A4BA53-BC60-441F-AEB1-D501D7F62881}" type="pres">
      <dgm:prSet presAssocID="{A3A4BDAC-D1CC-4952-B02A-44E1B7C3D6DA}" presName="aNode" presStyleLbl="fgAcc1" presStyleIdx="0" presStyleCnt="7">
        <dgm:presLayoutVars>
          <dgm:bulletEnabled val="1"/>
        </dgm:presLayoutVars>
      </dgm:prSet>
      <dgm:spPr/>
    </dgm:pt>
    <dgm:pt modelId="{AA71EDAC-941E-4C78-9C71-8765481BF5EA}" type="pres">
      <dgm:prSet presAssocID="{A3A4BDAC-D1CC-4952-B02A-44E1B7C3D6DA}" presName="aSpace" presStyleCnt="0"/>
      <dgm:spPr/>
    </dgm:pt>
    <dgm:pt modelId="{A76C0E60-311B-4B97-BFB4-265E64C8A8B2}" type="pres">
      <dgm:prSet presAssocID="{C98230F2-0A44-45BA-83F4-95D77BA85375}" presName="aNode" presStyleLbl="fgAcc1" presStyleIdx="1" presStyleCnt="7">
        <dgm:presLayoutVars>
          <dgm:bulletEnabled val="1"/>
        </dgm:presLayoutVars>
      </dgm:prSet>
      <dgm:spPr/>
    </dgm:pt>
    <dgm:pt modelId="{F2C08DF2-C1FD-40A0-9F8E-F7E33C0CDD30}" type="pres">
      <dgm:prSet presAssocID="{C98230F2-0A44-45BA-83F4-95D77BA85375}" presName="aSpace" presStyleCnt="0"/>
      <dgm:spPr/>
    </dgm:pt>
    <dgm:pt modelId="{6C081569-7881-4390-9912-933082D2B4B3}" type="pres">
      <dgm:prSet presAssocID="{737B4106-C5F2-4408-99C5-539C4429836C}" presName="aNode" presStyleLbl="fgAcc1" presStyleIdx="2" presStyleCnt="7">
        <dgm:presLayoutVars>
          <dgm:bulletEnabled val="1"/>
        </dgm:presLayoutVars>
      </dgm:prSet>
      <dgm:spPr/>
    </dgm:pt>
    <dgm:pt modelId="{23904B97-0D39-43C5-B961-B3F43C071710}" type="pres">
      <dgm:prSet presAssocID="{737B4106-C5F2-4408-99C5-539C4429836C}" presName="aSpace" presStyleCnt="0"/>
      <dgm:spPr/>
    </dgm:pt>
    <dgm:pt modelId="{BF745FA5-0FB3-4721-88A2-F42632434D3B}" type="pres">
      <dgm:prSet presAssocID="{5A23A107-DFC0-499D-84E2-EC9D00355C50}" presName="aNode" presStyleLbl="fgAcc1" presStyleIdx="3" presStyleCnt="7">
        <dgm:presLayoutVars>
          <dgm:bulletEnabled val="1"/>
        </dgm:presLayoutVars>
      </dgm:prSet>
      <dgm:spPr/>
    </dgm:pt>
    <dgm:pt modelId="{FD0FB486-9E14-48A9-A198-DFE4FEDF6C78}" type="pres">
      <dgm:prSet presAssocID="{5A23A107-DFC0-499D-84E2-EC9D00355C50}" presName="aSpace" presStyleCnt="0"/>
      <dgm:spPr/>
    </dgm:pt>
    <dgm:pt modelId="{BAA797A8-B41F-4315-A934-4F9A513245FE}" type="pres">
      <dgm:prSet presAssocID="{FCE3CEB6-0CBA-4E15-92B8-62EE20D28639}" presName="aNode" presStyleLbl="fgAcc1" presStyleIdx="4" presStyleCnt="7">
        <dgm:presLayoutVars>
          <dgm:bulletEnabled val="1"/>
        </dgm:presLayoutVars>
      </dgm:prSet>
      <dgm:spPr/>
    </dgm:pt>
    <dgm:pt modelId="{3FBBAE07-DE94-4EFE-A158-589E11A1043C}" type="pres">
      <dgm:prSet presAssocID="{FCE3CEB6-0CBA-4E15-92B8-62EE20D28639}" presName="aSpace" presStyleCnt="0"/>
      <dgm:spPr/>
    </dgm:pt>
    <dgm:pt modelId="{32623917-7734-4A4D-9DDD-36EF5A8BC91F}" type="pres">
      <dgm:prSet presAssocID="{0D6A9D1F-40A1-45DD-8D05-44B36CB2F493}" presName="aNode" presStyleLbl="fgAcc1" presStyleIdx="5" presStyleCnt="7">
        <dgm:presLayoutVars>
          <dgm:bulletEnabled val="1"/>
        </dgm:presLayoutVars>
      </dgm:prSet>
      <dgm:spPr/>
    </dgm:pt>
    <dgm:pt modelId="{113838C3-09BA-4C13-AF84-E95192696F6F}" type="pres">
      <dgm:prSet presAssocID="{0D6A9D1F-40A1-45DD-8D05-44B36CB2F493}" presName="aSpace" presStyleCnt="0"/>
      <dgm:spPr/>
    </dgm:pt>
    <dgm:pt modelId="{FE72905A-42A6-49EE-818C-42FA8A5F9235}" type="pres">
      <dgm:prSet presAssocID="{DF273E22-0EAD-414E-B7A9-675294D81EC3}" presName="aNode" presStyleLbl="fgAcc1" presStyleIdx="6" presStyleCnt="7">
        <dgm:presLayoutVars>
          <dgm:bulletEnabled val="1"/>
        </dgm:presLayoutVars>
      </dgm:prSet>
      <dgm:spPr/>
    </dgm:pt>
    <dgm:pt modelId="{816886AB-85AB-4128-A7B2-D0F43EDC7EA1}" type="pres">
      <dgm:prSet presAssocID="{DF273E22-0EAD-414E-B7A9-675294D81EC3}" presName="aSpace" presStyleCnt="0"/>
      <dgm:spPr/>
    </dgm:pt>
  </dgm:ptLst>
  <dgm:cxnLst>
    <dgm:cxn modelId="{9265B32D-041E-4955-AD66-69ED1C27A2CD}" srcId="{9893BAE7-1D16-4779-904B-A3824F1CDCB6}" destId="{737B4106-C5F2-4408-99C5-539C4429836C}" srcOrd="2" destOrd="0" parTransId="{4A83A842-FA1F-4C3B-8A87-4640B75910AB}" sibTransId="{4B51DA91-0DD0-42B0-AA2A-E7AA77E00D48}"/>
    <dgm:cxn modelId="{0A438F37-EE99-4925-A94C-88B95AC6DB02}" type="presOf" srcId="{A3A4BDAC-D1CC-4952-B02A-44E1B7C3D6DA}" destId="{09A4BA53-BC60-441F-AEB1-D501D7F62881}" srcOrd="0" destOrd="0" presId="urn:microsoft.com/office/officeart/2005/8/layout/pyramid2"/>
    <dgm:cxn modelId="{D998D839-98E4-43C7-B033-856EE2851F30}" type="presOf" srcId="{737B4106-C5F2-4408-99C5-539C4429836C}" destId="{6C081569-7881-4390-9912-933082D2B4B3}" srcOrd="0" destOrd="0" presId="urn:microsoft.com/office/officeart/2005/8/layout/pyramid2"/>
    <dgm:cxn modelId="{05F4F93A-02EA-485B-8556-1A5C712A447F}" srcId="{9893BAE7-1D16-4779-904B-A3824F1CDCB6}" destId="{FCE3CEB6-0CBA-4E15-92B8-62EE20D28639}" srcOrd="4" destOrd="0" parTransId="{3E88F683-C497-4BFD-BEDC-472F2E5C8334}" sibTransId="{88797C9E-D85D-4CD8-A5DD-1307349A04F7}"/>
    <dgm:cxn modelId="{5243E53E-D945-4B27-BA1F-7B4759C5FB85}" type="presOf" srcId="{FCE3CEB6-0CBA-4E15-92B8-62EE20D28639}" destId="{BAA797A8-B41F-4315-A934-4F9A513245FE}" srcOrd="0" destOrd="0" presId="urn:microsoft.com/office/officeart/2005/8/layout/pyramid2"/>
    <dgm:cxn modelId="{35A7D55D-320B-4933-BAB0-BE002F3477F9}" type="presOf" srcId="{9893BAE7-1D16-4779-904B-A3824F1CDCB6}" destId="{2455E849-F48C-453D-B1CD-C75BD8DD1120}" srcOrd="0" destOrd="0" presId="urn:microsoft.com/office/officeart/2005/8/layout/pyramid2"/>
    <dgm:cxn modelId="{493A856F-6B70-4F04-8DF8-FB23630EF4D1}" type="presOf" srcId="{0D6A9D1F-40A1-45DD-8D05-44B36CB2F493}" destId="{32623917-7734-4A4D-9DDD-36EF5A8BC91F}" srcOrd="0" destOrd="0" presId="urn:microsoft.com/office/officeart/2005/8/layout/pyramid2"/>
    <dgm:cxn modelId="{D5E6AC87-D752-4C92-B799-293C53A9F9BA}" srcId="{9893BAE7-1D16-4779-904B-A3824F1CDCB6}" destId="{0D6A9D1F-40A1-45DD-8D05-44B36CB2F493}" srcOrd="5" destOrd="0" parTransId="{393A429E-2D22-450A-8834-65DE9E518D66}" sibTransId="{48061B17-C0BE-460B-9621-93735EA59F2C}"/>
    <dgm:cxn modelId="{170D3D8D-CA8D-4DC7-81E2-3E049A40C373}" srcId="{9893BAE7-1D16-4779-904B-A3824F1CDCB6}" destId="{A3A4BDAC-D1CC-4952-B02A-44E1B7C3D6DA}" srcOrd="0" destOrd="0" parTransId="{9EC37792-BDBD-41E4-97C2-DC01CD531938}" sibTransId="{18316B6C-33FD-4B54-8E54-24A5E1544FC0}"/>
    <dgm:cxn modelId="{02100BB1-7D74-4395-A3B2-E207430C6499}" type="presOf" srcId="{DF273E22-0EAD-414E-B7A9-675294D81EC3}" destId="{FE72905A-42A6-49EE-818C-42FA8A5F9235}" srcOrd="0" destOrd="0" presId="urn:microsoft.com/office/officeart/2005/8/layout/pyramid2"/>
    <dgm:cxn modelId="{9DAD64B4-46E8-4A0E-A19B-466FF2CBEB01}" srcId="{9893BAE7-1D16-4779-904B-A3824F1CDCB6}" destId="{DF273E22-0EAD-414E-B7A9-675294D81EC3}" srcOrd="6" destOrd="0" parTransId="{0BD589F5-A1E8-477C-82AA-C3773BFA8B5E}" sibTransId="{BFEE478F-7B8C-47B3-9B94-96135D438AFB}"/>
    <dgm:cxn modelId="{414A3DBF-7919-43F1-A4A7-DC651B082150}" type="presOf" srcId="{C98230F2-0A44-45BA-83F4-95D77BA85375}" destId="{A76C0E60-311B-4B97-BFB4-265E64C8A8B2}" srcOrd="0" destOrd="0" presId="urn:microsoft.com/office/officeart/2005/8/layout/pyramid2"/>
    <dgm:cxn modelId="{E9875DCE-4362-4FA7-87B2-CA1F15F3B99C}" srcId="{9893BAE7-1D16-4779-904B-A3824F1CDCB6}" destId="{C98230F2-0A44-45BA-83F4-95D77BA85375}" srcOrd="1" destOrd="0" parTransId="{9D1C30FA-4701-44A8-9C53-5FC6F6C0D855}" sibTransId="{0A73683F-5CDB-4F59-9E73-30C72297ECEE}"/>
    <dgm:cxn modelId="{CDE41DEE-96D4-4F0A-BE8E-ED92141872BA}" type="presOf" srcId="{5A23A107-DFC0-499D-84E2-EC9D00355C50}" destId="{BF745FA5-0FB3-4721-88A2-F42632434D3B}" srcOrd="0" destOrd="0" presId="urn:microsoft.com/office/officeart/2005/8/layout/pyramid2"/>
    <dgm:cxn modelId="{C0484DFF-4B80-49E5-833C-C772C84CF595}" srcId="{9893BAE7-1D16-4779-904B-A3824F1CDCB6}" destId="{5A23A107-DFC0-499D-84E2-EC9D00355C50}" srcOrd="3" destOrd="0" parTransId="{DB2FE18C-7969-4516-B6CD-75C0CC92167E}" sibTransId="{972F4C4D-3FC8-4B2D-A741-19B644A94892}"/>
    <dgm:cxn modelId="{C83392BB-4E3E-4376-BDB6-88667ED013ED}" type="presParOf" srcId="{2455E849-F48C-453D-B1CD-C75BD8DD1120}" destId="{286EABC2-39DE-4749-82A8-C96B13B52CEB}" srcOrd="0" destOrd="0" presId="urn:microsoft.com/office/officeart/2005/8/layout/pyramid2"/>
    <dgm:cxn modelId="{EF0F4F46-4689-465A-AD1E-00BE25FC4EF7}" type="presParOf" srcId="{2455E849-F48C-453D-B1CD-C75BD8DD1120}" destId="{1CA49439-4666-44DE-820F-5AACD750C898}" srcOrd="1" destOrd="0" presId="urn:microsoft.com/office/officeart/2005/8/layout/pyramid2"/>
    <dgm:cxn modelId="{4BFEFC07-9A2F-4A44-B1F9-5A2D1C189589}" type="presParOf" srcId="{1CA49439-4666-44DE-820F-5AACD750C898}" destId="{09A4BA53-BC60-441F-AEB1-D501D7F62881}" srcOrd="0" destOrd="0" presId="urn:microsoft.com/office/officeart/2005/8/layout/pyramid2"/>
    <dgm:cxn modelId="{18633DB0-4C30-46CA-A934-9CE1C93C3AAB}" type="presParOf" srcId="{1CA49439-4666-44DE-820F-5AACD750C898}" destId="{AA71EDAC-941E-4C78-9C71-8765481BF5EA}" srcOrd="1" destOrd="0" presId="urn:microsoft.com/office/officeart/2005/8/layout/pyramid2"/>
    <dgm:cxn modelId="{F273B811-E952-42B6-BA88-6B419DC7219B}" type="presParOf" srcId="{1CA49439-4666-44DE-820F-5AACD750C898}" destId="{A76C0E60-311B-4B97-BFB4-265E64C8A8B2}" srcOrd="2" destOrd="0" presId="urn:microsoft.com/office/officeart/2005/8/layout/pyramid2"/>
    <dgm:cxn modelId="{6B69AD40-9AEE-4961-9D49-C80C78B90C66}" type="presParOf" srcId="{1CA49439-4666-44DE-820F-5AACD750C898}" destId="{F2C08DF2-C1FD-40A0-9F8E-F7E33C0CDD30}" srcOrd="3" destOrd="0" presId="urn:microsoft.com/office/officeart/2005/8/layout/pyramid2"/>
    <dgm:cxn modelId="{8A60418C-B08C-49F7-A7F7-581B72E235D1}" type="presParOf" srcId="{1CA49439-4666-44DE-820F-5AACD750C898}" destId="{6C081569-7881-4390-9912-933082D2B4B3}" srcOrd="4" destOrd="0" presId="urn:microsoft.com/office/officeart/2005/8/layout/pyramid2"/>
    <dgm:cxn modelId="{1DA666DC-EBBC-48C9-8AC9-370334474E23}" type="presParOf" srcId="{1CA49439-4666-44DE-820F-5AACD750C898}" destId="{23904B97-0D39-43C5-B961-B3F43C071710}" srcOrd="5" destOrd="0" presId="urn:microsoft.com/office/officeart/2005/8/layout/pyramid2"/>
    <dgm:cxn modelId="{AF6ABF2F-C2AD-466E-A15B-7EC9E6DC29EB}" type="presParOf" srcId="{1CA49439-4666-44DE-820F-5AACD750C898}" destId="{BF745FA5-0FB3-4721-88A2-F42632434D3B}" srcOrd="6" destOrd="0" presId="urn:microsoft.com/office/officeart/2005/8/layout/pyramid2"/>
    <dgm:cxn modelId="{BED4E566-3862-4E66-B496-47D46EE8F1DA}" type="presParOf" srcId="{1CA49439-4666-44DE-820F-5AACD750C898}" destId="{FD0FB486-9E14-48A9-A198-DFE4FEDF6C78}" srcOrd="7" destOrd="0" presId="urn:microsoft.com/office/officeart/2005/8/layout/pyramid2"/>
    <dgm:cxn modelId="{DA7B1A5D-E3BD-4383-9FE4-E8209F972476}" type="presParOf" srcId="{1CA49439-4666-44DE-820F-5AACD750C898}" destId="{BAA797A8-B41F-4315-A934-4F9A513245FE}" srcOrd="8" destOrd="0" presId="urn:microsoft.com/office/officeart/2005/8/layout/pyramid2"/>
    <dgm:cxn modelId="{CBB92821-B311-48D9-B5DA-677A49ED1F9A}" type="presParOf" srcId="{1CA49439-4666-44DE-820F-5AACD750C898}" destId="{3FBBAE07-DE94-4EFE-A158-589E11A1043C}" srcOrd="9" destOrd="0" presId="urn:microsoft.com/office/officeart/2005/8/layout/pyramid2"/>
    <dgm:cxn modelId="{48239CF5-D65A-4AE7-B647-F6E8B645C284}" type="presParOf" srcId="{1CA49439-4666-44DE-820F-5AACD750C898}" destId="{32623917-7734-4A4D-9DDD-36EF5A8BC91F}" srcOrd="10" destOrd="0" presId="urn:microsoft.com/office/officeart/2005/8/layout/pyramid2"/>
    <dgm:cxn modelId="{FDEC2CA7-9C52-4FAD-8277-42BEA7DFEBDC}" type="presParOf" srcId="{1CA49439-4666-44DE-820F-5AACD750C898}" destId="{113838C3-09BA-4C13-AF84-E95192696F6F}" srcOrd="11" destOrd="0" presId="urn:microsoft.com/office/officeart/2005/8/layout/pyramid2"/>
    <dgm:cxn modelId="{9B73187A-02AF-4C9B-AEC5-A817B0CB723E}" type="presParOf" srcId="{1CA49439-4666-44DE-820F-5AACD750C898}" destId="{FE72905A-42A6-49EE-818C-42FA8A5F9235}" srcOrd="12" destOrd="0" presId="urn:microsoft.com/office/officeart/2005/8/layout/pyramid2"/>
    <dgm:cxn modelId="{4FB60B9D-C087-4FDF-89BE-EA2262E9AD71}" type="presParOf" srcId="{1CA49439-4666-44DE-820F-5AACD750C898}" destId="{816886AB-85AB-4128-A7B2-D0F43EDC7EA1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83E45-EB6D-4F0F-8214-830FF50CC8E7}">
      <dsp:nvSpPr>
        <dsp:cNvPr id="0" name=""/>
        <dsp:cNvSpPr/>
      </dsp:nvSpPr>
      <dsp:spPr>
        <a:xfrm>
          <a:off x="1873091" y="0"/>
          <a:ext cx="4711700" cy="47117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38D60-2D0E-40AD-BA24-0667E28EE37A}">
      <dsp:nvSpPr>
        <dsp:cNvPr id="0" name=""/>
        <dsp:cNvSpPr/>
      </dsp:nvSpPr>
      <dsp:spPr>
        <a:xfrm>
          <a:off x="4228941" y="471371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0: No API experience.</a:t>
          </a:r>
        </a:p>
      </dsp:txBody>
      <dsp:txXfrm>
        <a:off x="4247112" y="489542"/>
        <a:ext cx="3026263" cy="335900"/>
      </dsp:txXfrm>
    </dsp:sp>
    <dsp:sp modelId="{6519BFFC-6F8D-4C7C-9906-D541E341A2B3}">
      <dsp:nvSpPr>
        <dsp:cNvPr id="0" name=""/>
        <dsp:cNvSpPr/>
      </dsp:nvSpPr>
      <dsp:spPr>
        <a:xfrm>
          <a:off x="4228941" y="890144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1: Worked with XML/JSON REST APIs before.</a:t>
          </a:r>
        </a:p>
      </dsp:txBody>
      <dsp:txXfrm>
        <a:off x="4247112" y="908315"/>
        <a:ext cx="3026263" cy="335900"/>
      </dsp:txXfrm>
    </dsp:sp>
    <dsp:sp modelId="{462CEDF6-ACCF-4910-B48A-372449B2915F}">
      <dsp:nvSpPr>
        <dsp:cNvPr id="0" name=""/>
        <dsp:cNvSpPr/>
      </dsp:nvSpPr>
      <dsp:spPr>
        <a:xfrm>
          <a:off x="4228941" y="1308917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2: Worked with one concrete FHIR API before.</a:t>
          </a:r>
        </a:p>
      </dsp:txBody>
      <dsp:txXfrm>
        <a:off x="4247112" y="1327088"/>
        <a:ext cx="3026263" cy="335900"/>
      </dsp:txXfrm>
    </dsp:sp>
    <dsp:sp modelId="{77AEA124-89D7-4D43-B6C9-F187F20785F2}">
      <dsp:nvSpPr>
        <dsp:cNvPr id="0" name=""/>
        <dsp:cNvSpPr/>
      </dsp:nvSpPr>
      <dsp:spPr>
        <a:xfrm>
          <a:off x="4228941" y="1727690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3: Worked with multiple FHIR APIs and profiling before.</a:t>
          </a:r>
        </a:p>
      </dsp:txBody>
      <dsp:txXfrm>
        <a:off x="4247112" y="1745861"/>
        <a:ext cx="3026263" cy="335900"/>
      </dsp:txXfrm>
    </dsp:sp>
    <dsp:sp modelId="{A4805CD1-85E8-498E-83BE-13B7CBB8590E}">
      <dsp:nvSpPr>
        <dsp:cNvPr id="0" name=""/>
        <dsp:cNvSpPr/>
      </dsp:nvSpPr>
      <dsp:spPr>
        <a:xfrm>
          <a:off x="4228941" y="2146463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4 Designed new profiles, structure definitions or implementation guides before.</a:t>
          </a:r>
        </a:p>
      </dsp:txBody>
      <dsp:txXfrm>
        <a:off x="4247112" y="2164634"/>
        <a:ext cx="3026263" cy="335900"/>
      </dsp:txXfrm>
    </dsp:sp>
    <dsp:sp modelId="{2E6C1155-5A6C-4269-8BC4-7BF866167F8F}">
      <dsp:nvSpPr>
        <dsp:cNvPr id="0" name=""/>
        <dsp:cNvSpPr/>
      </dsp:nvSpPr>
      <dsp:spPr>
        <a:xfrm>
          <a:off x="4228941" y="2565236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5: Implementer of a FHIR store, API  </a:t>
          </a:r>
        </a:p>
      </dsp:txBody>
      <dsp:txXfrm>
        <a:off x="4247112" y="2583407"/>
        <a:ext cx="3026263" cy="335900"/>
      </dsp:txXfrm>
    </dsp:sp>
    <dsp:sp modelId="{F3CE5192-8D05-4A42-8100-2E2F15841449}">
      <dsp:nvSpPr>
        <dsp:cNvPr id="0" name=""/>
        <dsp:cNvSpPr/>
      </dsp:nvSpPr>
      <dsp:spPr>
        <a:xfrm>
          <a:off x="4228941" y="2984009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6: I am member of the FHIR technical board in my country</a:t>
          </a:r>
        </a:p>
      </dsp:txBody>
      <dsp:txXfrm>
        <a:off x="4247112" y="3002180"/>
        <a:ext cx="3026263" cy="335900"/>
      </dsp:txXfrm>
    </dsp:sp>
    <dsp:sp modelId="{6C99AB71-8487-43B4-93E3-6798C738CDB6}">
      <dsp:nvSpPr>
        <dsp:cNvPr id="0" name=""/>
        <dsp:cNvSpPr/>
      </dsp:nvSpPr>
      <dsp:spPr>
        <a:xfrm>
          <a:off x="4228941" y="3402782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6: I know FHIR CQL!</a:t>
          </a:r>
        </a:p>
      </dsp:txBody>
      <dsp:txXfrm>
        <a:off x="4247112" y="3420953"/>
        <a:ext cx="3026263" cy="335900"/>
      </dsp:txXfrm>
    </dsp:sp>
    <dsp:sp modelId="{84209630-BE6B-4083-896C-9F64BDD4227A}">
      <dsp:nvSpPr>
        <dsp:cNvPr id="0" name=""/>
        <dsp:cNvSpPr/>
      </dsp:nvSpPr>
      <dsp:spPr>
        <a:xfrm>
          <a:off x="4228941" y="3821555"/>
          <a:ext cx="3062605" cy="37224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Level 7: Call me for the dev team!</a:t>
          </a:r>
        </a:p>
      </dsp:txBody>
      <dsp:txXfrm>
        <a:off x="4247112" y="3839726"/>
        <a:ext cx="3026263" cy="335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EABC2-39DE-4749-82A8-C96B13B52CEB}">
      <dsp:nvSpPr>
        <dsp:cNvPr id="0" name=""/>
        <dsp:cNvSpPr/>
      </dsp:nvSpPr>
      <dsp:spPr>
        <a:xfrm>
          <a:off x="1519681" y="0"/>
          <a:ext cx="4856042" cy="485604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4BA53-BC60-441F-AEB1-D501D7F62881}">
      <dsp:nvSpPr>
        <dsp:cNvPr id="0" name=""/>
        <dsp:cNvSpPr/>
      </dsp:nvSpPr>
      <dsp:spPr>
        <a:xfrm>
          <a:off x="3947702" y="486078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0: No programming skills</a:t>
          </a:r>
        </a:p>
      </dsp:txBody>
      <dsp:txXfrm>
        <a:off x="3971778" y="510154"/>
        <a:ext cx="3108275" cy="445039"/>
      </dsp:txXfrm>
    </dsp:sp>
    <dsp:sp modelId="{A76C0E60-311B-4B97-BFB4-265E64C8A8B2}">
      <dsp:nvSpPr>
        <dsp:cNvPr id="0" name=""/>
        <dsp:cNvSpPr/>
      </dsp:nvSpPr>
      <dsp:spPr>
        <a:xfrm>
          <a:off x="3947702" y="1040919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1: Any programming skills</a:t>
          </a:r>
        </a:p>
      </dsp:txBody>
      <dsp:txXfrm>
        <a:off x="3971778" y="1064995"/>
        <a:ext cx="3108275" cy="445039"/>
      </dsp:txXfrm>
    </dsp:sp>
    <dsp:sp modelId="{6C081569-7881-4390-9912-933082D2B4B3}">
      <dsp:nvSpPr>
        <dsp:cNvPr id="0" name=""/>
        <dsp:cNvSpPr/>
      </dsp:nvSpPr>
      <dsp:spPr>
        <a:xfrm>
          <a:off x="3947702" y="1595759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2: Worked with Java before</a:t>
          </a:r>
        </a:p>
      </dsp:txBody>
      <dsp:txXfrm>
        <a:off x="3971778" y="1619835"/>
        <a:ext cx="3108275" cy="445039"/>
      </dsp:txXfrm>
    </dsp:sp>
    <dsp:sp modelId="{BF745FA5-0FB3-4721-88A2-F42632434D3B}">
      <dsp:nvSpPr>
        <dsp:cNvPr id="0" name=""/>
        <dsp:cNvSpPr/>
      </dsp:nvSpPr>
      <dsp:spPr>
        <a:xfrm>
          <a:off x="3947702" y="2150600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3: Worked with Groovy before</a:t>
          </a:r>
        </a:p>
      </dsp:txBody>
      <dsp:txXfrm>
        <a:off x="3971778" y="2174676"/>
        <a:ext cx="3108275" cy="445039"/>
      </dsp:txXfrm>
    </dsp:sp>
    <dsp:sp modelId="{BAA797A8-B41F-4315-A934-4F9A513245FE}">
      <dsp:nvSpPr>
        <dsp:cNvPr id="0" name=""/>
        <dsp:cNvSpPr/>
      </dsp:nvSpPr>
      <dsp:spPr>
        <a:xfrm>
          <a:off x="3947702" y="2705441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5: Worked with HAPI FHIR before</a:t>
          </a:r>
        </a:p>
      </dsp:txBody>
      <dsp:txXfrm>
        <a:off x="3971778" y="2729517"/>
        <a:ext cx="3108275" cy="445039"/>
      </dsp:txXfrm>
    </dsp:sp>
    <dsp:sp modelId="{32623917-7734-4A4D-9DDD-36EF5A8BC91F}">
      <dsp:nvSpPr>
        <dsp:cNvPr id="0" name=""/>
        <dsp:cNvSpPr/>
      </dsp:nvSpPr>
      <dsp:spPr>
        <a:xfrm>
          <a:off x="3947702" y="3260282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6: Designed a Groovy DSL before</a:t>
          </a:r>
        </a:p>
      </dsp:txBody>
      <dsp:txXfrm>
        <a:off x="3971778" y="3284358"/>
        <a:ext cx="3108275" cy="445039"/>
      </dsp:txXfrm>
    </dsp:sp>
    <dsp:sp modelId="{FE72905A-42A6-49EE-818C-42FA8A5F9235}">
      <dsp:nvSpPr>
        <dsp:cNvPr id="0" name=""/>
        <dsp:cNvSpPr/>
      </dsp:nvSpPr>
      <dsp:spPr>
        <a:xfrm>
          <a:off x="3947702" y="3815122"/>
          <a:ext cx="3156427" cy="493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Level 7: Call me for the dev team!</a:t>
          </a:r>
        </a:p>
      </dsp:txBody>
      <dsp:txXfrm>
        <a:off x="3971778" y="3839198"/>
        <a:ext cx="3108275" cy="4450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94675" y="279823"/>
            <a:ext cx="4393055" cy="367959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94675" y="669161"/>
            <a:ext cx="4393055" cy="153245"/>
          </a:xfrm>
          <a:prstGeom prst="rect">
            <a:avLst/>
          </a:prstGeom>
        </p:spPr>
        <p:txBody>
          <a:bodyPr vert="horz" lIns="93324" tIns="0" rIns="93324" bIns="0" rtlCol="0">
            <a:noAutofit/>
          </a:bodyPr>
          <a:lstStyle>
            <a:lvl1pPr algn="r">
              <a:defRPr sz="1200"/>
            </a:lvl1pPr>
          </a:lstStyle>
          <a:p>
            <a:pPr algn="l"/>
            <a:fld id="{E7A8D578-5E90-413C-9512-130603CF2639}" type="datetimeFigureOut">
              <a:rPr lang="en-US" sz="1000" i="1"/>
              <a:pPr algn="l"/>
              <a:t>11/12/24</a:t>
            </a:fld>
            <a:endParaRPr lang="en-US" sz="10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94691" y="8780243"/>
            <a:ext cx="2893517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6470" y="8780243"/>
            <a:ext cx="1221955" cy="251346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D32B792-199B-4EBF-B605-6F6C876EB442}" type="slidenum">
              <a:rPr lang="en-US" sz="1000"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115028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18">
            <a:extLst>
              <a:ext uri="{FF2B5EF4-FFF2-40B4-BE49-F238E27FC236}">
                <a16:creationId xmlns:a16="http://schemas.microsoft.com/office/drawing/2014/main" id="{04FCD28D-5205-B14D-9338-E5F52C4B3AF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460" y="671457"/>
            <a:ext cx="1555593" cy="281237"/>
          </a:xfrm>
          <a:prstGeom prst="rect">
            <a:avLst/>
          </a:prstGeom>
        </p:spPr>
      </p:pic>
      <p:sp>
        <p:nvSpPr>
          <p:cNvPr id="20" name="Header Placeholder 19">
            <a:extLst>
              <a:ext uri="{FF2B5EF4-FFF2-40B4-BE49-F238E27FC236}">
                <a16:creationId xmlns:a16="http://schemas.microsoft.com/office/drawing/2014/main" id="{44B54E68-49B3-EB4F-9F06-63EBE21271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1" name="Slide Image Placeholder 20">
            <a:extLst>
              <a:ext uri="{FF2B5EF4-FFF2-40B4-BE49-F238E27FC236}">
                <a16:creationId xmlns:a16="http://schemas.microsoft.com/office/drawing/2014/main" id="{9F80914E-3226-3544-8067-D77A7810E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73A95A9D-2083-FD47-8FCC-26405789E4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3E99797-5A44-E441-B5A2-75267FF5A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8275" y="8842376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7C527-D302-0D4C-8820-8247C93BFD8D}" type="slidenum">
              <a:rPr lang="en-US" smtClean="0"/>
              <a:t>‹Nr.›</a:t>
            </a:fld>
            <a:endParaRPr lang="en-US"/>
          </a:p>
        </p:txBody>
      </p:sp>
      <p:sp>
        <p:nvSpPr>
          <p:cNvPr id="24" name="Notes Placeholder 23">
            <a:extLst>
              <a:ext uri="{FF2B5EF4-FFF2-40B4-BE49-F238E27FC236}">
                <a16:creationId xmlns:a16="http://schemas.microsoft.com/office/drawing/2014/main" id="{0824245F-47FC-6845-9612-BB5942EF9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6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089E4AFB-44C9-3941-9EFD-0F8219FA48F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8275" y="1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52FF9-2A45-F143-A9E3-2C98D6266DD3}" type="datetimeFigureOut">
              <a:rPr lang="en-US" smtClean="0"/>
              <a:t>11/12/24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967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74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1125" algn="l" defTabSz="914400" rtl="0" eaLnBrk="1" latinLnBrk="0" hangingPunct="1">
      <a:spcBef>
        <a:spcPts val="400"/>
      </a:spcBef>
      <a:buFont typeface="Arial" panose="020B0604020202020204" pitchFamily="34" charset="0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46075" indent="-117475" algn="l" defTabSz="914400" rtl="0" eaLnBrk="1" latinLnBrk="0" hangingPunct="1">
      <a:spcBef>
        <a:spcPts val="400"/>
      </a:spcBef>
      <a:buFont typeface="Arial" panose="020B0604020202020204" pitchFamily="34" charset="0"/>
      <a:buChar char="›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2763" indent="-166688" algn="l" defTabSz="914400" rtl="0" eaLnBrk="1" latinLnBrk="0" hangingPunct="1">
      <a:spcBef>
        <a:spcPts val="400"/>
      </a:spcBef>
      <a:buFont typeface="Arial" panose="020B0604020202020204" pitchFamily="34" charset="0"/>
      <a:buChar char="»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630238" indent="-117475" algn="l" defTabSz="914400" rtl="0" eaLnBrk="1" latinLnBrk="0" hangingPunct="1">
      <a:spcBef>
        <a:spcPts val="400"/>
      </a:spcBef>
      <a:buSzPct val="75000"/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99651" y="8780243"/>
            <a:ext cx="927049" cy="251346"/>
          </a:xfrm>
          <a:prstGeom prst="rect">
            <a:avLst/>
          </a:prstGeom>
        </p:spPr>
        <p:txBody>
          <a:bodyPr/>
          <a:lstStyle/>
          <a:p>
            <a:fld id="{CA61E296-9532-40C3-9174-581AD2B7748B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27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16438" y="6921500"/>
            <a:ext cx="2687637" cy="151288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6415" y="1314911"/>
            <a:ext cx="6230270" cy="525964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>
          <a:xfrm>
            <a:off x="399926" y="329698"/>
            <a:ext cx="4476874" cy="41891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5699651" y="8780243"/>
            <a:ext cx="927049" cy="251346"/>
          </a:xfrm>
          <a:prstGeom prst="rect">
            <a:avLst/>
          </a:prstGeom>
        </p:spPr>
        <p:txBody>
          <a:bodyPr/>
          <a:lstStyle/>
          <a:p>
            <a:fld id="{CA61E296-9532-40C3-9174-581AD2B7748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84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harcoal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rgbClr val="959CA0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959CA0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959CA0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E3D6F47-43BF-4540-9690-AE662057D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8E2C89B-7571-F544-938F-C99979782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849D536-F609-A744-B36A-8BFB5245F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3678" y="443432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2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702626"/>
            <a:ext cx="5532119" cy="458114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702626"/>
            <a:ext cx="5532119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2DFA1798-9673-4022-816E-704E37E4DEA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20C18B-DFBF-C046-8D9E-FB3BB18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_No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191135" y="1286358"/>
            <a:ext cx="5532119" cy="49941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92D52BD9-DFA6-1D48-973A-A6C3C874E80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384694" y="1286358"/>
            <a:ext cx="5532119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C061BF7-30ED-394B-918A-D1835A3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2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2AC1106-6E0D-B341-B75A-C8C2F73E3F26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84694" y="1702626"/>
            <a:ext cx="3621024" cy="4577857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ABC0DBC1-9787-6A4E-A4B1-E0E8BE5E8F02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8102230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88B0BB6F-D4FA-D54D-A387-A1834DE59B82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243462" y="1702627"/>
            <a:ext cx="3621024" cy="457785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1" name="Footer Placeholder 4">
            <a:extLst>
              <a:ext uri="{FF2B5EF4-FFF2-40B4-BE49-F238E27FC236}">
                <a16:creationId xmlns:a16="http://schemas.microsoft.com/office/drawing/2014/main" id="{2B619D02-ECD0-CE4F-A007-98E4EF45B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C02E0708-4D86-44F8-B4F9-1E6BEA5F151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F16763F-C469-814B-B3F1-2A463EAEA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2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lIns="91440" tIns="45720" rIns="91440" bIns="45720"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B43D20F7-04AA-0E4D-91D5-5DB9ECAF9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5EA968B8-FA3A-4F62-92E8-E94086C1347B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12220C1-1EAE-C14B-89F3-9751E5993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_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76ED9213-76D9-7A47-BBC6-21289543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1E387831-BA5F-49F6-AA7A-A7D23D1B4F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BCE073-12D8-9D4F-9B15-2F9BE4AC3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6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 Only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EBE92459-5CCD-6042-9D0E-BAC9DA03F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5C2CC54-E1EC-4DF9-A3B0-2009DB97279A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B63251-79DB-3544-890F-9DDA614A5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DEFF783-1996-4984-99EE-7B1AC1AE1A3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16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91639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18FC357D-3DB1-1B43-8FB6-6F70286F74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_Two Column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8658025-8660-B74C-8ED5-6D1A405A1A70}"/>
              </a:ext>
            </a:extLst>
          </p:cNvPr>
          <p:cNvSpPr/>
          <p:nvPr/>
        </p:nvSpPr>
        <p:spPr bwMode="gray">
          <a:xfrm>
            <a:off x="353568" y="0"/>
            <a:ext cx="11484864" cy="6858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dirty="0"/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FC9B35E8-F292-2B42-952E-06F2F248C60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62418" y="1561892"/>
            <a:ext cx="4442783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57" name="Title 3">
            <a:extLst>
              <a:ext uri="{FF2B5EF4-FFF2-40B4-BE49-F238E27FC236}">
                <a16:creationId xmlns:a16="http://schemas.microsoft.com/office/drawing/2014/main" id="{7A9E8FF8-48AE-4B47-8CBF-17FB49CF5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2418" y="823398"/>
            <a:ext cx="9163983" cy="59436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Table of contents or Agenda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1CD0AD-A634-4EA6-AE67-C63B52CE7B06}"/>
              </a:ext>
            </a:extLst>
          </p:cNvPr>
          <p:cNvGrpSpPr/>
          <p:nvPr/>
        </p:nvGrpSpPr>
        <p:grpSpPr>
          <a:xfrm>
            <a:off x="-1" y="260324"/>
            <a:ext cx="1250388" cy="1575820"/>
            <a:chOff x="-1" y="260324"/>
            <a:chExt cx="1250388" cy="1575820"/>
          </a:xfrm>
          <a:solidFill>
            <a:schemeClr val="accent1"/>
          </a:solidFill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2E777F5-EFF3-457A-8259-AC8F3FAFC249}"/>
                </a:ext>
              </a:extLst>
            </p:cNvPr>
            <p:cNvGrpSpPr/>
            <p:nvPr/>
          </p:nvGrpSpPr>
          <p:grpSpPr>
            <a:xfrm>
              <a:off x="686264" y="1652391"/>
              <a:ext cx="564123" cy="183753"/>
              <a:chOff x="876236" y="5534957"/>
              <a:chExt cx="1674271" cy="545364"/>
            </a:xfrm>
            <a:grpFill/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B117E7E6-D510-412B-8045-21F2179CDBFD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9A544B5-B37E-40F9-A3D1-E4A00DF6E89F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F1038BB-A4E9-41A9-B2F4-23E7F5CD6621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29BE464-4CCF-4D58-8077-7337778D29CA}"/>
                </a:ext>
              </a:extLst>
            </p:cNvPr>
            <p:cNvGrpSpPr/>
            <p:nvPr/>
          </p:nvGrpSpPr>
          <p:grpSpPr>
            <a:xfrm>
              <a:off x="864211" y="1304375"/>
              <a:ext cx="386176" cy="183753"/>
              <a:chOff x="1404367" y="4502072"/>
              <a:chExt cx="1146140" cy="545364"/>
            </a:xfrm>
            <a:grpFill/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D0DC8CC7-4C81-439E-B602-330616AC3184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CB59EFB-5B99-4637-9821-186308CA811D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60CC02-8F6C-45AF-9DBE-33B4EAA77FAE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DBE8CF3-142D-438A-880B-7423D1E442C5}"/>
                </a:ext>
              </a:extLst>
            </p:cNvPr>
            <p:cNvGrpSpPr/>
            <p:nvPr/>
          </p:nvGrpSpPr>
          <p:grpSpPr>
            <a:xfrm>
              <a:off x="917753" y="956358"/>
              <a:ext cx="332634" cy="183753"/>
              <a:chOff x="1560101" y="3469185"/>
              <a:chExt cx="987231" cy="545364"/>
            </a:xfrm>
            <a:grpFill/>
          </p:grpSpPr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61D9E7AA-5FDE-45C3-B7AC-F8C06B142069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3502E5E-1590-4501-977E-A406C72F35D0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849375F-4430-4BAF-8CD8-BABE2895B0CD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C368109-07EC-4B00-B53E-7AA055EEDBEE}"/>
                </a:ext>
              </a:extLst>
            </p:cNvPr>
            <p:cNvGrpSpPr/>
            <p:nvPr/>
          </p:nvGrpSpPr>
          <p:grpSpPr>
            <a:xfrm>
              <a:off x="868078" y="608341"/>
              <a:ext cx="382309" cy="183753"/>
              <a:chOff x="1415887" y="2436300"/>
              <a:chExt cx="1134663" cy="545364"/>
            </a:xfrm>
            <a:grpFill/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458E032A-AC8B-4235-848E-250F4190B814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6E7F926D-F5AA-4D9E-9C81-33784AC45D5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1912F97-C2EB-4275-9791-4E9C64D9ACD9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6323A1-198A-411C-8014-263092240122}"/>
                </a:ext>
              </a:extLst>
            </p:cNvPr>
            <p:cNvGrpSpPr/>
            <p:nvPr/>
          </p:nvGrpSpPr>
          <p:grpSpPr>
            <a:xfrm>
              <a:off x="693506" y="260324"/>
              <a:ext cx="556881" cy="183753"/>
              <a:chOff x="898206" y="1403413"/>
              <a:chExt cx="1652778" cy="545364"/>
            </a:xfrm>
            <a:grpFill/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EBCE0676-4E25-4F10-A07B-A47F92C7CF81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54E9DB86-0937-4D11-B319-669FF994439C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3D6AB82A-C88A-4E42-B5CF-C687B3371284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54DFB64-FFE8-4762-8BD2-6D5B67A56394}"/>
                </a:ext>
              </a:extLst>
            </p:cNvPr>
            <p:cNvSpPr/>
            <p:nvPr/>
          </p:nvSpPr>
          <p:spPr>
            <a:xfrm>
              <a:off x="0" y="260324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2D6BF1B-7B4E-4715-B3AA-0137D5565B61}"/>
                </a:ext>
              </a:extLst>
            </p:cNvPr>
            <p:cNvSpPr/>
            <p:nvPr/>
          </p:nvSpPr>
          <p:spPr>
            <a:xfrm>
              <a:off x="-1" y="608341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FFECD78-AD3E-430A-825C-361F3F0A6DF1}"/>
                </a:ext>
              </a:extLst>
            </p:cNvPr>
            <p:cNvSpPr/>
            <p:nvPr/>
          </p:nvSpPr>
          <p:spPr>
            <a:xfrm>
              <a:off x="0" y="952508"/>
              <a:ext cx="786403" cy="183006"/>
            </a:xfrm>
            <a:custGeom>
              <a:avLst/>
              <a:gdLst>
                <a:gd name="connsiteX0" fmla="*/ 0 w 786403"/>
                <a:gd name="connsiteY0" fmla="*/ 0 h 183006"/>
                <a:gd name="connsiteX1" fmla="*/ 692936 w 786403"/>
                <a:gd name="connsiteY1" fmla="*/ 0 h 183006"/>
                <a:gd name="connsiteX2" fmla="*/ 692936 w 786403"/>
                <a:gd name="connsiteY2" fmla="*/ 397 h 183006"/>
                <a:gd name="connsiteX3" fmla="*/ 694900 w 786403"/>
                <a:gd name="connsiteY3" fmla="*/ 0 h 183006"/>
                <a:gd name="connsiteX4" fmla="*/ 786403 w 786403"/>
                <a:gd name="connsiteY4" fmla="*/ 91503 h 183006"/>
                <a:gd name="connsiteX5" fmla="*/ 694900 w 786403"/>
                <a:gd name="connsiteY5" fmla="*/ 183006 h 183006"/>
                <a:gd name="connsiteX6" fmla="*/ 692936 w 786403"/>
                <a:gd name="connsiteY6" fmla="*/ 182610 h 183006"/>
                <a:gd name="connsiteX7" fmla="*/ 692936 w 786403"/>
                <a:gd name="connsiteY7" fmla="*/ 183006 h 183006"/>
                <a:gd name="connsiteX8" fmla="*/ 0 w 786403"/>
                <a:gd name="connsiteY8" fmla="*/ 183006 h 183006"/>
                <a:gd name="connsiteX9" fmla="*/ 0 w 786403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403" h="183006">
                  <a:moveTo>
                    <a:pt x="0" y="0"/>
                  </a:moveTo>
                  <a:lnTo>
                    <a:pt x="692936" y="0"/>
                  </a:lnTo>
                  <a:lnTo>
                    <a:pt x="692936" y="397"/>
                  </a:lnTo>
                  <a:lnTo>
                    <a:pt x="694900" y="0"/>
                  </a:lnTo>
                  <a:cubicBezTo>
                    <a:pt x="745436" y="0"/>
                    <a:pt x="786403" y="40967"/>
                    <a:pt x="786403" y="91503"/>
                  </a:cubicBezTo>
                  <a:cubicBezTo>
                    <a:pt x="786403" y="142039"/>
                    <a:pt x="745436" y="183006"/>
                    <a:pt x="694900" y="183006"/>
                  </a:cubicBezTo>
                  <a:lnTo>
                    <a:pt x="692936" y="182610"/>
                  </a:lnTo>
                  <a:lnTo>
                    <a:pt x="69293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01864E2F-2224-4B8D-A54C-010E70A5006D}"/>
                </a:ext>
              </a:extLst>
            </p:cNvPr>
            <p:cNvSpPr/>
            <p:nvPr/>
          </p:nvSpPr>
          <p:spPr>
            <a:xfrm>
              <a:off x="-1" y="1304902"/>
              <a:ext cx="733596" cy="182880"/>
            </a:xfrm>
            <a:custGeom>
              <a:avLst/>
              <a:gdLst>
                <a:gd name="connsiteX0" fmla="*/ 0 w 733596"/>
                <a:gd name="connsiteY0" fmla="*/ 0 h 182880"/>
                <a:gd name="connsiteX1" fmla="*/ 642156 w 733596"/>
                <a:gd name="connsiteY1" fmla="*/ 0 h 182880"/>
                <a:gd name="connsiteX2" fmla="*/ 733596 w 733596"/>
                <a:gd name="connsiteY2" fmla="*/ 91440 h 182880"/>
                <a:gd name="connsiteX3" fmla="*/ 642156 w 733596"/>
                <a:gd name="connsiteY3" fmla="*/ 182880 h 182880"/>
                <a:gd name="connsiteX4" fmla="*/ 0 w 733596"/>
                <a:gd name="connsiteY4" fmla="*/ 182880 h 182880"/>
                <a:gd name="connsiteX5" fmla="*/ 0 w 733596"/>
                <a:gd name="connsiteY5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596" h="182880">
                  <a:moveTo>
                    <a:pt x="0" y="0"/>
                  </a:moveTo>
                  <a:lnTo>
                    <a:pt x="642156" y="0"/>
                  </a:lnTo>
                  <a:cubicBezTo>
                    <a:pt x="692657" y="0"/>
                    <a:pt x="733596" y="40939"/>
                    <a:pt x="733596" y="91440"/>
                  </a:cubicBezTo>
                  <a:cubicBezTo>
                    <a:pt x="733596" y="141941"/>
                    <a:pt x="692657" y="182880"/>
                    <a:pt x="642156" y="182880"/>
                  </a:cubicBezTo>
                  <a:lnTo>
                    <a:pt x="0" y="1828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652EA3D-B91A-4960-BC33-8380D943F8F9}"/>
                </a:ext>
              </a:extLst>
            </p:cNvPr>
            <p:cNvSpPr/>
            <p:nvPr/>
          </p:nvSpPr>
          <p:spPr>
            <a:xfrm>
              <a:off x="0" y="1649603"/>
              <a:ext cx="550424" cy="183006"/>
            </a:xfrm>
            <a:custGeom>
              <a:avLst/>
              <a:gdLst>
                <a:gd name="connsiteX0" fmla="*/ 0 w 550424"/>
                <a:gd name="connsiteY0" fmla="*/ 0 h 183006"/>
                <a:gd name="connsiteX1" fmla="*/ 456956 w 550424"/>
                <a:gd name="connsiteY1" fmla="*/ 0 h 183006"/>
                <a:gd name="connsiteX2" fmla="*/ 456956 w 550424"/>
                <a:gd name="connsiteY2" fmla="*/ 397 h 183006"/>
                <a:gd name="connsiteX3" fmla="*/ 458921 w 550424"/>
                <a:gd name="connsiteY3" fmla="*/ 0 h 183006"/>
                <a:gd name="connsiteX4" fmla="*/ 550424 w 550424"/>
                <a:gd name="connsiteY4" fmla="*/ 91503 h 183006"/>
                <a:gd name="connsiteX5" fmla="*/ 458921 w 550424"/>
                <a:gd name="connsiteY5" fmla="*/ 183006 h 183006"/>
                <a:gd name="connsiteX6" fmla="*/ 456956 w 550424"/>
                <a:gd name="connsiteY6" fmla="*/ 182609 h 183006"/>
                <a:gd name="connsiteX7" fmla="*/ 456956 w 550424"/>
                <a:gd name="connsiteY7" fmla="*/ 183006 h 183006"/>
                <a:gd name="connsiteX8" fmla="*/ 0 w 550424"/>
                <a:gd name="connsiteY8" fmla="*/ 183006 h 183006"/>
                <a:gd name="connsiteX9" fmla="*/ 0 w 550424"/>
                <a:gd name="connsiteY9" fmla="*/ 0 h 18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0424" h="183006">
                  <a:moveTo>
                    <a:pt x="0" y="0"/>
                  </a:moveTo>
                  <a:lnTo>
                    <a:pt x="456956" y="0"/>
                  </a:lnTo>
                  <a:lnTo>
                    <a:pt x="456956" y="397"/>
                  </a:lnTo>
                  <a:lnTo>
                    <a:pt x="458921" y="0"/>
                  </a:lnTo>
                  <a:cubicBezTo>
                    <a:pt x="509457" y="0"/>
                    <a:pt x="550424" y="40967"/>
                    <a:pt x="550424" y="91503"/>
                  </a:cubicBezTo>
                  <a:cubicBezTo>
                    <a:pt x="550424" y="142039"/>
                    <a:pt x="509457" y="183006"/>
                    <a:pt x="458921" y="183006"/>
                  </a:cubicBezTo>
                  <a:lnTo>
                    <a:pt x="456956" y="182609"/>
                  </a:lnTo>
                  <a:lnTo>
                    <a:pt x="456956" y="183006"/>
                  </a:lnTo>
                  <a:lnTo>
                    <a:pt x="0" y="18300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56" name="Slide Number Placeholder 5">
            <a:extLst>
              <a:ext uri="{FF2B5EF4-FFF2-40B4-BE49-F238E27FC236}">
                <a16:creationId xmlns:a16="http://schemas.microsoft.com/office/drawing/2014/main" id="{030699F5-6B57-4BC7-B774-B8F85B96214D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8DDCEC-B402-6B40-82F9-F72F5C447EC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79523" y="1561892"/>
            <a:ext cx="4446878" cy="4712626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2000"/>
              </a:spcBef>
              <a:buClr>
                <a:schemeClr val="accent1"/>
              </a:buClr>
              <a:buFont typeface="System Font Regular"/>
              <a:buChar char="+"/>
              <a:defRPr sz="18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ClrTx/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  <a:p>
            <a:pPr lvl="0"/>
            <a:r>
              <a:rPr lang="en-US" dirty="0"/>
              <a:t>Arial 18pt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C8C25AB-04B1-1747-A689-D16DAAB4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3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Lef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7A7498E-6C5A-334A-934D-1310A39975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BB33977D-340C-C244-98B1-44E8B03BE8F1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6503691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485711" y="1079592"/>
            <a:ext cx="5237542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59" name="Footer Placeholder 4">
            <a:extLst>
              <a:ext uri="{FF2B5EF4-FFF2-40B4-BE49-F238E27FC236}">
                <a16:creationId xmlns:a16="http://schemas.microsoft.com/office/drawing/2014/main" id="{7F2D66EE-4D77-E145-9576-4E9D03CE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6485710" y="6387858"/>
            <a:ext cx="3184467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B9E4976-132F-F449-8124-B504F37C9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38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Blu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© 2024. All rights reserved. IQVIA</a:t>
            </a:r>
            <a:r>
              <a:rPr lang="en-US" sz="800" baseline="30000" dirty="0">
                <a:solidFill>
                  <a:srgbClr val="7FD1EF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7FD1EF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BFE8F7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2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0A1AF0D6-51EF-1945-B4E8-68EF85E8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08ABCCBF-3981-0241-8287-3903E62490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83808" y="0"/>
            <a:ext cx="6108192" cy="6858000"/>
          </a:xfrm>
          <a:prstGeom prst="rect">
            <a:avLst/>
          </a:prstGeom>
          <a:blipFill>
            <a:blip r:embed="rId2"/>
            <a:stretch>
              <a:fillRect l="1"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4E4B32-E13F-4B83-8982-BF8073A1DC94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0A3F7CAF-2DCF-AE44-8B02-C3A9F59943C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6.68” wide X 7.5” tall at 150dpi resolution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8F1DF2-27A3-8249-8796-6A002E0D8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94" y="1079592"/>
            <a:ext cx="5237543" cy="768263"/>
          </a:xfrm>
          <a:prstGeom prst="rect">
            <a:avLst/>
          </a:prstGeom>
        </p:spPr>
        <p:txBody>
          <a:bodyPr anchor="b" anchorCtr="0"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20pt Arial Bold sentence case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9DD56D8B-7A45-7247-92A2-DECA0DA4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5237543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4B5D617-8638-9248-B078-99CA6D58FCA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02674" y="2079330"/>
            <a:ext cx="5219563" cy="42011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</p:spTree>
    <p:extLst>
      <p:ext uri="{BB962C8B-B14F-4D97-AF65-F5344CB8AC3E}">
        <p14:creationId xmlns:p14="http://schemas.microsoft.com/office/powerpoint/2010/main" val="219680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Left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EBA7B86-AF66-5642-80C5-A8A4D9FEB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B40F6B-0093-4E4E-93B6-688B272C10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44112" y="0"/>
            <a:ext cx="4114799" cy="29718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left 36pt Arial Bold sentence case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62E9D9-E5C1-F84F-9915-F25709579CD2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72E2FA7F-1AB5-4252-BF66-00A17FC6F0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164803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Photo Righ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8C96C06-AFDA-BB43-A8AD-9713C5A7978C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effectLst/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000" b="1">
                <a:solidFill>
                  <a:srgbClr val="DA291C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E2810-5A25-4006-AC1A-C7724FC47010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374672-D2D3-4DCE-8649-950F3EAEDB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033089" y="0"/>
            <a:ext cx="4114799" cy="2971800"/>
          </a:xfrm>
          <a:prstGeom prst="rect">
            <a:avLst/>
          </a:prstGeom>
          <a:solidFill>
            <a:srgbClr val="F4F4F4"/>
          </a:solidFill>
        </p:spPr>
        <p:txBody>
          <a:bodyPr lIns="274320"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Photo dividers with text on right 36pt Arial Bold sentence case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24BBE5E7-5805-45C0-A8D8-6F96062DEC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69760"/>
            <a:ext cx="8016949" cy="302910"/>
          </a:xfrm>
          <a:prstGeom prst="rect">
            <a:avLst/>
          </a:prstGeom>
          <a:solidFill>
            <a:srgbClr val="DA291C"/>
          </a:soli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NOTE: All photos used in this layout must be cropped to 13.33” wide X 7.5” tall at 150dpi resolution</a:t>
            </a:r>
          </a:p>
        </p:txBody>
      </p:sp>
    </p:spTree>
    <p:extLst>
      <p:ext uri="{BB962C8B-B14F-4D97-AF65-F5344CB8AC3E}">
        <p14:creationId xmlns:p14="http://schemas.microsoft.com/office/powerpoint/2010/main" val="208855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B9A207CB-7D3D-2245-B4EB-AB96C5D60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Light Grey - IQVIA"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C0F63227-657D-4706-8FAB-F4C1769683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  <p:sp>
        <p:nvSpPr>
          <p:cNvPr id="60" name="Title 1">
            <a:extLst>
              <a:ext uri="{FF2B5EF4-FFF2-40B4-BE49-F238E27FC236}">
                <a16:creationId xmlns:a16="http://schemas.microsoft.com/office/drawing/2014/main" id="{B8567F05-315D-614C-B916-932362171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1036858" y="1795535"/>
            <a:ext cx="5588846" cy="4341936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Dividers are 36pt Arial Bold sentence case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58BFCDA-FC31-2A4E-97D4-B728D66FDDB6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BAD41B1-1630-BD43-A04E-438392C529EA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44435BD-EEDE-4C41-A1F2-ABC0999A168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C4729E5-C07B-2441-A6B5-D4DA9E028AEC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C3C7C95F-71E5-2D48-9ED1-A6A7A40FCE53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D53D1E7-5120-0F4B-B38C-FAE533E99835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4E85BE28-1C3E-4A79-9B84-3BC2D0438DD8}"/>
              </a:ext>
            </a:extLst>
          </p:cNvPr>
          <p:cNvSpPr/>
          <p:nvPr/>
        </p:nvSpPr>
        <p:spPr bwMode="gray">
          <a:xfrm>
            <a:off x="353877" y="-1"/>
            <a:ext cx="11484246" cy="6858001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6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2BC05FF-F7B1-2643-B9FF-FE7362631CA8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54AF320E-9B8F-3143-935B-C21387DC95B0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4B250C1E-384C-5A4D-B493-4F16109AFBFE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5A2F5A00-A48E-1A46-9393-ED80FF031B14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96862EF-B16A-7B49-B5EF-1F789A62F17C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3B517CD-81B5-1241-9C7C-2B8168938CD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212" y="4988527"/>
            <a:ext cx="5381689" cy="36576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1800" b="0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— Attribution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2212" y="1809398"/>
            <a:ext cx="5785628" cy="29705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Place quote here in 32pt Arial sentence case with quote attribution. Up to 6 lines of text can be used.”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A04865E-13FE-4711-97A9-D413EE17A679}"/>
              </a:ext>
            </a:extLst>
          </p:cNvPr>
          <p:cNvSpPr txBox="1"/>
          <p:nvPr/>
        </p:nvSpPr>
        <p:spPr>
          <a:xfrm>
            <a:off x="379147" y="1416103"/>
            <a:ext cx="937240" cy="1569660"/>
          </a:xfrm>
          <a:custGeom>
            <a:avLst/>
            <a:gdLst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937240 w 937240"/>
              <a:gd name="connsiteY2" fmla="*/ 1862048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862048"/>
              <a:gd name="connsiteX1" fmla="*/ 937240 w 937240"/>
              <a:gd name="connsiteY1" fmla="*/ 0 h 1862048"/>
              <a:gd name="connsiteX2" fmla="*/ 698700 w 937240"/>
              <a:gd name="connsiteY2" fmla="*/ 1225944 h 1862048"/>
              <a:gd name="connsiteX3" fmla="*/ 0 w 937240"/>
              <a:gd name="connsiteY3" fmla="*/ 1862048 h 1862048"/>
              <a:gd name="connsiteX4" fmla="*/ 0 w 937240"/>
              <a:gd name="connsiteY4" fmla="*/ 0 h 1862048"/>
              <a:gd name="connsiteX0" fmla="*/ 0 w 937240"/>
              <a:gd name="connsiteY0" fmla="*/ 0 h 1225944"/>
              <a:gd name="connsiteX1" fmla="*/ 937240 w 937240"/>
              <a:gd name="connsiteY1" fmla="*/ 0 h 1225944"/>
              <a:gd name="connsiteX2" fmla="*/ 698700 w 937240"/>
              <a:gd name="connsiteY2" fmla="*/ 1225944 h 1225944"/>
              <a:gd name="connsiteX3" fmla="*/ 53009 w 937240"/>
              <a:gd name="connsiteY3" fmla="*/ 960901 h 1225944"/>
              <a:gd name="connsiteX4" fmla="*/ 0 w 937240"/>
              <a:gd name="connsiteY4" fmla="*/ 0 h 122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7240" h="1225944">
                <a:moveTo>
                  <a:pt x="0" y="0"/>
                </a:moveTo>
                <a:lnTo>
                  <a:pt x="937240" y="0"/>
                </a:lnTo>
                <a:lnTo>
                  <a:pt x="698700" y="1225944"/>
                </a:lnTo>
                <a:lnTo>
                  <a:pt x="53009" y="960901"/>
                </a:lnTo>
                <a:lnTo>
                  <a:pt x="0" y="0"/>
                </a:lnTo>
                <a:close/>
              </a:path>
            </a:pathLst>
          </a:cu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65" name="Footer Placeholder 4">
            <a:extLst>
              <a:ext uri="{FF2B5EF4-FFF2-40B4-BE49-F238E27FC236}">
                <a16:creationId xmlns:a16="http://schemas.microsoft.com/office/drawing/2014/main" id="{2B5EAC86-5955-6C44-B473-E9638CE45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1082212" y="6387858"/>
            <a:ext cx="8587966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0B8041C5-D44C-8F4A-BD08-5435D5173B91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7F7F7F"/>
                </a:solidFill>
              </a:rPr>
              <a:t>‹Nr.›</a:t>
            </a:fld>
            <a:endParaRPr lang="en-US" sz="800" b="0" dirty="0">
              <a:solidFill>
                <a:srgbClr val="7F7F7F"/>
              </a:solidFill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676FBE2-B43F-5C47-8389-AD3C99D97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ought Slide - IQVIA">
    <p:bg>
      <p:bgPr>
        <a:gradFill>
          <a:gsLst>
            <a:gs pos="20000">
              <a:schemeClr val="accent2"/>
            </a:gs>
            <a:gs pos="80000">
              <a:schemeClr val="accent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E54A23A-653F-044A-872E-96D84FA8FBB7}"/>
              </a:ext>
            </a:extLst>
          </p:cNvPr>
          <p:cNvGrpSpPr/>
          <p:nvPr/>
        </p:nvGrpSpPr>
        <p:grpSpPr>
          <a:xfrm>
            <a:off x="0" y="1460563"/>
            <a:ext cx="2550984" cy="4676908"/>
            <a:chOff x="0" y="1403413"/>
            <a:chExt cx="2550984" cy="4676908"/>
          </a:xfrm>
          <a:solidFill>
            <a:schemeClr val="accent1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4260B0-4CB4-D64E-9C92-5124265DA7A3}"/>
                </a:ext>
              </a:extLst>
            </p:cNvPr>
            <p:cNvGrpSpPr/>
            <p:nvPr/>
          </p:nvGrpSpPr>
          <p:grpSpPr>
            <a:xfrm>
              <a:off x="1" y="4502072"/>
              <a:ext cx="1013573" cy="545364"/>
              <a:chOff x="1" y="4502072"/>
              <a:chExt cx="1013573" cy="545364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FE54BDC-92F7-FF47-96F4-48A8CED3C760}"/>
                  </a:ext>
                </a:extLst>
              </p:cNvPr>
              <p:cNvSpPr/>
              <p:nvPr/>
            </p:nvSpPr>
            <p:spPr>
              <a:xfrm>
                <a:off x="1" y="4502072"/>
                <a:ext cx="73504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BBC52103-9224-6C4C-89DA-F8113C00854E}"/>
                  </a:ext>
                </a:extLst>
              </p:cNvPr>
              <p:cNvSpPr/>
              <p:nvPr/>
            </p:nvSpPr>
            <p:spPr>
              <a:xfrm>
                <a:off x="468210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C066D0-213A-4E42-B2BA-FB39C744A96E}"/>
                </a:ext>
              </a:extLst>
            </p:cNvPr>
            <p:cNvGrpSpPr/>
            <p:nvPr/>
          </p:nvGrpSpPr>
          <p:grpSpPr>
            <a:xfrm>
              <a:off x="0" y="3469185"/>
              <a:ext cx="1162174" cy="545364"/>
              <a:chOff x="0" y="3469185"/>
              <a:chExt cx="1162174" cy="545364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A67A407-7D4D-3749-9A23-617DCB2CC42B}"/>
                  </a:ext>
                </a:extLst>
              </p:cNvPr>
              <p:cNvSpPr/>
              <p:nvPr/>
            </p:nvSpPr>
            <p:spPr>
              <a:xfrm>
                <a:off x="0" y="3469185"/>
                <a:ext cx="8836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5FFBBA7-854B-B748-B093-1CE3952BB1BD}"/>
                  </a:ext>
                </a:extLst>
              </p:cNvPr>
              <p:cNvSpPr/>
              <p:nvPr/>
            </p:nvSpPr>
            <p:spPr>
              <a:xfrm>
                <a:off x="616810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143330-49E8-4D4D-A683-BA5AC4536F35}"/>
                </a:ext>
              </a:extLst>
            </p:cNvPr>
            <p:cNvGrpSpPr/>
            <p:nvPr/>
          </p:nvGrpSpPr>
          <p:grpSpPr>
            <a:xfrm>
              <a:off x="0" y="2436300"/>
              <a:ext cx="1023436" cy="545364"/>
              <a:chOff x="0" y="2440184"/>
              <a:chExt cx="1023436" cy="545364"/>
            </a:xfrm>
            <a:grpFill/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036A379-1707-5D4E-AAD8-4CD10718D475}"/>
                  </a:ext>
                </a:extLst>
              </p:cNvPr>
              <p:cNvSpPr/>
              <p:nvPr/>
            </p:nvSpPr>
            <p:spPr>
              <a:xfrm>
                <a:off x="0" y="2440184"/>
                <a:ext cx="74406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EB1666CD-BEF0-4D4B-BA70-902CCBD452A2}"/>
                  </a:ext>
                </a:extLst>
              </p:cNvPr>
              <p:cNvSpPr/>
              <p:nvPr/>
            </p:nvSpPr>
            <p:spPr>
              <a:xfrm>
                <a:off x="478072" y="2440184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6437A27-019B-564D-B996-C91C1F5CC2C9}"/>
                </a:ext>
              </a:extLst>
            </p:cNvPr>
            <p:cNvGrpSpPr/>
            <p:nvPr/>
          </p:nvGrpSpPr>
          <p:grpSpPr>
            <a:xfrm>
              <a:off x="876713" y="5534957"/>
              <a:ext cx="1674271" cy="545364"/>
              <a:chOff x="876236" y="5534957"/>
              <a:chExt cx="1674271" cy="545364"/>
            </a:xfrm>
            <a:grpFill/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A63EA5C-5E6E-BC4A-9E7A-94DE3B6280E8}"/>
                  </a:ext>
                </a:extLst>
              </p:cNvPr>
              <p:cNvSpPr/>
              <p:nvPr/>
            </p:nvSpPr>
            <p:spPr>
              <a:xfrm>
                <a:off x="1154393" y="5534957"/>
                <a:ext cx="1117582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A0BB5E6-BAD7-3F49-A359-BE26A2F6BE4C}"/>
                  </a:ext>
                </a:extLst>
              </p:cNvPr>
              <p:cNvSpPr/>
              <p:nvPr/>
            </p:nvSpPr>
            <p:spPr>
              <a:xfrm>
                <a:off x="2005143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C16252C-42E7-844C-86B3-C65D63364C8F}"/>
                  </a:ext>
                </a:extLst>
              </p:cNvPr>
              <p:cNvSpPr/>
              <p:nvPr/>
            </p:nvSpPr>
            <p:spPr>
              <a:xfrm>
                <a:off x="876236" y="5534957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F5CA18-ACA9-2A42-A4F3-CA7027AC1183}"/>
                </a:ext>
              </a:extLst>
            </p:cNvPr>
            <p:cNvGrpSpPr/>
            <p:nvPr/>
          </p:nvGrpSpPr>
          <p:grpSpPr>
            <a:xfrm>
              <a:off x="1404844" y="4502072"/>
              <a:ext cx="1146140" cy="545364"/>
              <a:chOff x="1404367" y="4502072"/>
              <a:chExt cx="1146140" cy="545364"/>
            </a:xfrm>
            <a:grpFill/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F9009F8-F40E-4142-9FD4-5F82D827183E}"/>
                  </a:ext>
                </a:extLst>
              </p:cNvPr>
              <p:cNvSpPr/>
              <p:nvPr/>
            </p:nvSpPr>
            <p:spPr>
              <a:xfrm>
                <a:off x="1682197" y="4502072"/>
                <a:ext cx="589775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656972E-4EE4-B440-BF3B-7C50C2F4AFD2}"/>
                  </a:ext>
                </a:extLst>
              </p:cNvPr>
              <p:cNvSpPr/>
              <p:nvPr/>
            </p:nvSpPr>
            <p:spPr>
              <a:xfrm>
                <a:off x="2005143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856FC643-92EC-5446-B635-5272B44ABBC4}"/>
                  </a:ext>
                </a:extLst>
              </p:cNvPr>
              <p:cNvSpPr/>
              <p:nvPr/>
            </p:nvSpPr>
            <p:spPr>
              <a:xfrm>
                <a:off x="1404367" y="4502072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7F13C1C-5A0B-E349-81D8-289CF597EFF6}"/>
                </a:ext>
              </a:extLst>
            </p:cNvPr>
            <p:cNvGrpSpPr/>
            <p:nvPr/>
          </p:nvGrpSpPr>
          <p:grpSpPr>
            <a:xfrm>
              <a:off x="1563753" y="3469185"/>
              <a:ext cx="987231" cy="545364"/>
              <a:chOff x="1560101" y="3469185"/>
              <a:chExt cx="987231" cy="545364"/>
            </a:xfrm>
            <a:grpFill/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4037E36-7ECF-7242-B733-14F93EF6E7A7}"/>
                  </a:ext>
                </a:extLst>
              </p:cNvPr>
              <p:cNvSpPr/>
              <p:nvPr/>
            </p:nvSpPr>
            <p:spPr>
              <a:xfrm>
                <a:off x="1560101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3A075E0-B627-254E-A4FB-378B4E95EDE4}"/>
                  </a:ext>
                </a:extLst>
              </p:cNvPr>
              <p:cNvSpPr/>
              <p:nvPr/>
            </p:nvSpPr>
            <p:spPr>
              <a:xfrm>
                <a:off x="1825936" y="3469185"/>
                <a:ext cx="446037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AE0DCE-94BE-7947-8768-92F78F9D7213}"/>
                  </a:ext>
                </a:extLst>
              </p:cNvPr>
              <p:cNvSpPr/>
              <p:nvPr/>
            </p:nvSpPr>
            <p:spPr>
              <a:xfrm>
                <a:off x="2001968" y="3469185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D361C0-AC3B-D84D-9A88-5FC411D00470}"/>
                </a:ext>
              </a:extLst>
            </p:cNvPr>
            <p:cNvGrpSpPr/>
            <p:nvPr/>
          </p:nvGrpSpPr>
          <p:grpSpPr>
            <a:xfrm>
              <a:off x="1416321" y="2436300"/>
              <a:ext cx="1134663" cy="545364"/>
              <a:chOff x="1415887" y="2436300"/>
              <a:chExt cx="1134663" cy="545364"/>
            </a:xfrm>
            <a:grpFill/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1603488A-FE35-DC44-B59F-D73A4174124C}"/>
                  </a:ext>
                </a:extLst>
              </p:cNvPr>
              <p:cNvSpPr/>
              <p:nvPr/>
            </p:nvSpPr>
            <p:spPr>
              <a:xfrm>
                <a:off x="2005186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F562BC2A-8E8F-8F4A-AF64-D93514A83DE2}"/>
                  </a:ext>
                </a:extLst>
              </p:cNvPr>
              <p:cNvSpPr/>
              <p:nvPr/>
            </p:nvSpPr>
            <p:spPr>
              <a:xfrm>
                <a:off x="1415887" y="2436300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DA935B-E728-D449-B962-9C993F9194C3}"/>
                  </a:ext>
                </a:extLst>
              </p:cNvPr>
              <p:cNvSpPr/>
              <p:nvPr/>
            </p:nvSpPr>
            <p:spPr>
              <a:xfrm>
                <a:off x="1682240" y="2436300"/>
                <a:ext cx="58973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7C5B5FC-28F8-6A43-9D03-F89AA5DADC09}"/>
                </a:ext>
              </a:extLst>
            </p:cNvPr>
            <p:cNvGrpSpPr/>
            <p:nvPr/>
          </p:nvGrpSpPr>
          <p:grpSpPr>
            <a:xfrm>
              <a:off x="898206" y="1403413"/>
              <a:ext cx="1652778" cy="545364"/>
              <a:chOff x="898206" y="1403413"/>
              <a:chExt cx="1652778" cy="545364"/>
            </a:xfrm>
            <a:grpFill/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34D7784-E348-154F-80D9-BA83F6D4D68E}"/>
                  </a:ext>
                </a:extLst>
              </p:cNvPr>
              <p:cNvSpPr/>
              <p:nvPr/>
            </p:nvSpPr>
            <p:spPr>
              <a:xfrm>
                <a:off x="2005620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2849EC6B-F9A7-F742-813C-BBB1639B37A5}"/>
                  </a:ext>
                </a:extLst>
              </p:cNvPr>
              <p:cNvSpPr/>
              <p:nvPr/>
            </p:nvSpPr>
            <p:spPr>
              <a:xfrm>
                <a:off x="898206" y="1403413"/>
                <a:ext cx="545364" cy="5453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1DB5796-D137-AF40-AB92-A11E96841BD6}"/>
                  </a:ext>
                </a:extLst>
              </p:cNvPr>
              <p:cNvSpPr/>
              <p:nvPr/>
            </p:nvSpPr>
            <p:spPr>
              <a:xfrm>
                <a:off x="1164538" y="1403413"/>
                <a:ext cx="1117581" cy="54536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l"/>
                <a:endParaRPr lang="en-US" sz="1600" dirty="0"/>
              </a:p>
            </p:txBody>
          </p:sp>
        </p:grp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2606B288-B2E5-CB4F-9CD4-6304B4259D84}"/>
                </a:ext>
              </a:extLst>
            </p:cNvPr>
            <p:cNvSpPr/>
            <p:nvPr/>
          </p:nvSpPr>
          <p:spPr>
            <a:xfrm>
              <a:off x="1945" y="5534957"/>
              <a:ext cx="476127" cy="545364"/>
            </a:xfrm>
            <a:custGeom>
              <a:avLst/>
              <a:gdLst>
                <a:gd name="connsiteX0" fmla="*/ 0 w 476127"/>
                <a:gd name="connsiteY0" fmla="*/ 0 h 545364"/>
                <a:gd name="connsiteX1" fmla="*/ 197590 w 476127"/>
                <a:gd name="connsiteY1" fmla="*/ 0 h 545364"/>
                <a:gd name="connsiteX2" fmla="*/ 197590 w 476127"/>
                <a:gd name="connsiteY2" fmla="*/ 590 h 545364"/>
                <a:gd name="connsiteX3" fmla="*/ 203445 w 476127"/>
                <a:gd name="connsiteY3" fmla="*/ 0 h 545364"/>
                <a:gd name="connsiteX4" fmla="*/ 476127 w 476127"/>
                <a:gd name="connsiteY4" fmla="*/ 272682 h 545364"/>
                <a:gd name="connsiteX5" fmla="*/ 203445 w 476127"/>
                <a:gd name="connsiteY5" fmla="*/ 545364 h 545364"/>
                <a:gd name="connsiteX6" fmla="*/ 197590 w 476127"/>
                <a:gd name="connsiteY6" fmla="*/ 544774 h 545364"/>
                <a:gd name="connsiteX7" fmla="*/ 197590 w 476127"/>
                <a:gd name="connsiteY7" fmla="*/ 545364 h 545364"/>
                <a:gd name="connsiteX8" fmla="*/ 0 w 476127"/>
                <a:gd name="connsiteY8" fmla="*/ 545364 h 545364"/>
                <a:gd name="connsiteX9" fmla="*/ 0 w 476127"/>
                <a:gd name="connsiteY9" fmla="*/ 452614 h 545364"/>
                <a:gd name="connsiteX10" fmla="*/ 0 w 476127"/>
                <a:gd name="connsiteY10" fmla="*/ 92750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6127" h="545364">
                  <a:moveTo>
                    <a:pt x="0" y="0"/>
                  </a:moveTo>
                  <a:lnTo>
                    <a:pt x="197590" y="0"/>
                  </a:lnTo>
                  <a:lnTo>
                    <a:pt x="197590" y="590"/>
                  </a:lnTo>
                  <a:lnTo>
                    <a:pt x="203445" y="0"/>
                  </a:lnTo>
                  <a:cubicBezTo>
                    <a:pt x="354043" y="0"/>
                    <a:pt x="476127" y="122084"/>
                    <a:pt x="476127" y="272682"/>
                  </a:cubicBezTo>
                  <a:cubicBezTo>
                    <a:pt x="476127" y="423280"/>
                    <a:pt x="354043" y="545364"/>
                    <a:pt x="203445" y="545364"/>
                  </a:cubicBezTo>
                  <a:lnTo>
                    <a:pt x="197590" y="544774"/>
                  </a:lnTo>
                  <a:lnTo>
                    <a:pt x="197590" y="545364"/>
                  </a:lnTo>
                  <a:lnTo>
                    <a:pt x="0" y="545364"/>
                  </a:lnTo>
                  <a:lnTo>
                    <a:pt x="0" y="452614"/>
                  </a:lnTo>
                  <a:lnTo>
                    <a:pt x="0" y="9275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18324F76-739D-5A41-8026-F96B96947F97}"/>
                </a:ext>
              </a:extLst>
            </p:cNvPr>
            <p:cNvSpPr/>
            <p:nvPr/>
          </p:nvSpPr>
          <p:spPr>
            <a:xfrm>
              <a:off x="0" y="1403413"/>
              <a:ext cx="501699" cy="545364"/>
            </a:xfrm>
            <a:custGeom>
              <a:avLst/>
              <a:gdLst>
                <a:gd name="connsiteX0" fmla="*/ 1 w 501699"/>
                <a:gd name="connsiteY0" fmla="*/ 0 h 545364"/>
                <a:gd name="connsiteX1" fmla="*/ 223169 w 501699"/>
                <a:gd name="connsiteY1" fmla="*/ 0 h 545364"/>
                <a:gd name="connsiteX2" fmla="*/ 223169 w 501699"/>
                <a:gd name="connsiteY2" fmla="*/ 590 h 545364"/>
                <a:gd name="connsiteX3" fmla="*/ 229017 w 501699"/>
                <a:gd name="connsiteY3" fmla="*/ 0 h 545364"/>
                <a:gd name="connsiteX4" fmla="*/ 501699 w 501699"/>
                <a:gd name="connsiteY4" fmla="*/ 272682 h 545364"/>
                <a:gd name="connsiteX5" fmla="*/ 229017 w 501699"/>
                <a:gd name="connsiteY5" fmla="*/ 545364 h 545364"/>
                <a:gd name="connsiteX6" fmla="*/ 223169 w 501699"/>
                <a:gd name="connsiteY6" fmla="*/ 544775 h 545364"/>
                <a:gd name="connsiteX7" fmla="*/ 223169 w 501699"/>
                <a:gd name="connsiteY7" fmla="*/ 545364 h 545364"/>
                <a:gd name="connsiteX8" fmla="*/ 1 w 501699"/>
                <a:gd name="connsiteY8" fmla="*/ 545364 h 545364"/>
                <a:gd name="connsiteX9" fmla="*/ 1 w 501699"/>
                <a:gd name="connsiteY9" fmla="*/ 419791 h 545364"/>
                <a:gd name="connsiteX10" fmla="*/ 0 w 501699"/>
                <a:gd name="connsiteY10" fmla="*/ 419789 h 545364"/>
                <a:gd name="connsiteX11" fmla="*/ 0 w 501699"/>
                <a:gd name="connsiteY11" fmla="*/ 125575 h 545364"/>
                <a:gd name="connsiteX12" fmla="*/ 1 w 501699"/>
                <a:gd name="connsiteY12" fmla="*/ 125573 h 545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1699" h="545364">
                  <a:moveTo>
                    <a:pt x="1" y="0"/>
                  </a:moveTo>
                  <a:lnTo>
                    <a:pt x="223169" y="0"/>
                  </a:lnTo>
                  <a:lnTo>
                    <a:pt x="223169" y="590"/>
                  </a:lnTo>
                  <a:lnTo>
                    <a:pt x="229017" y="0"/>
                  </a:lnTo>
                  <a:cubicBezTo>
                    <a:pt x="379615" y="0"/>
                    <a:pt x="501699" y="122084"/>
                    <a:pt x="501699" y="272682"/>
                  </a:cubicBezTo>
                  <a:cubicBezTo>
                    <a:pt x="501699" y="423280"/>
                    <a:pt x="379615" y="545364"/>
                    <a:pt x="229017" y="545364"/>
                  </a:cubicBezTo>
                  <a:lnTo>
                    <a:pt x="223169" y="544775"/>
                  </a:lnTo>
                  <a:lnTo>
                    <a:pt x="223169" y="545364"/>
                  </a:lnTo>
                  <a:lnTo>
                    <a:pt x="1" y="545364"/>
                  </a:lnTo>
                  <a:lnTo>
                    <a:pt x="1" y="419791"/>
                  </a:lnTo>
                  <a:lnTo>
                    <a:pt x="0" y="419789"/>
                  </a:lnTo>
                  <a:lnTo>
                    <a:pt x="0" y="125575"/>
                  </a:lnTo>
                  <a:lnTo>
                    <a:pt x="1" y="12557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sp>
        <p:nvSpPr>
          <p:cNvPr id="60" name="Title 1">
            <a:extLst>
              <a:ext uri="{FF2B5EF4-FFF2-40B4-BE49-F238E27FC236}">
                <a16:creationId xmlns:a16="http://schemas.microsoft.com/office/drawing/2014/main" id="{99B32E9C-8531-8F42-88AC-648425B4B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3393370" y="1460563"/>
            <a:ext cx="7988504" cy="4676908"/>
          </a:xfrm>
          <a:prstGeom prst="rect">
            <a:avLst/>
          </a:prstGeom>
        </p:spPr>
        <p:txBody>
          <a:bodyPr anchor="ctr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Thought slides are 36pt </a:t>
            </a:r>
            <a:br>
              <a:rPr lang="en-US" dirty="0"/>
            </a:br>
            <a:r>
              <a:rPr lang="en-US" dirty="0"/>
              <a:t>Arial Bold sentence case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BE3E6C0-8C36-8B43-957E-48824B0A0BBC}"/>
              </a:ext>
            </a:extLst>
          </p:cNvPr>
          <p:cNvSpPr txBox="1">
            <a:spLocks/>
          </p:cNvSpPr>
          <p:nvPr/>
        </p:nvSpPr>
        <p:spPr bwMode="white">
          <a:xfrm>
            <a:off x="11708455" y="6548145"/>
            <a:ext cx="3678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chemeClr val="bg1"/>
                </a:solidFill>
              </a:rPr>
              <a:t>‹Nr.›</a:t>
            </a:fld>
            <a:endParaRPr lang="en-US" sz="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16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- IQVIA">
    <p:bg>
      <p:bgPr>
        <a:gradFill>
          <a:gsLst>
            <a:gs pos="20000">
              <a:schemeClr val="tx1"/>
            </a:gs>
            <a:gs pos="80000">
              <a:srgbClr val="606B7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117F4479-AB2F-544F-914C-7C68ABE310F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036859" y="3208148"/>
            <a:ext cx="5588846" cy="2929323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spcBef>
                <a:spcPts val="1000"/>
              </a:spcBef>
              <a:defRPr sz="2400">
                <a:solidFill>
                  <a:schemeClr val="bg1"/>
                </a:solidFill>
              </a:defRPr>
            </a:lvl1pPr>
            <a:lvl2pPr marL="54864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2400">
                <a:solidFill>
                  <a:schemeClr val="bg1"/>
                </a:solidFill>
              </a:defRPr>
            </a:lvl2pPr>
            <a:lvl3pPr marL="82296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2400">
                <a:solidFill>
                  <a:schemeClr val="bg1"/>
                </a:solidFill>
              </a:defRPr>
            </a:lvl3pPr>
            <a:lvl4pPr marL="1097280" indent="-27432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2400">
                <a:solidFill>
                  <a:schemeClr val="bg1"/>
                </a:solidFill>
              </a:defRPr>
            </a:lvl4pPr>
            <a:lvl5pPr marL="1371600" indent="-27432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Arial 24pt bullet level 1</a:t>
            </a:r>
          </a:p>
          <a:p>
            <a:pPr lvl="1"/>
            <a:r>
              <a:rPr lang="en-US" dirty="0"/>
              <a:t>Arial 24pt bullet level 2</a:t>
            </a:r>
          </a:p>
          <a:p>
            <a:pPr lvl="2"/>
            <a:r>
              <a:rPr lang="en-US" dirty="0"/>
              <a:t>Arial 24pt bullet level 3</a:t>
            </a:r>
          </a:p>
          <a:p>
            <a:pPr lvl="3"/>
            <a:r>
              <a:rPr lang="en-US" dirty="0"/>
              <a:t>Arial 24pt bullet level 4</a:t>
            </a:r>
          </a:p>
          <a:p>
            <a:pPr lvl="4"/>
            <a:r>
              <a:rPr lang="en-US" dirty="0"/>
              <a:t>Arial 24pt bullet level 5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77FA37B5-B8A2-E447-B5FC-531DD50C18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4320" y="1795534"/>
            <a:ext cx="7631698" cy="1174627"/>
          </a:xfrm>
          <a:prstGeom prst="rect">
            <a:avLst/>
          </a:prstGeom>
        </p:spPr>
        <p:txBody>
          <a:bodyPr anchor="b" anchorCtr="0"/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Closing slides are 36pt Arial Bold sentence case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4B443-1067-8D4E-8347-69E3D88570DB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23B4D94-914D-6A47-AF73-BDD6ABF78CB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941EA1A-7BCD-E547-9195-3AF3CBAB9DE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BF4E84-D8C8-3340-8821-E170F38BCB95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4358390-5EFC-484C-9E81-E6E1DFD520E7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29E62D4C-ACB0-644F-9042-ADF3C890F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Green - IQVIA">
    <p:bg>
      <p:bgPr>
        <a:gradFill>
          <a:gsLst>
            <a:gs pos="20000">
              <a:schemeClr val="accent4"/>
            </a:gs>
            <a:gs pos="80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70EE6CC4-BDAD-452E-AE32-77E9A1B11636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rgbClr val="A1D794"/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rgbClr val="A1D794"/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rgbClr val="A1D794"/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21604DCE-2860-47E1-9A45-B850AE2D5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rgbClr val="D0EBCA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1" name="Title 1">
            <a:extLst>
              <a:ext uri="{FF2B5EF4-FFF2-40B4-BE49-F238E27FC236}">
                <a16:creationId xmlns:a16="http://schemas.microsoft.com/office/drawing/2014/main" id="{4A4E4609-F19E-4DD3-A900-7CA905D6E6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B2AC513-3F13-403A-8294-79335D9E76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F8B223-93F9-9E4B-8F7C-EC9FC4ACDAD5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4"/>
          </a:solidFill>
        </p:grpSpPr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676A8BEE-D814-7949-9114-89017682369E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796E5C83-B5E5-1D4C-84FB-62353DC44BD9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F694892D-C7AC-A442-B8F6-4CDEB7DD8228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6671C44A-5B20-DD46-8500-55C2BAA1DA5A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D06917E-3E0E-6D47-9181-57DC0B969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33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hite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29175BC-552B-D64A-8152-E96EE8CE39AF}"/>
              </a:ext>
            </a:extLst>
          </p:cNvPr>
          <p:cNvGrpSpPr/>
          <p:nvPr/>
        </p:nvGrpSpPr>
        <p:grpSpPr>
          <a:xfrm>
            <a:off x="7036244" y="2752016"/>
            <a:ext cx="5155756" cy="3703320"/>
            <a:chOff x="7036244" y="2752016"/>
            <a:chExt cx="5155756" cy="3703320"/>
          </a:xfrm>
          <a:solidFill>
            <a:schemeClr val="accent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370C788-BCB9-AA4B-83CC-830DE2532168}"/>
                </a:ext>
              </a:extLst>
            </p:cNvPr>
            <p:cNvSpPr/>
            <p:nvPr/>
          </p:nvSpPr>
          <p:spPr>
            <a:xfrm>
              <a:off x="9432234" y="2752016"/>
              <a:ext cx="2759766" cy="549150"/>
            </a:xfrm>
            <a:custGeom>
              <a:avLst/>
              <a:gdLst>
                <a:gd name="connsiteX0" fmla="*/ 274575 w 2759766"/>
                <a:gd name="connsiteY0" fmla="*/ 0 h 549150"/>
                <a:gd name="connsiteX1" fmla="*/ 276476 w 2759766"/>
                <a:gd name="connsiteY1" fmla="*/ 192 h 549150"/>
                <a:gd name="connsiteX2" fmla="*/ 276476 w 2759766"/>
                <a:gd name="connsiteY2" fmla="*/ 0 h 549150"/>
                <a:gd name="connsiteX3" fmla="*/ 1832666 w 2759766"/>
                <a:gd name="connsiteY3" fmla="*/ 0 h 549150"/>
                <a:gd name="connsiteX4" fmla="*/ 2706584 w 2759766"/>
                <a:gd name="connsiteY4" fmla="*/ 0 h 549150"/>
                <a:gd name="connsiteX5" fmla="*/ 2759766 w 2759766"/>
                <a:gd name="connsiteY5" fmla="*/ 0 h 549150"/>
                <a:gd name="connsiteX6" fmla="*/ 2759766 w 2759766"/>
                <a:gd name="connsiteY6" fmla="*/ 549150 h 549150"/>
                <a:gd name="connsiteX7" fmla="*/ 2706584 w 2759766"/>
                <a:gd name="connsiteY7" fmla="*/ 549150 h 549150"/>
                <a:gd name="connsiteX8" fmla="*/ 1832666 w 2759766"/>
                <a:gd name="connsiteY8" fmla="*/ 549150 h 549150"/>
                <a:gd name="connsiteX9" fmla="*/ 276476 w 2759766"/>
                <a:gd name="connsiteY9" fmla="*/ 549150 h 549150"/>
                <a:gd name="connsiteX10" fmla="*/ 276476 w 2759766"/>
                <a:gd name="connsiteY10" fmla="*/ 548958 h 549150"/>
                <a:gd name="connsiteX11" fmla="*/ 274575 w 2759766"/>
                <a:gd name="connsiteY11" fmla="*/ 549150 h 549150"/>
                <a:gd name="connsiteX12" fmla="*/ 0 w 2759766"/>
                <a:gd name="connsiteY12" fmla="*/ 274575 h 549150"/>
                <a:gd name="connsiteX13" fmla="*/ 274575 w 275976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59766" h="549150">
                  <a:moveTo>
                    <a:pt x="274575" y="0"/>
                  </a:moveTo>
                  <a:lnTo>
                    <a:pt x="276476" y="192"/>
                  </a:lnTo>
                  <a:lnTo>
                    <a:pt x="276476" y="0"/>
                  </a:lnTo>
                  <a:lnTo>
                    <a:pt x="1832666" y="0"/>
                  </a:lnTo>
                  <a:lnTo>
                    <a:pt x="2706584" y="0"/>
                  </a:lnTo>
                  <a:lnTo>
                    <a:pt x="2759766" y="0"/>
                  </a:lnTo>
                  <a:lnTo>
                    <a:pt x="2759766" y="549150"/>
                  </a:lnTo>
                  <a:lnTo>
                    <a:pt x="2706584" y="549150"/>
                  </a:lnTo>
                  <a:lnTo>
                    <a:pt x="1832666" y="549150"/>
                  </a:lnTo>
                  <a:lnTo>
                    <a:pt x="276476" y="549150"/>
                  </a:lnTo>
                  <a:lnTo>
                    <a:pt x="276476" y="548958"/>
                  </a:lnTo>
                  <a:lnTo>
                    <a:pt x="274575" y="549150"/>
                  </a:lnTo>
                  <a:cubicBezTo>
                    <a:pt x="122931" y="549150"/>
                    <a:pt x="0" y="426219"/>
                    <a:pt x="0" y="274575"/>
                  </a:cubicBezTo>
                  <a:cubicBezTo>
                    <a:pt x="0" y="122932"/>
                    <a:pt x="122931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6A666F2-61DC-1141-A28D-9C664CF9E0DD}"/>
                </a:ext>
              </a:extLst>
            </p:cNvPr>
            <p:cNvSpPr/>
            <p:nvPr/>
          </p:nvSpPr>
          <p:spPr>
            <a:xfrm>
              <a:off x="7850557" y="5906186"/>
              <a:ext cx="4341443" cy="549150"/>
            </a:xfrm>
            <a:custGeom>
              <a:avLst/>
              <a:gdLst>
                <a:gd name="connsiteX0" fmla="*/ 274575 w 4341443"/>
                <a:gd name="connsiteY0" fmla="*/ 0 h 549150"/>
                <a:gd name="connsiteX1" fmla="*/ 276477 w 4341443"/>
                <a:gd name="connsiteY1" fmla="*/ 192 h 549150"/>
                <a:gd name="connsiteX2" fmla="*/ 276477 w 4341443"/>
                <a:gd name="connsiteY2" fmla="*/ 0 h 549150"/>
                <a:gd name="connsiteX3" fmla="*/ 3414343 w 4341443"/>
                <a:gd name="connsiteY3" fmla="*/ 0 h 549150"/>
                <a:gd name="connsiteX4" fmla="*/ 4288263 w 4341443"/>
                <a:gd name="connsiteY4" fmla="*/ 0 h 549150"/>
                <a:gd name="connsiteX5" fmla="*/ 4341443 w 4341443"/>
                <a:gd name="connsiteY5" fmla="*/ 0 h 549150"/>
                <a:gd name="connsiteX6" fmla="*/ 4341443 w 4341443"/>
                <a:gd name="connsiteY6" fmla="*/ 549150 h 549150"/>
                <a:gd name="connsiteX7" fmla="*/ 4288263 w 4341443"/>
                <a:gd name="connsiteY7" fmla="*/ 549150 h 549150"/>
                <a:gd name="connsiteX8" fmla="*/ 3414343 w 4341443"/>
                <a:gd name="connsiteY8" fmla="*/ 549150 h 549150"/>
                <a:gd name="connsiteX9" fmla="*/ 276477 w 4341443"/>
                <a:gd name="connsiteY9" fmla="*/ 549150 h 549150"/>
                <a:gd name="connsiteX10" fmla="*/ 276477 w 4341443"/>
                <a:gd name="connsiteY10" fmla="*/ 548959 h 549150"/>
                <a:gd name="connsiteX11" fmla="*/ 274575 w 4341443"/>
                <a:gd name="connsiteY11" fmla="*/ 549150 h 549150"/>
                <a:gd name="connsiteX12" fmla="*/ 0 w 4341443"/>
                <a:gd name="connsiteY12" fmla="*/ 274575 h 549150"/>
                <a:gd name="connsiteX13" fmla="*/ 274575 w 434144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1443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3414343" y="0"/>
                  </a:lnTo>
                  <a:lnTo>
                    <a:pt x="4288263" y="0"/>
                  </a:lnTo>
                  <a:lnTo>
                    <a:pt x="4341443" y="0"/>
                  </a:lnTo>
                  <a:lnTo>
                    <a:pt x="4341443" y="549150"/>
                  </a:lnTo>
                  <a:lnTo>
                    <a:pt x="4288263" y="549150"/>
                  </a:lnTo>
                  <a:lnTo>
                    <a:pt x="3414343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36DAFEC-9E33-D342-8F38-9280EB50249D}"/>
                </a:ext>
              </a:extLst>
            </p:cNvPr>
            <p:cNvSpPr/>
            <p:nvPr/>
          </p:nvSpPr>
          <p:spPr>
            <a:xfrm>
              <a:off x="7451067" y="3804028"/>
              <a:ext cx="4740933" cy="549150"/>
            </a:xfrm>
            <a:custGeom>
              <a:avLst/>
              <a:gdLst>
                <a:gd name="connsiteX0" fmla="*/ 274073 w 4740933"/>
                <a:gd name="connsiteY0" fmla="*/ 0 h 549150"/>
                <a:gd name="connsiteX1" fmla="*/ 278104 w 4740933"/>
                <a:gd name="connsiteY1" fmla="*/ 407 h 549150"/>
                <a:gd name="connsiteX2" fmla="*/ 278104 w 4740933"/>
                <a:gd name="connsiteY2" fmla="*/ 0 h 549150"/>
                <a:gd name="connsiteX3" fmla="*/ 3813833 w 4740933"/>
                <a:gd name="connsiteY3" fmla="*/ 0 h 549150"/>
                <a:gd name="connsiteX4" fmla="*/ 4687752 w 4740933"/>
                <a:gd name="connsiteY4" fmla="*/ 0 h 549150"/>
                <a:gd name="connsiteX5" fmla="*/ 4740933 w 4740933"/>
                <a:gd name="connsiteY5" fmla="*/ 0 h 549150"/>
                <a:gd name="connsiteX6" fmla="*/ 4740933 w 4740933"/>
                <a:gd name="connsiteY6" fmla="*/ 549150 h 549150"/>
                <a:gd name="connsiteX7" fmla="*/ 4687752 w 4740933"/>
                <a:gd name="connsiteY7" fmla="*/ 549150 h 549150"/>
                <a:gd name="connsiteX8" fmla="*/ 3813833 w 4740933"/>
                <a:gd name="connsiteY8" fmla="*/ 549150 h 549150"/>
                <a:gd name="connsiteX9" fmla="*/ 278104 w 4740933"/>
                <a:gd name="connsiteY9" fmla="*/ 549150 h 549150"/>
                <a:gd name="connsiteX10" fmla="*/ 278104 w 4740933"/>
                <a:gd name="connsiteY10" fmla="*/ 547742 h 549150"/>
                <a:gd name="connsiteX11" fmla="*/ 274073 w 4740933"/>
                <a:gd name="connsiteY11" fmla="*/ 548148 h 549150"/>
                <a:gd name="connsiteX12" fmla="*/ 0 w 4740933"/>
                <a:gd name="connsiteY12" fmla="*/ 274074 h 549150"/>
                <a:gd name="connsiteX13" fmla="*/ 274073 w 4740933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40933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3813833" y="0"/>
                  </a:lnTo>
                  <a:lnTo>
                    <a:pt x="4687752" y="0"/>
                  </a:lnTo>
                  <a:lnTo>
                    <a:pt x="4740933" y="0"/>
                  </a:lnTo>
                  <a:lnTo>
                    <a:pt x="4740933" y="549150"/>
                  </a:lnTo>
                  <a:lnTo>
                    <a:pt x="4687752" y="549150"/>
                  </a:lnTo>
                  <a:lnTo>
                    <a:pt x="3813833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14487FF1-1618-4249-B143-BEFFD4E4E8FD}"/>
                </a:ext>
              </a:extLst>
            </p:cNvPr>
            <p:cNvSpPr/>
            <p:nvPr/>
          </p:nvSpPr>
          <p:spPr>
            <a:xfrm>
              <a:off x="7036244" y="4854606"/>
              <a:ext cx="5155756" cy="549150"/>
            </a:xfrm>
            <a:custGeom>
              <a:avLst/>
              <a:gdLst>
                <a:gd name="connsiteX0" fmla="*/ 299044 w 5155756"/>
                <a:gd name="connsiteY0" fmla="*/ 0 h 549150"/>
                <a:gd name="connsiteX1" fmla="*/ 300889 w 5155756"/>
                <a:gd name="connsiteY1" fmla="*/ 171 h 549150"/>
                <a:gd name="connsiteX2" fmla="*/ 300889 w 5155756"/>
                <a:gd name="connsiteY2" fmla="*/ 0 h 549150"/>
                <a:gd name="connsiteX3" fmla="*/ 4228656 w 5155756"/>
                <a:gd name="connsiteY3" fmla="*/ 0 h 549150"/>
                <a:gd name="connsiteX4" fmla="*/ 5103517 w 5155756"/>
                <a:gd name="connsiteY4" fmla="*/ 0 h 549150"/>
                <a:gd name="connsiteX5" fmla="*/ 5155756 w 5155756"/>
                <a:gd name="connsiteY5" fmla="*/ 0 h 549150"/>
                <a:gd name="connsiteX6" fmla="*/ 5155756 w 5155756"/>
                <a:gd name="connsiteY6" fmla="*/ 549150 h 549150"/>
                <a:gd name="connsiteX7" fmla="*/ 5103517 w 5155756"/>
                <a:gd name="connsiteY7" fmla="*/ 549150 h 549150"/>
                <a:gd name="connsiteX8" fmla="*/ 4228656 w 5155756"/>
                <a:gd name="connsiteY8" fmla="*/ 549150 h 549150"/>
                <a:gd name="connsiteX9" fmla="*/ 300889 w 5155756"/>
                <a:gd name="connsiteY9" fmla="*/ 549150 h 549150"/>
                <a:gd name="connsiteX10" fmla="*/ 300889 w 5155756"/>
                <a:gd name="connsiteY10" fmla="*/ 548980 h 549150"/>
                <a:gd name="connsiteX11" fmla="*/ 299044 w 5155756"/>
                <a:gd name="connsiteY11" fmla="*/ 549150 h 549150"/>
                <a:gd name="connsiteX12" fmla="*/ 0 w 5155756"/>
                <a:gd name="connsiteY12" fmla="*/ 274575 h 549150"/>
                <a:gd name="connsiteX13" fmla="*/ 299044 w 5155756"/>
                <a:gd name="connsiteY13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55756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4228656" y="0"/>
                  </a:lnTo>
                  <a:lnTo>
                    <a:pt x="5103517" y="0"/>
                  </a:lnTo>
                  <a:lnTo>
                    <a:pt x="5155756" y="0"/>
                  </a:lnTo>
                  <a:lnTo>
                    <a:pt x="5155756" y="549150"/>
                  </a:lnTo>
                  <a:lnTo>
                    <a:pt x="5103517" y="549150"/>
                  </a:lnTo>
                  <a:lnTo>
                    <a:pt x="4228656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4A43F6D9-2B76-4F47-8BB1-588F5D046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1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Co-Brand - IQVI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7AB75BD1-2507-44E0-91E4-42F78B5D2D49}"/>
              </a:ext>
            </a:extLst>
          </p:cNvPr>
          <p:cNvSpPr txBox="1"/>
          <p:nvPr/>
        </p:nvSpPr>
        <p:spPr bwMode="black">
          <a:xfrm>
            <a:off x="730897" y="6519948"/>
            <a:ext cx="7722832" cy="215444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© 2021. All rights reserved. IQVIA</a:t>
            </a:r>
            <a:r>
              <a:rPr lang="en-US" sz="800" baseline="300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®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ea typeface="Arial" charset="0"/>
                <a:cs typeface="Arial" charset="0"/>
              </a:rPr>
              <a:t> is a registered trademark of IQVIA Inc. in the United States, the European Union, and various other countries. 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sp>
        <p:nvSpPr>
          <p:cNvPr id="64" name="Text Placeholder 21">
            <a:extLst>
              <a:ext uri="{FF2B5EF4-FFF2-40B4-BE49-F238E27FC236}">
                <a16:creationId xmlns:a16="http://schemas.microsoft.com/office/drawing/2014/main" id="{098CCE30-6B5A-4DFB-97B5-AF5CCDE0C8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3329" y="3681765"/>
            <a:ext cx="6349838" cy="11958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0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24pt Arial Italic sentence case and can be 2 lines.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84C4A24-4E36-49F8-AE34-FEFD57A981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3330" y="1271573"/>
            <a:ext cx="7921554" cy="2242315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ct val="100000"/>
              </a:lnSpc>
              <a:defRPr sz="3600" b="1" i="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36pt Arial Bold Title Case Should Be No More Than 2 Lines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0E82B801-11C9-4FD7-9D6A-B8DAA212046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3329" y="5518464"/>
            <a:ext cx="6349838" cy="6692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200"/>
              </a:spcBef>
              <a:buNone/>
              <a:defRPr sz="1600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First Last Name, Title 16pt Arial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E5C45F24-760D-4806-80BF-4B954EEA03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55299" y="4854606"/>
            <a:ext cx="2324100" cy="1341752"/>
          </a:xfrm>
          <a:prstGeom prst="rect">
            <a:avLst/>
          </a:prstGeom>
          <a:solidFill>
            <a:srgbClr val="DA291C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Co-brand and bid defense only: You may replace this box with a sponsor logo. Ensure the logo is on a white or transparent background and you have usage permission.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other presentations, or without sponsor logo: Please delete this box.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C359E7-88C6-42D4-9B64-F7D5FE9CDBC5}"/>
              </a:ext>
            </a:extLst>
          </p:cNvPr>
          <p:cNvGrpSpPr/>
          <p:nvPr/>
        </p:nvGrpSpPr>
        <p:grpSpPr>
          <a:xfrm>
            <a:off x="9941531" y="3804028"/>
            <a:ext cx="2250469" cy="2651308"/>
            <a:chOff x="9941531" y="3804028"/>
            <a:chExt cx="2250469" cy="2651308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4384A34-21CA-42A4-8E46-1EEAC237500E}"/>
                </a:ext>
              </a:extLst>
            </p:cNvPr>
            <p:cNvSpPr/>
            <p:nvPr/>
          </p:nvSpPr>
          <p:spPr>
            <a:xfrm>
              <a:off x="10755844" y="5906186"/>
              <a:ext cx="1436156" cy="549150"/>
            </a:xfrm>
            <a:custGeom>
              <a:avLst/>
              <a:gdLst>
                <a:gd name="connsiteX0" fmla="*/ 274575 w 1436156"/>
                <a:gd name="connsiteY0" fmla="*/ 0 h 549150"/>
                <a:gd name="connsiteX1" fmla="*/ 276477 w 1436156"/>
                <a:gd name="connsiteY1" fmla="*/ 192 h 549150"/>
                <a:gd name="connsiteX2" fmla="*/ 276477 w 1436156"/>
                <a:gd name="connsiteY2" fmla="*/ 0 h 549150"/>
                <a:gd name="connsiteX3" fmla="*/ 1436156 w 1436156"/>
                <a:gd name="connsiteY3" fmla="*/ 0 h 549150"/>
                <a:gd name="connsiteX4" fmla="*/ 1436156 w 1436156"/>
                <a:gd name="connsiteY4" fmla="*/ 549150 h 549150"/>
                <a:gd name="connsiteX5" fmla="*/ 276477 w 1436156"/>
                <a:gd name="connsiteY5" fmla="*/ 549150 h 549150"/>
                <a:gd name="connsiteX6" fmla="*/ 276477 w 1436156"/>
                <a:gd name="connsiteY6" fmla="*/ 548959 h 549150"/>
                <a:gd name="connsiteX7" fmla="*/ 274575 w 1436156"/>
                <a:gd name="connsiteY7" fmla="*/ 549150 h 549150"/>
                <a:gd name="connsiteX8" fmla="*/ 0 w 1436156"/>
                <a:gd name="connsiteY8" fmla="*/ 274575 h 549150"/>
                <a:gd name="connsiteX9" fmla="*/ 274575 w 143615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36156" h="549150">
                  <a:moveTo>
                    <a:pt x="274575" y="0"/>
                  </a:moveTo>
                  <a:lnTo>
                    <a:pt x="276477" y="192"/>
                  </a:lnTo>
                  <a:lnTo>
                    <a:pt x="276477" y="0"/>
                  </a:lnTo>
                  <a:lnTo>
                    <a:pt x="1436156" y="0"/>
                  </a:lnTo>
                  <a:lnTo>
                    <a:pt x="1436156" y="549150"/>
                  </a:lnTo>
                  <a:lnTo>
                    <a:pt x="276477" y="549150"/>
                  </a:lnTo>
                  <a:lnTo>
                    <a:pt x="276477" y="548959"/>
                  </a:lnTo>
                  <a:lnTo>
                    <a:pt x="274575" y="549150"/>
                  </a:lnTo>
                  <a:cubicBezTo>
                    <a:pt x="122932" y="549150"/>
                    <a:pt x="0" y="426219"/>
                    <a:pt x="0" y="274575"/>
                  </a:cubicBezTo>
                  <a:cubicBezTo>
                    <a:pt x="0" y="122932"/>
                    <a:pt x="122932" y="0"/>
                    <a:pt x="274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0C482A3-7472-489E-8622-A62D97CBD17C}"/>
                </a:ext>
              </a:extLst>
            </p:cNvPr>
            <p:cNvSpPr/>
            <p:nvPr/>
          </p:nvSpPr>
          <p:spPr>
            <a:xfrm>
              <a:off x="10356354" y="3804028"/>
              <a:ext cx="1835646" cy="549150"/>
            </a:xfrm>
            <a:custGeom>
              <a:avLst/>
              <a:gdLst>
                <a:gd name="connsiteX0" fmla="*/ 274073 w 1835646"/>
                <a:gd name="connsiteY0" fmla="*/ 0 h 549150"/>
                <a:gd name="connsiteX1" fmla="*/ 278104 w 1835646"/>
                <a:gd name="connsiteY1" fmla="*/ 407 h 549150"/>
                <a:gd name="connsiteX2" fmla="*/ 278104 w 1835646"/>
                <a:gd name="connsiteY2" fmla="*/ 0 h 549150"/>
                <a:gd name="connsiteX3" fmla="*/ 1835646 w 1835646"/>
                <a:gd name="connsiteY3" fmla="*/ 0 h 549150"/>
                <a:gd name="connsiteX4" fmla="*/ 1835646 w 1835646"/>
                <a:gd name="connsiteY4" fmla="*/ 549150 h 549150"/>
                <a:gd name="connsiteX5" fmla="*/ 278104 w 1835646"/>
                <a:gd name="connsiteY5" fmla="*/ 549150 h 549150"/>
                <a:gd name="connsiteX6" fmla="*/ 278104 w 1835646"/>
                <a:gd name="connsiteY6" fmla="*/ 547742 h 549150"/>
                <a:gd name="connsiteX7" fmla="*/ 274073 w 1835646"/>
                <a:gd name="connsiteY7" fmla="*/ 548148 h 549150"/>
                <a:gd name="connsiteX8" fmla="*/ 0 w 1835646"/>
                <a:gd name="connsiteY8" fmla="*/ 274074 h 549150"/>
                <a:gd name="connsiteX9" fmla="*/ 274073 w 1835646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35646" h="549150">
                  <a:moveTo>
                    <a:pt x="274073" y="0"/>
                  </a:moveTo>
                  <a:lnTo>
                    <a:pt x="278104" y="407"/>
                  </a:lnTo>
                  <a:lnTo>
                    <a:pt x="278104" y="0"/>
                  </a:lnTo>
                  <a:lnTo>
                    <a:pt x="1835646" y="0"/>
                  </a:lnTo>
                  <a:lnTo>
                    <a:pt x="1835646" y="549150"/>
                  </a:lnTo>
                  <a:lnTo>
                    <a:pt x="278104" y="549150"/>
                  </a:lnTo>
                  <a:lnTo>
                    <a:pt x="278104" y="547742"/>
                  </a:lnTo>
                  <a:lnTo>
                    <a:pt x="274073" y="548148"/>
                  </a:lnTo>
                  <a:cubicBezTo>
                    <a:pt x="122707" y="548148"/>
                    <a:pt x="0" y="425441"/>
                    <a:pt x="0" y="274074"/>
                  </a:cubicBezTo>
                  <a:cubicBezTo>
                    <a:pt x="0" y="122707"/>
                    <a:pt x="122707" y="0"/>
                    <a:pt x="274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>
              <a:noAutofit/>
            </a:bodyPr>
            <a:lstStyle/>
            <a:p>
              <a:pPr algn="l"/>
              <a:endParaRPr lang="en-US" sz="160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C68CD5-1D99-4C2F-8258-B69F780AC527}"/>
                </a:ext>
              </a:extLst>
            </p:cNvPr>
            <p:cNvSpPr/>
            <p:nvPr/>
          </p:nvSpPr>
          <p:spPr>
            <a:xfrm>
              <a:off x="9941531" y="4854606"/>
              <a:ext cx="2250469" cy="549150"/>
            </a:xfrm>
            <a:custGeom>
              <a:avLst/>
              <a:gdLst>
                <a:gd name="connsiteX0" fmla="*/ 299044 w 2250469"/>
                <a:gd name="connsiteY0" fmla="*/ 0 h 549150"/>
                <a:gd name="connsiteX1" fmla="*/ 300889 w 2250469"/>
                <a:gd name="connsiteY1" fmla="*/ 171 h 549150"/>
                <a:gd name="connsiteX2" fmla="*/ 300889 w 2250469"/>
                <a:gd name="connsiteY2" fmla="*/ 0 h 549150"/>
                <a:gd name="connsiteX3" fmla="*/ 2250469 w 2250469"/>
                <a:gd name="connsiteY3" fmla="*/ 0 h 549150"/>
                <a:gd name="connsiteX4" fmla="*/ 2250469 w 2250469"/>
                <a:gd name="connsiteY4" fmla="*/ 549150 h 549150"/>
                <a:gd name="connsiteX5" fmla="*/ 300889 w 2250469"/>
                <a:gd name="connsiteY5" fmla="*/ 549150 h 549150"/>
                <a:gd name="connsiteX6" fmla="*/ 300889 w 2250469"/>
                <a:gd name="connsiteY6" fmla="*/ 548980 h 549150"/>
                <a:gd name="connsiteX7" fmla="*/ 299044 w 2250469"/>
                <a:gd name="connsiteY7" fmla="*/ 549150 h 549150"/>
                <a:gd name="connsiteX8" fmla="*/ 0 w 2250469"/>
                <a:gd name="connsiteY8" fmla="*/ 274575 h 549150"/>
                <a:gd name="connsiteX9" fmla="*/ 299044 w 2250469"/>
                <a:gd name="connsiteY9" fmla="*/ 0 h 54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50469" h="549150">
                  <a:moveTo>
                    <a:pt x="299044" y="0"/>
                  </a:moveTo>
                  <a:lnTo>
                    <a:pt x="300889" y="171"/>
                  </a:lnTo>
                  <a:lnTo>
                    <a:pt x="300889" y="0"/>
                  </a:lnTo>
                  <a:lnTo>
                    <a:pt x="2250469" y="0"/>
                  </a:lnTo>
                  <a:lnTo>
                    <a:pt x="2250469" y="549150"/>
                  </a:lnTo>
                  <a:lnTo>
                    <a:pt x="300889" y="549150"/>
                  </a:lnTo>
                  <a:lnTo>
                    <a:pt x="300889" y="548980"/>
                  </a:lnTo>
                  <a:lnTo>
                    <a:pt x="299044" y="549150"/>
                  </a:lnTo>
                  <a:cubicBezTo>
                    <a:pt x="133887" y="549150"/>
                    <a:pt x="0" y="426219"/>
                    <a:pt x="0" y="274575"/>
                  </a:cubicBezTo>
                  <a:cubicBezTo>
                    <a:pt x="0" y="122932"/>
                    <a:pt x="133887" y="0"/>
                    <a:pt x="2990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EFFBAF58-7775-B441-95B2-60BAEE630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9917" y="735457"/>
            <a:ext cx="22479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80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4694" y="1286359"/>
            <a:ext cx="11338560" cy="499412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7088911A-0046-5847-8D5E-667B718EC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FCFC63C0-5262-4767-9F93-DEDAECE24DB7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41C48F-5C1D-DE41-93AD-B4E269C3B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9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Subhead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098016E9-779F-F844-B7C6-670D5E2ED4D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30"/>
            <a:ext cx="11338560" cy="4577854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anchor="b" anchorCtr="0"/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56" name="Footer Placeholder 4">
            <a:extLst>
              <a:ext uri="{FF2B5EF4-FFF2-40B4-BE49-F238E27FC236}">
                <a16:creationId xmlns:a16="http://schemas.microsoft.com/office/drawing/2014/main" id="{4C2A7798-04D8-114F-865E-17D9C5B7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80491F4-CBE5-420D-B41C-DA1186C29721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127A24E-C6A6-B348-9405-8C826F52F9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1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B39BD980-859A-ED43-B5E0-B78C35812A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31A8FC-B139-A448-96B7-DB54D8693F95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9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7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2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241A4459-0EB4-4688-8572-06BA95F5D702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_Callout Opt2 - IQ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D88AF363-7A35-104E-9A0A-BC860A4A42C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84694" y="1702626"/>
            <a:ext cx="7492481" cy="4577845"/>
          </a:xfrm>
          <a:prstGeom prst="rect">
            <a:avLst/>
          </a:prstGeom>
        </p:spPr>
        <p:txBody>
          <a:bodyPr/>
          <a:lstStyle>
            <a:lvl1pPr marL="182880" indent="-182880">
              <a:lnSpc>
                <a:spcPct val="100000"/>
              </a:lnSpc>
              <a:spcBef>
                <a:spcPts val="1000"/>
              </a:spcBef>
              <a:defRPr sz="1600">
                <a:solidFill>
                  <a:schemeClr val="tx1"/>
                </a:solidFill>
              </a:defRPr>
            </a:lvl1pPr>
            <a:lvl2pPr marL="36576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-"/>
              <a:defRPr sz="1600">
                <a:solidFill>
                  <a:schemeClr val="tx1"/>
                </a:solidFill>
              </a:defRPr>
            </a:lvl2pPr>
            <a:lvl3pPr marL="54864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›"/>
              <a:defRPr sz="1600">
                <a:solidFill>
                  <a:schemeClr val="tx1"/>
                </a:solidFill>
              </a:defRPr>
            </a:lvl3pPr>
            <a:lvl4pPr marL="731520" indent="-18288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</a:defRPr>
            </a:lvl4pPr>
            <a:lvl5pPr marL="914400" indent="-182880">
              <a:lnSpc>
                <a:spcPct val="100000"/>
              </a:lnSpc>
              <a:spcBef>
                <a:spcPts val="800"/>
              </a:spcBef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Arial 16pt bullet level 1</a:t>
            </a:r>
          </a:p>
          <a:p>
            <a:pPr lvl="1"/>
            <a:r>
              <a:rPr lang="en-US" dirty="0"/>
              <a:t>Arial 16pt bullet level 2</a:t>
            </a:r>
          </a:p>
          <a:p>
            <a:pPr lvl="2"/>
            <a:r>
              <a:rPr lang="en-US" dirty="0"/>
              <a:t>Arial 16pt bullet level 3</a:t>
            </a:r>
          </a:p>
          <a:p>
            <a:pPr lvl="3"/>
            <a:r>
              <a:rPr lang="en-US" dirty="0"/>
              <a:t>Arial 16pt bullet level 4</a:t>
            </a:r>
          </a:p>
          <a:p>
            <a:pPr lvl="4"/>
            <a:r>
              <a:rPr lang="en-US" dirty="0"/>
              <a:t>Arial 16pt bullet level 5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132063" y="1876358"/>
            <a:ext cx="3764662" cy="4404112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marR="0" indent="0" algn="l" defTabSz="121917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1" i="0" baseline="0">
                <a:solidFill>
                  <a:schemeClr val="accent1"/>
                </a:solidFill>
                <a:latin typeface="+mj-lt"/>
              </a:defRPr>
            </a:lvl1pPr>
            <a:lvl2pPr marL="230188" indent="-119063">
              <a:lnSpc>
                <a:spcPct val="100000"/>
              </a:lnSpc>
              <a:buFont typeface="Arial"/>
              <a:buChar char="•"/>
              <a:defRPr sz="1200" b="0" i="0" baseline="0">
                <a:solidFill>
                  <a:schemeClr val="accent1"/>
                </a:solidFill>
                <a:latin typeface="+mj-lt"/>
                <a:cs typeface="Arial"/>
              </a:defRPr>
            </a:lvl2pPr>
            <a:lvl3pPr marL="609585" indent="-228594">
              <a:lnSpc>
                <a:spcPct val="100000"/>
              </a:lnSpc>
              <a:buFont typeface="Arial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  <a:cs typeface="Arial"/>
              </a:defRPr>
            </a:lvl3pPr>
            <a:lvl4pPr>
              <a:defRPr sz="2133" b="0" i="0">
                <a:latin typeface="Georgia" pitchFamily="18" charset="0"/>
              </a:defRPr>
            </a:lvl4pPr>
          </a:lstStyle>
          <a:p>
            <a:pPr lvl="0"/>
            <a:r>
              <a:rPr lang="en-US" noProof="0" dirty="0"/>
              <a:t>Callouts are 20pt Arial Bold sentence case 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</a:t>
            </a:r>
            <a:r>
              <a:rPr lang="en-US" noProof="0" dirty="0"/>
              <a:t> </a:t>
            </a:r>
            <a:r>
              <a:rPr lang="en-US" noProof="0" dirty="0" err="1"/>
              <a:t>tetuer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, </a:t>
            </a:r>
            <a:r>
              <a:rPr lang="en-US" noProof="0" dirty="0" err="1"/>
              <a:t>sed</a:t>
            </a:r>
            <a:r>
              <a:rPr lang="en-US" noProof="0" dirty="0"/>
              <a:t> </a:t>
            </a:r>
            <a:r>
              <a:rPr lang="en-US" noProof="0" dirty="0" err="1"/>
              <a:t>diam</a:t>
            </a:r>
            <a:r>
              <a:rPr lang="en-US" noProof="0" dirty="0"/>
              <a:t> </a:t>
            </a:r>
            <a:r>
              <a:rPr lang="en-US" noProof="0" dirty="0" err="1"/>
              <a:t>nonummy</a:t>
            </a:r>
            <a:r>
              <a:rPr lang="en-US" noProof="0" dirty="0"/>
              <a:t> </a:t>
            </a:r>
            <a:r>
              <a:rPr lang="en-US" noProof="0" dirty="0" err="1"/>
              <a:t>nibh</a:t>
            </a:r>
            <a:r>
              <a:rPr lang="en-US" noProof="0" dirty="0"/>
              <a:t> </a:t>
            </a:r>
            <a:r>
              <a:rPr lang="en-US" noProof="0" dirty="0" err="1"/>
              <a:t>euismod</a:t>
            </a:r>
            <a:r>
              <a:rPr lang="en-US" noProof="0" dirty="0"/>
              <a:t> </a:t>
            </a:r>
            <a:r>
              <a:rPr lang="en-US" noProof="0" dirty="0" err="1"/>
              <a:t>tincidunt</a:t>
            </a:r>
            <a:r>
              <a:rPr lang="en-US" noProof="0" dirty="0"/>
              <a:t> </a:t>
            </a:r>
            <a:r>
              <a:rPr lang="en-US" noProof="0" dirty="0" err="1"/>
              <a:t>ut</a:t>
            </a:r>
            <a:r>
              <a:rPr lang="en-US" noProof="0" dirty="0"/>
              <a:t> </a:t>
            </a:r>
            <a:r>
              <a:rPr lang="en-US" noProof="0" dirty="0" err="1"/>
              <a:t>laoreet</a:t>
            </a:r>
            <a:r>
              <a:rPr lang="en-US" noProof="0" dirty="0"/>
              <a:t> dolore magna </a:t>
            </a:r>
            <a:r>
              <a:rPr lang="en-US" noProof="0" dirty="0" err="1"/>
              <a:t>aliquam</a:t>
            </a:r>
            <a:r>
              <a:rPr lang="en-US" noProof="0" dirty="0"/>
              <a:t> </a:t>
            </a:r>
            <a:r>
              <a:rPr lang="en-US" noProof="0" dirty="0" err="1"/>
              <a:t>erat</a:t>
            </a:r>
            <a:r>
              <a:rPr lang="en-US" noProof="0" dirty="0"/>
              <a:t> </a:t>
            </a:r>
            <a:r>
              <a:rPr lang="en-US" noProof="0" dirty="0" err="1"/>
              <a:t>volutpat</a:t>
            </a:r>
            <a:r>
              <a:rPr lang="en-US" noProof="0" dirty="0"/>
              <a:t>. 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384694" y="1081826"/>
            <a:ext cx="11338560" cy="402336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None/>
              <a:defRPr sz="2000" i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Subheads are 20pt Arial Italic sentence case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4694" y="294468"/>
            <a:ext cx="11338560" cy="768263"/>
          </a:xfrm>
          <a:prstGeom prst="rect">
            <a:avLst/>
          </a:prstGeom>
        </p:spPr>
        <p:txBody>
          <a:bodyPr wrap="square" anchor="b" anchorCtr="0"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Headlines are 28pt Arial Bold sentence case</a:t>
            </a:r>
          </a:p>
        </p:txBody>
      </p:sp>
      <p:sp>
        <p:nvSpPr>
          <p:cNvPr id="60" name="Footer Placeholder 4">
            <a:extLst>
              <a:ext uri="{FF2B5EF4-FFF2-40B4-BE49-F238E27FC236}">
                <a16:creationId xmlns:a16="http://schemas.microsoft.com/office/drawing/2014/main" id="{02449CD6-629F-D647-95E7-AF3F9E15C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8548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B5C6CE-599B-D241-B11C-1899212B39F3}"/>
              </a:ext>
            </a:extLst>
          </p:cNvPr>
          <p:cNvCxnSpPr>
            <a:cxnSpLocks/>
          </p:cNvCxnSpPr>
          <p:nvPr/>
        </p:nvCxnSpPr>
        <p:spPr>
          <a:xfrm>
            <a:off x="8132063" y="1784927"/>
            <a:ext cx="4148329" cy="0"/>
          </a:xfrm>
          <a:prstGeom prst="line">
            <a:avLst/>
          </a:prstGeom>
          <a:ln w="254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5A70D40F-E06E-4AAC-8094-BC565B24D95E}"/>
              </a:ext>
            </a:extLst>
          </p:cNvPr>
          <p:cNvSpPr txBox="1">
            <a:spLocks/>
          </p:cNvSpPr>
          <p:nvPr/>
        </p:nvSpPr>
        <p:spPr bwMode="white">
          <a:xfrm>
            <a:off x="11723254" y="6544746"/>
            <a:ext cx="353088" cy="1778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C5C7A9E-C6A9-4A9D-A8BC-E29E91AD59EE}" type="slidenum">
              <a:rPr lang="en-US" sz="800" b="0" smtClean="0">
                <a:solidFill>
                  <a:srgbClr val="959CA0"/>
                </a:solidFill>
              </a:rPr>
              <a:t>‹Nr.›</a:t>
            </a:fld>
            <a:endParaRPr lang="en-US" sz="800" b="0" dirty="0">
              <a:solidFill>
                <a:srgbClr val="959CA0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1328CB7-3B3E-0342-86D5-64775D744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299" y="6535995"/>
            <a:ext cx="11430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384694" y="6387858"/>
            <a:ext cx="9290304" cy="338087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0"/>
          <a:lstStyle>
            <a:lvl1pPr algn="l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CC58985-6F6A-8540-ABC2-450EF4A8FB42}"/>
              </a:ext>
            </a:extLst>
          </p:cNvPr>
          <p:cNvSpPr txBox="1"/>
          <p:nvPr/>
        </p:nvSpPr>
        <p:spPr bwMode="black">
          <a:xfrm>
            <a:off x="6096000" y="6858000"/>
            <a:ext cx="6096001" cy="276999"/>
          </a:xfrm>
          <a:prstGeom prst="rect">
            <a:avLst/>
          </a:prstGeom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u="none" strike="noStrike" kern="120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rPr>
              <a:t>IQVIA Template (V2.1.0)</a:t>
            </a:r>
            <a:endParaRPr lang="en-US" sz="1000" kern="1200" dirty="0">
              <a:solidFill>
                <a:schemeClr val="bg1">
                  <a:lumMod val="50000"/>
                </a:schemeClr>
              </a:solidFill>
              <a:latin typeface="+mn-lt"/>
              <a:ea typeface="Arial" charset="0"/>
              <a:cs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07A176-04FF-4600-9428-258A4B331C28}"/>
              </a:ext>
            </a:extLst>
          </p:cNvPr>
          <p:cNvGrpSpPr/>
          <p:nvPr userDrawn="1"/>
        </p:nvGrpSpPr>
        <p:grpSpPr>
          <a:xfrm>
            <a:off x="12308084" y="0"/>
            <a:ext cx="851744" cy="3047787"/>
            <a:chOff x="12233656" y="25480"/>
            <a:chExt cx="851744" cy="304778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790172-6CDB-486B-8C9C-5719F944A1E5}"/>
                </a:ext>
              </a:extLst>
            </p:cNvPr>
            <p:cNvSpPr/>
            <p:nvPr/>
          </p:nvSpPr>
          <p:spPr bwMode="gray">
            <a:xfrm>
              <a:off x="12233656" y="2584077"/>
              <a:ext cx="187184" cy="1871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4110EB-1D9F-40AA-85D6-0DCE03E31FF6}"/>
                </a:ext>
              </a:extLst>
            </p:cNvPr>
            <p:cNvSpPr/>
            <p:nvPr/>
          </p:nvSpPr>
          <p:spPr bwMode="gray">
            <a:xfrm>
              <a:off x="12676696" y="2584077"/>
              <a:ext cx="187184" cy="187184"/>
            </a:xfrm>
            <a:prstGeom prst="rect">
              <a:avLst/>
            </a:prstGeom>
            <a:solidFill>
              <a:srgbClr val="606B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9A453-AE8F-4383-BD8F-32DA97D7AAF2}"/>
                </a:ext>
              </a:extLst>
            </p:cNvPr>
            <p:cNvSpPr/>
            <p:nvPr/>
          </p:nvSpPr>
          <p:spPr bwMode="gray">
            <a:xfrm>
              <a:off x="12898215" y="2584077"/>
              <a:ext cx="187184" cy="187184"/>
            </a:xfrm>
            <a:prstGeom prst="rect">
              <a:avLst/>
            </a:prstGeom>
            <a:solidFill>
              <a:srgbClr val="CAC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E0FF7AE-5FC0-4FE9-B824-B5FD9D591486}"/>
                </a:ext>
              </a:extLst>
            </p:cNvPr>
            <p:cNvSpPr/>
            <p:nvPr/>
          </p:nvSpPr>
          <p:spPr bwMode="gray">
            <a:xfrm>
              <a:off x="12455176" y="2584077"/>
              <a:ext cx="187184" cy="187184"/>
            </a:xfrm>
            <a:prstGeom prst="rect">
              <a:avLst/>
            </a:prstGeom>
            <a:solidFill>
              <a:srgbClr val="959C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0DA3666-914B-4B70-9285-AC745AC36DD8}"/>
                </a:ext>
              </a:extLst>
            </p:cNvPr>
            <p:cNvSpPr/>
            <p:nvPr/>
          </p:nvSpPr>
          <p:spPr bwMode="gray">
            <a:xfrm>
              <a:off x="12233656" y="1976453"/>
              <a:ext cx="187184" cy="187184"/>
            </a:xfrm>
            <a:prstGeom prst="rect">
              <a:avLst/>
            </a:prstGeom>
            <a:solidFill>
              <a:srgbClr val="8300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BBD6E4-2C3A-4BDE-91DF-83D595CE5D83}"/>
                </a:ext>
              </a:extLst>
            </p:cNvPr>
            <p:cNvSpPr/>
            <p:nvPr/>
          </p:nvSpPr>
          <p:spPr bwMode="gray">
            <a:xfrm>
              <a:off x="12233656" y="2282071"/>
              <a:ext cx="187184" cy="187184"/>
            </a:xfrm>
            <a:prstGeom prst="rect">
              <a:avLst/>
            </a:prstGeom>
            <a:solidFill>
              <a:srgbClr val="DA2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A34AC5-EFC7-4238-82A2-6B301C2DDE12}"/>
                </a:ext>
              </a:extLst>
            </p:cNvPr>
            <p:cNvSpPr/>
            <p:nvPr/>
          </p:nvSpPr>
          <p:spPr bwMode="gray">
            <a:xfrm>
              <a:off x="12455176" y="1976453"/>
              <a:ext cx="187184" cy="187184"/>
            </a:xfrm>
            <a:prstGeom prst="rect">
              <a:avLst/>
            </a:prstGeom>
            <a:solidFill>
              <a:srgbClr val="C17F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959C79-B003-4C43-BB55-D824D8433590}"/>
                </a:ext>
              </a:extLst>
            </p:cNvPr>
            <p:cNvSpPr/>
            <p:nvPr/>
          </p:nvSpPr>
          <p:spPr bwMode="gray">
            <a:xfrm>
              <a:off x="12676696" y="1976453"/>
              <a:ext cx="187184" cy="187184"/>
            </a:xfrm>
            <a:prstGeom prst="rect">
              <a:avLst/>
            </a:prstGeom>
            <a:solidFill>
              <a:srgbClr val="A240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E2F109A-F3DB-4DF0-AE2F-90C6EA4CAB56}"/>
                </a:ext>
              </a:extLst>
            </p:cNvPr>
            <p:cNvSpPr/>
            <p:nvPr/>
          </p:nvSpPr>
          <p:spPr bwMode="gray">
            <a:xfrm>
              <a:off x="12898216" y="1976453"/>
              <a:ext cx="187184" cy="187184"/>
            </a:xfrm>
            <a:prstGeom prst="rect">
              <a:avLst/>
            </a:prstGeom>
            <a:solidFill>
              <a:srgbClr val="E0B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A61E298-EB0A-4E17-BD09-A9BCC2649A12}"/>
                </a:ext>
              </a:extLst>
            </p:cNvPr>
            <p:cNvSpPr txBox="1"/>
            <p:nvPr/>
          </p:nvSpPr>
          <p:spPr>
            <a:xfrm>
              <a:off x="12233656" y="25480"/>
              <a:ext cx="851744" cy="18466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100%  50%   75%   25%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05AA33-EE2E-4E4E-B109-36E236936840}"/>
                </a:ext>
              </a:extLst>
            </p:cNvPr>
            <p:cNvSpPr/>
            <p:nvPr/>
          </p:nvSpPr>
          <p:spPr bwMode="gray">
            <a:xfrm>
              <a:off x="12233656" y="2886083"/>
              <a:ext cx="187184" cy="187184"/>
            </a:xfrm>
            <a:prstGeom prst="rect">
              <a:avLst/>
            </a:prstGeom>
            <a:solidFill>
              <a:srgbClr val="F4F4F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EEC58DC-2F2B-4BE2-B67F-07B125678C34}"/>
                </a:ext>
              </a:extLst>
            </p:cNvPr>
            <p:cNvSpPr/>
            <p:nvPr userDrawn="1"/>
          </p:nvSpPr>
          <p:spPr bwMode="gray">
            <a:xfrm>
              <a:off x="12233656" y="1765158"/>
              <a:ext cx="187184" cy="187184"/>
            </a:xfrm>
            <a:prstGeom prst="rect">
              <a:avLst/>
            </a:prstGeom>
            <a:solidFill>
              <a:srgbClr val="C627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49ADF4-EEA9-43D1-8A2A-133C45DB1862}"/>
                </a:ext>
              </a:extLst>
            </p:cNvPr>
            <p:cNvSpPr/>
            <p:nvPr userDrawn="1"/>
          </p:nvSpPr>
          <p:spPr bwMode="gray">
            <a:xfrm>
              <a:off x="12455176" y="1765158"/>
              <a:ext cx="187184" cy="187184"/>
            </a:xfrm>
            <a:prstGeom prst="rect">
              <a:avLst/>
            </a:prstGeom>
            <a:solidFill>
              <a:srgbClr val="E99E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0543385-700D-4FD3-9403-942A7816AFF3}"/>
                </a:ext>
              </a:extLst>
            </p:cNvPr>
            <p:cNvSpPr/>
            <p:nvPr userDrawn="1"/>
          </p:nvSpPr>
          <p:spPr bwMode="gray">
            <a:xfrm>
              <a:off x="12676696" y="1765158"/>
              <a:ext cx="187184" cy="187184"/>
            </a:xfrm>
            <a:prstGeom prst="rect">
              <a:avLst/>
            </a:prstGeom>
            <a:solidFill>
              <a:srgbClr val="DB6C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3C64855-B6D7-406E-A904-38AA3CAC33D1}"/>
                </a:ext>
              </a:extLst>
            </p:cNvPr>
            <p:cNvSpPr/>
            <p:nvPr userDrawn="1"/>
          </p:nvSpPr>
          <p:spPr bwMode="gray">
            <a:xfrm>
              <a:off x="12898216" y="1765158"/>
              <a:ext cx="187184" cy="187184"/>
            </a:xfrm>
            <a:prstGeom prst="rect">
              <a:avLst/>
            </a:prstGeom>
            <a:solidFill>
              <a:srgbClr val="F5CE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1671D4E-C545-4A51-AD54-465B655DA739}"/>
                </a:ext>
              </a:extLst>
            </p:cNvPr>
            <p:cNvSpPr/>
            <p:nvPr/>
          </p:nvSpPr>
          <p:spPr bwMode="gray">
            <a:xfrm>
              <a:off x="12455176" y="222423"/>
              <a:ext cx="187184" cy="187184"/>
            </a:xfrm>
            <a:prstGeom prst="rect">
              <a:avLst/>
            </a:prstGeom>
            <a:solidFill>
              <a:srgbClr val="7FD1E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B621816-B34D-4C96-B96F-5C715C45829B}"/>
                </a:ext>
              </a:extLst>
            </p:cNvPr>
            <p:cNvSpPr/>
            <p:nvPr/>
          </p:nvSpPr>
          <p:spPr bwMode="gray">
            <a:xfrm>
              <a:off x="12455176" y="443728"/>
              <a:ext cx="187184" cy="187184"/>
            </a:xfrm>
            <a:prstGeom prst="rect">
              <a:avLst/>
            </a:prstGeom>
            <a:solidFill>
              <a:srgbClr val="7FAA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57F5CE8-B34F-444C-9F30-C4849266D875}"/>
                </a:ext>
              </a:extLst>
            </p:cNvPr>
            <p:cNvSpPr/>
            <p:nvPr/>
          </p:nvSpPr>
          <p:spPr bwMode="gray">
            <a:xfrm>
              <a:off x="12676695" y="222423"/>
              <a:ext cx="187184" cy="187184"/>
            </a:xfrm>
            <a:prstGeom prst="rect">
              <a:avLst/>
            </a:prstGeom>
            <a:solidFill>
              <a:srgbClr val="40BAE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D284D6-CF6C-4BFC-8BAA-4E3DEFF9F379}"/>
                </a:ext>
              </a:extLst>
            </p:cNvPr>
            <p:cNvSpPr/>
            <p:nvPr/>
          </p:nvSpPr>
          <p:spPr bwMode="gray">
            <a:xfrm>
              <a:off x="12676695" y="443728"/>
              <a:ext cx="187184" cy="187184"/>
            </a:xfrm>
            <a:prstGeom prst="rect">
              <a:avLst/>
            </a:prstGeom>
            <a:solidFill>
              <a:srgbClr val="4080A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2017C50-180E-4CF0-9C26-E8CEE97041A3}"/>
                </a:ext>
              </a:extLst>
            </p:cNvPr>
            <p:cNvSpPr/>
            <p:nvPr/>
          </p:nvSpPr>
          <p:spPr bwMode="gray">
            <a:xfrm>
              <a:off x="12898215" y="222423"/>
              <a:ext cx="187184" cy="187184"/>
            </a:xfrm>
            <a:prstGeom prst="rect">
              <a:avLst/>
            </a:prstGeom>
            <a:solidFill>
              <a:srgbClr val="BFE8F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85309A6-0A06-430D-BC25-9F084A978BC1}"/>
                </a:ext>
              </a:extLst>
            </p:cNvPr>
            <p:cNvSpPr/>
            <p:nvPr/>
          </p:nvSpPr>
          <p:spPr bwMode="gray">
            <a:xfrm>
              <a:off x="12898215" y="443728"/>
              <a:ext cx="187184" cy="187184"/>
            </a:xfrm>
            <a:prstGeom prst="rect">
              <a:avLst/>
            </a:prstGeom>
            <a:solidFill>
              <a:srgbClr val="BFD4E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02F1061-646D-4F4A-BF71-63529009C779}"/>
                </a:ext>
              </a:extLst>
            </p:cNvPr>
            <p:cNvSpPr/>
            <p:nvPr/>
          </p:nvSpPr>
          <p:spPr bwMode="gray">
            <a:xfrm>
              <a:off x="12233656" y="666550"/>
              <a:ext cx="187184" cy="187184"/>
            </a:xfrm>
            <a:prstGeom prst="rect">
              <a:avLst/>
            </a:prstGeom>
            <a:solidFill>
              <a:srgbClr val="43B02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0E5BBAC-94C9-4F7F-9287-47DCDACCDED5}"/>
                </a:ext>
              </a:extLst>
            </p:cNvPr>
            <p:cNvSpPr/>
            <p:nvPr/>
          </p:nvSpPr>
          <p:spPr bwMode="gray">
            <a:xfrm>
              <a:off x="12455176" y="1329200"/>
              <a:ext cx="187184" cy="187184"/>
            </a:xfrm>
            <a:prstGeom prst="rect">
              <a:avLst/>
            </a:prstGeom>
            <a:solidFill>
              <a:srgbClr val="F7D9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D882D5B-CA7B-4921-A5C7-C2A02ADC6E9E}"/>
                </a:ext>
              </a:extLst>
            </p:cNvPr>
            <p:cNvSpPr/>
            <p:nvPr/>
          </p:nvSpPr>
          <p:spPr bwMode="gray">
            <a:xfrm>
              <a:off x="12676695" y="1329200"/>
              <a:ext cx="187184" cy="187184"/>
            </a:xfrm>
            <a:prstGeom prst="rect">
              <a:avLst/>
            </a:prstGeom>
            <a:solidFill>
              <a:srgbClr val="F4C6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E1E4DF-D2F6-452C-B668-F445C5207AE8}"/>
                </a:ext>
              </a:extLst>
            </p:cNvPr>
            <p:cNvSpPr/>
            <p:nvPr/>
          </p:nvSpPr>
          <p:spPr bwMode="gray">
            <a:xfrm>
              <a:off x="12898215" y="1329200"/>
              <a:ext cx="187184" cy="187184"/>
            </a:xfrm>
            <a:prstGeom prst="rect">
              <a:avLst/>
            </a:prstGeom>
            <a:solidFill>
              <a:srgbClr val="FBE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817B419-0520-447A-99C5-2445CD25CBC7}"/>
                </a:ext>
              </a:extLst>
            </p:cNvPr>
            <p:cNvSpPr/>
            <p:nvPr/>
          </p:nvSpPr>
          <p:spPr bwMode="gray">
            <a:xfrm>
              <a:off x="12233656" y="445182"/>
              <a:ext cx="187184" cy="187184"/>
            </a:xfrm>
            <a:prstGeom prst="rect">
              <a:avLst/>
            </a:prstGeom>
            <a:solidFill>
              <a:srgbClr val="005587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AAAD1C3-AC65-4E7F-95B0-0904DA748A91}"/>
                </a:ext>
              </a:extLst>
            </p:cNvPr>
            <p:cNvSpPr/>
            <p:nvPr/>
          </p:nvSpPr>
          <p:spPr bwMode="gray">
            <a:xfrm>
              <a:off x="12455176" y="1550568"/>
              <a:ext cx="187184" cy="187184"/>
            </a:xfrm>
            <a:prstGeom prst="rect">
              <a:avLst/>
            </a:prstGeom>
            <a:solidFill>
              <a:srgbClr val="FEC48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3E25F0A-706F-4DD8-A3DC-8BA19EF80FF9}"/>
                </a:ext>
              </a:extLst>
            </p:cNvPr>
            <p:cNvSpPr/>
            <p:nvPr/>
          </p:nvSpPr>
          <p:spPr bwMode="gray">
            <a:xfrm>
              <a:off x="12676695" y="1550568"/>
              <a:ext cx="187184" cy="187184"/>
            </a:xfrm>
            <a:prstGeom prst="rect">
              <a:avLst/>
            </a:prstGeom>
            <a:solidFill>
              <a:srgbClr val="FEA7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F5CD6E0-1E3E-40C5-A52C-E38D01328967}"/>
                </a:ext>
              </a:extLst>
            </p:cNvPr>
            <p:cNvSpPr/>
            <p:nvPr/>
          </p:nvSpPr>
          <p:spPr bwMode="gray">
            <a:xfrm>
              <a:off x="12898215" y="1550568"/>
              <a:ext cx="187184" cy="187184"/>
            </a:xfrm>
            <a:prstGeom prst="rect">
              <a:avLst/>
            </a:prstGeom>
            <a:solidFill>
              <a:srgbClr val="FFE2C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F4C58CC-4DF8-4296-B3D0-140D4877D04D}"/>
                </a:ext>
              </a:extLst>
            </p:cNvPr>
            <p:cNvSpPr/>
            <p:nvPr/>
          </p:nvSpPr>
          <p:spPr bwMode="gray">
            <a:xfrm>
              <a:off x="12233656" y="222423"/>
              <a:ext cx="187184" cy="187184"/>
            </a:xfrm>
            <a:prstGeom prst="rect">
              <a:avLst/>
            </a:prstGeom>
            <a:solidFill>
              <a:srgbClr val="00A3E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A8BD596-AF6E-430B-BB6B-EABDF5AEDD8E}"/>
                </a:ext>
              </a:extLst>
            </p:cNvPr>
            <p:cNvSpPr/>
            <p:nvPr/>
          </p:nvSpPr>
          <p:spPr bwMode="gray">
            <a:xfrm>
              <a:off x="12455176" y="1106378"/>
              <a:ext cx="187184" cy="187184"/>
            </a:xfrm>
            <a:prstGeom prst="rect">
              <a:avLst/>
            </a:prstGeom>
            <a:solidFill>
              <a:srgbClr val="7FDFD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1B3C34-B7AB-4090-8ECF-586A4E0A931D}"/>
                </a:ext>
              </a:extLst>
            </p:cNvPr>
            <p:cNvSpPr/>
            <p:nvPr/>
          </p:nvSpPr>
          <p:spPr bwMode="gray">
            <a:xfrm>
              <a:off x="12676695" y="1106378"/>
              <a:ext cx="187184" cy="187184"/>
            </a:xfrm>
            <a:prstGeom prst="rect">
              <a:avLst/>
            </a:prstGeom>
            <a:solidFill>
              <a:srgbClr val="40C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BC3DFDA-BB56-4A0D-A846-DFCB8EF88D81}"/>
                </a:ext>
              </a:extLst>
            </p:cNvPr>
            <p:cNvSpPr/>
            <p:nvPr/>
          </p:nvSpPr>
          <p:spPr bwMode="gray">
            <a:xfrm>
              <a:off x="12898215" y="1106378"/>
              <a:ext cx="187184" cy="187184"/>
            </a:xfrm>
            <a:prstGeom prst="rect">
              <a:avLst/>
            </a:prstGeom>
            <a:solidFill>
              <a:srgbClr val="BFEFE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B4C1DB7-696A-41FA-B3FE-4C10635D8931}"/>
                </a:ext>
              </a:extLst>
            </p:cNvPr>
            <p:cNvSpPr/>
            <p:nvPr/>
          </p:nvSpPr>
          <p:spPr bwMode="gray">
            <a:xfrm>
              <a:off x="12233656" y="1330654"/>
              <a:ext cx="187184" cy="187184"/>
            </a:xfrm>
            <a:prstGeom prst="rect">
              <a:avLst/>
            </a:prstGeom>
            <a:solidFill>
              <a:srgbClr val="F0B3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2A2C519-863C-4FFE-885E-34C8AB2B023E}"/>
                </a:ext>
              </a:extLst>
            </p:cNvPr>
            <p:cNvSpPr/>
            <p:nvPr/>
          </p:nvSpPr>
          <p:spPr bwMode="gray">
            <a:xfrm>
              <a:off x="12233656" y="1550568"/>
              <a:ext cx="187184" cy="187184"/>
            </a:xfrm>
            <a:prstGeom prst="rect">
              <a:avLst/>
            </a:prstGeom>
            <a:solidFill>
              <a:srgbClr val="FE8A1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00299C38-075C-4023-BA01-5FBB57E7B93E}"/>
                </a:ext>
              </a:extLst>
            </p:cNvPr>
            <p:cNvSpPr/>
            <p:nvPr/>
          </p:nvSpPr>
          <p:spPr bwMode="gray">
            <a:xfrm>
              <a:off x="12233656" y="1109286"/>
              <a:ext cx="187184" cy="187184"/>
            </a:xfrm>
            <a:prstGeom prst="rect">
              <a:avLst/>
            </a:prstGeom>
            <a:solidFill>
              <a:srgbClr val="00BFB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30E707-137B-4479-8F7E-1687687A179F}"/>
                </a:ext>
              </a:extLst>
            </p:cNvPr>
            <p:cNvSpPr/>
            <p:nvPr/>
          </p:nvSpPr>
          <p:spPr bwMode="gray">
            <a:xfrm>
              <a:off x="12233656" y="887918"/>
              <a:ext cx="187184" cy="187184"/>
            </a:xfrm>
            <a:prstGeom prst="rect">
              <a:avLst/>
            </a:prstGeom>
            <a:solidFill>
              <a:srgbClr val="02712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30CCC58-FAA5-4900-A5F9-0B899F2A0460}"/>
                </a:ext>
              </a:extLst>
            </p:cNvPr>
            <p:cNvSpPr/>
            <p:nvPr/>
          </p:nvSpPr>
          <p:spPr bwMode="gray">
            <a:xfrm>
              <a:off x="12455176" y="887918"/>
              <a:ext cx="187184" cy="187184"/>
            </a:xfrm>
            <a:prstGeom prst="rect">
              <a:avLst/>
            </a:prstGeom>
            <a:solidFill>
              <a:srgbClr val="80B89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D728566-B8B7-4E9D-8B72-20AC79577B3C}"/>
                </a:ext>
              </a:extLst>
            </p:cNvPr>
            <p:cNvSpPr/>
            <p:nvPr/>
          </p:nvSpPr>
          <p:spPr bwMode="gray">
            <a:xfrm>
              <a:off x="12455176" y="666550"/>
              <a:ext cx="187184" cy="187184"/>
            </a:xfrm>
            <a:prstGeom prst="rect">
              <a:avLst/>
            </a:prstGeom>
            <a:solidFill>
              <a:srgbClr val="A1D79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654B01F-B9ED-460E-8A42-71800A74AFD1}"/>
                </a:ext>
              </a:extLst>
            </p:cNvPr>
            <p:cNvSpPr/>
            <p:nvPr/>
          </p:nvSpPr>
          <p:spPr bwMode="gray">
            <a:xfrm>
              <a:off x="12676695" y="887918"/>
              <a:ext cx="187184" cy="187184"/>
            </a:xfrm>
            <a:prstGeom prst="rect">
              <a:avLst/>
            </a:prstGeom>
            <a:solidFill>
              <a:srgbClr val="4195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98DE376-4FF4-4A06-A431-8F072BE6F442}"/>
                </a:ext>
              </a:extLst>
            </p:cNvPr>
            <p:cNvSpPr/>
            <p:nvPr/>
          </p:nvSpPr>
          <p:spPr bwMode="gray">
            <a:xfrm>
              <a:off x="12676695" y="666550"/>
              <a:ext cx="187184" cy="187184"/>
            </a:xfrm>
            <a:prstGeom prst="rect">
              <a:avLst/>
            </a:prstGeom>
            <a:solidFill>
              <a:srgbClr val="72C45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CCD18B-54DC-422F-BC15-C5819DF277AE}"/>
                </a:ext>
              </a:extLst>
            </p:cNvPr>
            <p:cNvSpPr/>
            <p:nvPr/>
          </p:nvSpPr>
          <p:spPr bwMode="gray">
            <a:xfrm>
              <a:off x="12898215" y="887918"/>
              <a:ext cx="187184" cy="187184"/>
            </a:xfrm>
            <a:prstGeom prst="rect">
              <a:avLst/>
            </a:prstGeom>
            <a:solidFill>
              <a:srgbClr val="C0DCC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9AC4FBA-1217-4369-8CD8-64FAE85D8B82}"/>
                </a:ext>
              </a:extLst>
            </p:cNvPr>
            <p:cNvSpPr/>
            <p:nvPr/>
          </p:nvSpPr>
          <p:spPr bwMode="gray">
            <a:xfrm>
              <a:off x="12898215" y="666550"/>
              <a:ext cx="187184" cy="187184"/>
            </a:xfrm>
            <a:prstGeom prst="rect">
              <a:avLst/>
            </a:prstGeom>
            <a:solidFill>
              <a:srgbClr val="D0EBC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743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  <p:sldLayoutId id="2147484247" r:id="rId13"/>
    <p:sldLayoutId id="2147484248" r:id="rId14"/>
    <p:sldLayoutId id="2147484249" r:id="rId15"/>
    <p:sldLayoutId id="2147484250" r:id="rId16"/>
    <p:sldLayoutId id="2147484251" r:id="rId17"/>
    <p:sldLayoutId id="2147484252" r:id="rId18"/>
    <p:sldLayoutId id="2147484253" r:id="rId19"/>
    <p:sldLayoutId id="2147484254" r:id="rId20"/>
    <p:sldLayoutId id="2147484255" r:id="rId21"/>
    <p:sldLayoutId id="2147484256" r:id="rId22"/>
    <p:sldLayoutId id="2147484257" r:id="rId23"/>
    <p:sldLayoutId id="2147484261" r:id="rId24"/>
    <p:sldLayoutId id="2147484258" r:id="rId25"/>
    <p:sldLayoutId id="2147484259" r:id="rId26"/>
    <p:sldLayoutId id="2147484260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ros-fhir/kairos-fhir-dsl-mapping-example" TargetMode="External"/><Relationship Id="rId2" Type="http://schemas.openxmlformats.org/officeDocument/2006/relationships/hyperlink" Target="https://simplifier.net/CentraXX-Structures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hapifhir.io/" TargetMode="Externa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centraxx.de/extension/updateWithOverwrite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xx4.kairosbochum.de/centraxx/fhir/r4/Patient" TargetMode="External"/><Relationship Id="rId2" Type="http://schemas.openxmlformats.org/officeDocument/2006/relationships/hyperlink" Target="https://cxx4.kairosbochum.de/centraxx/fhir/r4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hl7.org/fhir/http.html" TargetMode="External"/><Relationship Id="rId5" Type="http://schemas.openxmlformats.org/officeDocument/2006/relationships/hyperlink" Target="https://cxx4.kairosbochum.de/centraxx/fhir/r4/Patient?_query=searchByDecisiveId&amp;idType=MPI&amp;psn=2023-06-26" TargetMode="External"/><Relationship Id="rId4" Type="http://schemas.openxmlformats.org/officeDocument/2006/relationships/hyperlink" Target="https://cxx4.kairosbochum.de/centraxx/fhir/r4/Patient/11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l7.org/fhir/search.html#advanced" TargetMode="Externa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ply/blaze" TargetMode="External"/><Relationship Id="rId2" Type="http://schemas.openxmlformats.org/officeDocument/2006/relationships/hyperlink" Target="https://www.bbmri.de/biobanking/it/infrastruktur/" TargetMode="Externa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desk.centraxx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airos-fhir/kairos-fhir-dsl-mapping-example/blob/master/gettingstarted.md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ros-fhir/kairos-fhir-dsl-mapping-example/packages" TargetMode="External"/><Relationship Id="rId2" Type="http://schemas.openxmlformats.org/officeDocument/2006/relationships/hyperlink" Target="https://www.jetbrains.com/idea/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simplifier.net/oncology/patientenpseudonym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2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kairos-fhir/kairos-fhir-dsl-mapping-example/tree/master/src/main/groovy/customimport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hir.org/guides/registry/" TargetMode="External"/><Relationship Id="rId3" Type="http://schemas.openxmlformats.org/officeDocument/2006/relationships/hyperlink" Target="https://www.hl7.org/fhir/us/core/" TargetMode="External"/><Relationship Id="rId7" Type="http://schemas.openxmlformats.org/officeDocument/2006/relationships/hyperlink" Target="https://registry.fhir.org/" TargetMode="External"/><Relationship Id="rId2" Type="http://schemas.openxmlformats.org/officeDocument/2006/relationships/hyperlink" Target="https://www.hl7.org/fhir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s://simplifier.net/CentraXX-Structures" TargetMode="External"/><Relationship Id="rId4" Type="http://schemas.openxmlformats.org/officeDocument/2006/relationships/hyperlink" Target="https://simplifier.net/bbmri.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ww.hl7.org/fhir/overview-dev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8D506-B3D3-49B3-85B0-129BCC513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6AFAF-2B5B-4A50-9008-998B2C9A03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CentraXX FHIR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3DBC8B-FF70-423E-AE3E-988A9928E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Wähnert</a:t>
            </a:r>
          </a:p>
          <a:p>
            <a:r>
              <a:rPr lang="en-US" dirty="0"/>
              <a:t>2024-11-12</a:t>
            </a:r>
          </a:p>
        </p:txBody>
      </p:sp>
    </p:spTree>
    <p:extLst>
      <p:ext uri="{BB962C8B-B14F-4D97-AF65-F5344CB8AC3E}">
        <p14:creationId xmlns:p14="http://schemas.microsoft.com/office/powerpoint/2010/main" val="213643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EE8CB0E-FC61-4DAB-9147-19DDB04E8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API</a:t>
            </a:r>
          </a:p>
          <a:p>
            <a:pPr lvl="1"/>
            <a:r>
              <a:rPr lang="en-US" dirty="0"/>
              <a:t>Capability statement: /</a:t>
            </a:r>
            <a:r>
              <a:rPr lang="en-US" dirty="0" err="1"/>
              <a:t>centraxx</a:t>
            </a:r>
            <a:r>
              <a:rPr lang="en-US" dirty="0"/>
              <a:t>/</a:t>
            </a:r>
            <a:r>
              <a:rPr lang="en-US" dirty="0" err="1"/>
              <a:t>fhir</a:t>
            </a:r>
            <a:r>
              <a:rPr lang="en-US" dirty="0"/>
              <a:t>/r4/metadata</a:t>
            </a:r>
          </a:p>
          <a:p>
            <a:pPr lvl="1"/>
            <a:r>
              <a:rPr lang="en-US" dirty="0"/>
              <a:t>CentraXX Profiling: </a:t>
            </a:r>
            <a:r>
              <a:rPr lang="en-US" dirty="0">
                <a:hlinkClick r:id="rId2"/>
              </a:rPr>
              <a:t>https://simplifier.net/CentraXX-Structures</a:t>
            </a:r>
            <a:endParaRPr lang="en-US" dirty="0"/>
          </a:p>
          <a:p>
            <a:r>
              <a:rPr lang="en-US" dirty="0"/>
              <a:t>FHIR Custom Import/Export</a:t>
            </a:r>
          </a:p>
          <a:p>
            <a:pPr lvl="1"/>
            <a:r>
              <a:rPr lang="en-US" dirty="0"/>
              <a:t>Integrated ETL export processing for various profiling’s</a:t>
            </a:r>
          </a:p>
          <a:p>
            <a:pPr lvl="1"/>
            <a:r>
              <a:rPr lang="en-US" dirty="0"/>
              <a:t>Multiple import/export projects supported</a:t>
            </a:r>
          </a:p>
          <a:p>
            <a:pPr lvl="1"/>
            <a:r>
              <a:rPr lang="en-US" dirty="0"/>
              <a:t>Example project: </a:t>
            </a:r>
            <a:r>
              <a:rPr lang="en-US" dirty="0">
                <a:hlinkClick r:id="rId3"/>
              </a:rPr>
              <a:t>https://github.com/kairos-fhir/kairos-fhir-dsl-mapping-example</a:t>
            </a:r>
            <a:endParaRPr lang="en-US" dirty="0"/>
          </a:p>
          <a:p>
            <a:r>
              <a:rPr lang="en-US" dirty="0"/>
              <a:t> FHIR Repository Connect</a:t>
            </a:r>
          </a:p>
          <a:p>
            <a:pPr lvl="1"/>
            <a:r>
              <a:rPr lang="en-US" dirty="0"/>
              <a:t>Integrated ETL loader for an external FHIR store</a:t>
            </a:r>
          </a:p>
          <a:p>
            <a:pPr lvl="1"/>
            <a:r>
              <a:rPr lang="en-US" dirty="0"/>
              <a:t>Single datapoint imports with staging dialog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E73F2D-443E-4EA0-BA9E-13BF8E5D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CentraXX FHIR Interfaces</a:t>
            </a:r>
          </a:p>
        </p:txBody>
      </p:sp>
    </p:spTree>
    <p:extLst>
      <p:ext uri="{BB962C8B-B14F-4D97-AF65-F5344CB8AC3E}">
        <p14:creationId xmlns:p14="http://schemas.microsoft.com/office/powerpoint/2010/main" val="239524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DA7FA36-D2D5-4BD6-9313-9BAF2F00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Kairos mobile apps connected by FHIR API</a:t>
            </a:r>
          </a:p>
          <a:p>
            <a:r>
              <a:rPr lang="en-US" dirty="0"/>
              <a:t>CentraXX as an ETL source system</a:t>
            </a:r>
          </a:p>
          <a:p>
            <a:r>
              <a:rPr lang="en-US" dirty="0"/>
              <a:t>CentraXX as an ETL target system</a:t>
            </a:r>
          </a:p>
          <a:p>
            <a:r>
              <a:rPr lang="en-US" dirty="0" err="1"/>
              <a:t>CentraXX</a:t>
            </a:r>
            <a:r>
              <a:rPr lang="en-US" dirty="0"/>
              <a:t> as an ETL integration system for data harmonizing</a:t>
            </a:r>
          </a:p>
          <a:p>
            <a:r>
              <a:rPr lang="en-US" dirty="0"/>
              <a:t>Pulling datapoints from external FHIR store</a:t>
            </a:r>
          </a:p>
          <a:p>
            <a:r>
              <a:rPr lang="en-US" dirty="0"/>
              <a:t>Synchronizing data between multiple CentraXX systems</a:t>
            </a:r>
          </a:p>
          <a:p>
            <a:r>
              <a:rPr lang="en-US" dirty="0"/>
              <a:t>Federated searches with multiple CentraXX systems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6AD93C9-9DB6-4793-9A88-95D0EB5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389463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53BC23-8DCA-4068-87DB-CF45B4DA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HAPI offers different integration models. Our model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Your Application: this is your CentraXX instance</a:t>
            </a:r>
          </a:p>
          <a:p>
            <a:r>
              <a:rPr lang="en-US" dirty="0"/>
              <a:t>R4 supported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https://hapifhir.io/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A4722F-1A0A-43DD-985E-DD82ED0BF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CentraXX FHIR API by HAPI</a:t>
            </a:r>
          </a:p>
        </p:txBody>
      </p:sp>
      <p:pic>
        <p:nvPicPr>
          <p:cNvPr id="4" name="Inhaltsplatzhalter 5">
            <a:extLst>
              <a:ext uri="{FF2B5EF4-FFF2-40B4-BE49-F238E27FC236}">
                <a16:creationId xmlns:a16="http://schemas.microsoft.com/office/drawing/2014/main" id="{FAC7BC5D-5AAE-4CD0-8CBF-373C0A3B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18" y="1980632"/>
            <a:ext cx="9792693" cy="144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2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A787993-AA94-4142-8213-374A7A4D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</a:t>
            </a:r>
          </a:p>
          <a:p>
            <a:pPr lvl="1"/>
            <a:r>
              <a:rPr lang="en-US" dirty="0"/>
              <a:t>with CentraXX user</a:t>
            </a:r>
          </a:p>
          <a:p>
            <a:pPr lvl="2"/>
            <a:r>
              <a:rPr lang="en-US" dirty="0"/>
              <a:t>by HTTP Auth Basic (user + password) </a:t>
            </a:r>
          </a:p>
          <a:p>
            <a:pPr lvl="2"/>
            <a:r>
              <a:rPr lang="en-US" dirty="0"/>
              <a:t>by HTTP Auth Bearer (OAuth2/OIDC JSON Web Token)</a:t>
            </a:r>
          </a:p>
          <a:p>
            <a:r>
              <a:rPr lang="en-US" dirty="0"/>
              <a:t>Authorization</a:t>
            </a:r>
          </a:p>
          <a:p>
            <a:pPr lvl="1"/>
            <a:r>
              <a:rPr lang="en-US" dirty="0"/>
              <a:t>with CentraXX user rights</a:t>
            </a:r>
          </a:p>
          <a:p>
            <a:pPr lvl="2"/>
            <a:r>
              <a:rPr lang="en-US" dirty="0"/>
              <a:t>Full access</a:t>
            </a:r>
          </a:p>
          <a:p>
            <a:pPr lvl="2"/>
            <a:r>
              <a:rPr lang="en-US" dirty="0"/>
              <a:t>Patient based access</a:t>
            </a:r>
          </a:p>
          <a:p>
            <a:pPr lvl="2"/>
            <a:r>
              <a:rPr lang="en-US" dirty="0"/>
              <a:t>With/without pseudonymization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93F9A9A-2A6E-4A44-91BD-E43E3A56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CXX FHIR API: Security</a:t>
            </a:r>
          </a:p>
        </p:txBody>
      </p:sp>
    </p:spTree>
    <p:extLst>
      <p:ext uri="{BB962C8B-B14F-4D97-AF65-F5344CB8AC3E}">
        <p14:creationId xmlns:p14="http://schemas.microsoft.com/office/powerpoint/2010/main" val="107937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2401CBB-96A6-4E85-B9A4-A0031024A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1561892"/>
            <a:ext cx="9163982" cy="4908650"/>
          </a:xfrm>
        </p:spPr>
        <p:txBody>
          <a:bodyPr numCol="3"/>
          <a:lstStyle/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Specimen (Sample)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Condition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(Diagnosis)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Encounter (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Episodes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Organization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Observation (Measurement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findings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Questionnaire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(CRF Templates 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CTMS)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QuestionnaireResponse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(CRFs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CTMS)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(User/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articipants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Procedure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MedProcedures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ResearchStudy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(Study)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ResearchSubject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StudyMember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PatientStudy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Recruit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 (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HotlineProtocol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CodeSystem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(ICD10,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User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defined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Catalogs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ValueLists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ValueSet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(Measurement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parameter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controlled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de-DE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vocabulary</a:t>
            </a:r>
            <a:r>
              <a:rPr lang="de-DE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Appointments (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Calendar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Events)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Consent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Flag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(Universal 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attribute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ServiceRequest</a:t>
            </a: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Task (User Tasks)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Binary (Binary Files)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Bundle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Location</a:t>
            </a:r>
          </a:p>
          <a:p>
            <a:pPr>
              <a:lnSpc>
                <a:spcPct val="107000"/>
              </a:lnSpc>
            </a:pP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 (Sample </a:t>
            </a:r>
            <a:r>
              <a:rPr lang="de-DE" sz="1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sets</a:t>
            </a:r>
            <a:r>
              <a:rPr lang="de-DE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</a:pPr>
            <a:endParaRPr lang="de-DE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endParaRPr lang="de-D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83FC8A5-9117-4CB3-892F-D219868E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CXX FHIR API: supported resources </a:t>
            </a:r>
            <a:r>
              <a:rPr lang="en-US" sz="2000" dirty="0"/>
              <a:t>(overview)</a:t>
            </a:r>
          </a:p>
        </p:txBody>
      </p:sp>
    </p:spTree>
    <p:extLst>
      <p:ext uri="{BB962C8B-B14F-4D97-AF65-F5344CB8AC3E}">
        <p14:creationId xmlns:p14="http://schemas.microsoft.com/office/powerpoint/2010/main" val="17279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FCBBB0-15AC-46F9-8576-2233C3F5C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resources</a:t>
            </a:r>
          </a:p>
          <a:p>
            <a:pPr lvl="1"/>
            <a:r>
              <a:rPr lang="en-US" dirty="0"/>
              <a:t>Read (GET), create (POST), update (PUT), delete (DELETE)</a:t>
            </a:r>
          </a:p>
          <a:p>
            <a:pPr lvl="1"/>
            <a:r>
              <a:rPr lang="en-US" dirty="0"/>
              <a:t>No patch =&gt; use extension </a:t>
            </a:r>
            <a:r>
              <a:rPr lang="en-US" dirty="0">
                <a:hlinkClick r:id="rId2"/>
              </a:rPr>
              <a:t>https://fhir.centraxx.de/extension/updateWithOverwrite</a:t>
            </a:r>
            <a:endParaRPr lang="en-US" dirty="0"/>
          </a:p>
          <a:p>
            <a:r>
              <a:rPr lang="en-US" dirty="0"/>
              <a:t>Multiple resources</a:t>
            </a:r>
          </a:p>
          <a:p>
            <a:pPr lvl="1"/>
            <a:r>
              <a:rPr lang="en-US" dirty="0"/>
              <a:t>Transaction bundles (POST)</a:t>
            </a:r>
          </a:p>
          <a:p>
            <a:pPr lvl="1"/>
            <a:r>
              <a:rPr lang="en-US" dirty="0"/>
              <a:t>Batch bundles (POST)</a:t>
            </a:r>
          </a:p>
          <a:p>
            <a:pPr lvl="1"/>
            <a:r>
              <a:rPr lang="en-US" dirty="0"/>
              <a:t>Named query searches (GET)</a:t>
            </a:r>
          </a:p>
          <a:p>
            <a:r>
              <a:rPr lang="en-US" dirty="0"/>
              <a:t>Bulk data export</a:t>
            </a:r>
          </a:p>
          <a:p>
            <a:pPr marL="18288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72761E-8F96-4B8E-BA47-6D9B2C45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CXX FHIR API: methods</a:t>
            </a:r>
          </a:p>
        </p:txBody>
      </p:sp>
    </p:spTree>
    <p:extLst>
      <p:ext uri="{BB962C8B-B14F-4D97-AF65-F5344CB8AC3E}">
        <p14:creationId xmlns:p14="http://schemas.microsoft.com/office/powerpoint/2010/main" val="256438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0307EF-ED46-7477-CDD3-4B256D62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12" y="1561891"/>
            <a:ext cx="10476854" cy="5210867"/>
          </a:xfrm>
        </p:spPr>
        <p:txBody>
          <a:bodyPr/>
          <a:lstStyle/>
          <a:p>
            <a:r>
              <a:rPr lang="en-US" sz="1400" dirty="0"/>
              <a:t>Bundle Imports</a:t>
            </a:r>
          </a:p>
          <a:p>
            <a:pPr lvl="1"/>
            <a:r>
              <a:rPr lang="en-US" sz="1400" dirty="0"/>
              <a:t>Pattern: {http-schema}://{cxx-domain(:port)}/{</a:t>
            </a:r>
            <a:r>
              <a:rPr lang="en-US" sz="1400" dirty="0" err="1"/>
              <a:t>fhir</a:t>
            </a:r>
            <a:r>
              <a:rPr lang="en-US" sz="1400" dirty="0"/>
              <a:t>/r4}</a:t>
            </a:r>
          </a:p>
          <a:p>
            <a:pPr lvl="1"/>
            <a:r>
              <a:rPr lang="en-US" sz="1400" dirty="0"/>
              <a:t>Example: </a:t>
            </a:r>
            <a:r>
              <a:rPr lang="en-US" sz="1400" dirty="0">
                <a:hlinkClick r:id="rId2"/>
              </a:rPr>
              <a:t>https://cxx4.kairosbochum.de/centraxx/fhir/r4</a:t>
            </a:r>
            <a:endParaRPr lang="en-US" sz="1400" dirty="0"/>
          </a:p>
          <a:p>
            <a:r>
              <a:rPr lang="en-US" sz="1400" dirty="0"/>
              <a:t>Single Resource (Create):</a:t>
            </a:r>
          </a:p>
          <a:p>
            <a:pPr lvl="1"/>
            <a:r>
              <a:rPr lang="en-US" sz="1400" dirty="0"/>
              <a:t>Pattern: {http-schema}://{cxx-domain(:port)}/{</a:t>
            </a:r>
            <a:r>
              <a:rPr lang="en-US" sz="1400" dirty="0" err="1"/>
              <a:t>fhir</a:t>
            </a:r>
            <a:r>
              <a:rPr lang="en-US" sz="1400" dirty="0"/>
              <a:t>/r4}/{resource-type}</a:t>
            </a:r>
          </a:p>
          <a:p>
            <a:pPr lvl="1"/>
            <a:r>
              <a:rPr lang="en-US" sz="1400" dirty="0"/>
              <a:t>Example: </a:t>
            </a:r>
            <a:r>
              <a:rPr lang="en-US" sz="1400" dirty="0">
                <a:hlinkClick r:id="rId3"/>
              </a:rPr>
              <a:t>https://cxx4.kairosbochum.de/centraxx/fhir/r4/Patient</a:t>
            </a:r>
            <a:endParaRPr lang="en-US" sz="1400" dirty="0"/>
          </a:p>
          <a:p>
            <a:r>
              <a:rPr lang="en-US" sz="1400" dirty="0"/>
              <a:t>Put/Delete/</a:t>
            </a:r>
            <a:r>
              <a:rPr lang="en-US" sz="1400" dirty="0" err="1"/>
              <a:t>GetById</a:t>
            </a:r>
            <a:endParaRPr lang="en-US" sz="1400" dirty="0"/>
          </a:p>
          <a:p>
            <a:pPr lvl="1"/>
            <a:r>
              <a:rPr lang="en-US" sz="1400" dirty="0"/>
              <a:t>Pattern: {Single resource URL}/{logical-</a:t>
            </a:r>
            <a:r>
              <a:rPr lang="en-US" sz="1400" dirty="0" err="1"/>
              <a:t>fhir</a:t>
            </a:r>
            <a:r>
              <a:rPr lang="en-US" sz="1400" dirty="0"/>
              <a:t>-id}</a:t>
            </a:r>
          </a:p>
          <a:p>
            <a:pPr lvl="1"/>
            <a:r>
              <a:rPr lang="en-US" sz="1400" dirty="0"/>
              <a:t>Example: </a:t>
            </a:r>
            <a:r>
              <a:rPr lang="en-US" sz="1400" dirty="0">
                <a:hlinkClick r:id="rId4"/>
              </a:rPr>
              <a:t>https://cxx4.kairosbochum.de/centraxx/fhir/r4/Patient/11</a:t>
            </a:r>
            <a:endParaRPr lang="en-US" sz="1400" dirty="0"/>
          </a:p>
          <a:p>
            <a:r>
              <a:rPr lang="en-US" sz="1400" dirty="0"/>
              <a:t>Named Queries</a:t>
            </a:r>
          </a:p>
          <a:p>
            <a:pPr lvl="1"/>
            <a:r>
              <a:rPr lang="en-US" sz="1400" dirty="0"/>
              <a:t>Pattern: {Single resource URL}/?_query={</a:t>
            </a:r>
            <a:r>
              <a:rPr lang="en-US" sz="1400" dirty="0" err="1"/>
              <a:t>queryName</a:t>
            </a:r>
            <a:r>
              <a:rPr lang="en-US" sz="1400" dirty="0"/>
              <a:t>}&amp;{parameterName1}={parameterValue1} &amp;{parameterName2}={parameterValue2}&amp;…</a:t>
            </a:r>
          </a:p>
          <a:p>
            <a:pPr lvl="1"/>
            <a:r>
              <a:rPr lang="en-US" sz="1400" dirty="0"/>
              <a:t>Example: </a:t>
            </a:r>
            <a:r>
              <a:rPr lang="en-US" sz="1400" dirty="0">
                <a:hlinkClick r:id="rId5"/>
              </a:rPr>
              <a:t>https://cxx4.kairosbochum.de/centraxx/fhir/r4/Patient?_query=searchByDecisiveId&amp;idType=MPI&amp;psn=2023-06-26</a:t>
            </a:r>
            <a:endParaRPr lang="en-US" sz="1400" dirty="0"/>
          </a:p>
          <a:p>
            <a:r>
              <a:rPr lang="en-US" sz="1600" dirty="0"/>
              <a:t>More Details in the FHIR-Spec: </a:t>
            </a:r>
            <a:r>
              <a:rPr lang="en-US" sz="1600" dirty="0">
                <a:hlinkClick r:id="rId6"/>
              </a:rPr>
              <a:t>https://www.hl7.org/fhir/http.html</a:t>
            </a:r>
            <a:endParaRPr lang="en-US" sz="16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E04D285-3E86-02BE-32FE-7AA27122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CXX FHIR API: base URLs</a:t>
            </a:r>
          </a:p>
        </p:txBody>
      </p:sp>
    </p:spTree>
    <p:extLst>
      <p:ext uri="{BB962C8B-B14F-4D97-AF65-F5344CB8AC3E}">
        <p14:creationId xmlns:p14="http://schemas.microsoft.com/office/powerpoint/2010/main" val="89927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604EB8-BED9-4825-8499-35E96FA97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https://www.hl7.org/fhir/search.html#advanced</a:t>
            </a:r>
            <a:r>
              <a:rPr lang="en-US" dirty="0"/>
              <a:t> </a:t>
            </a:r>
          </a:p>
          <a:p>
            <a:r>
              <a:rPr lang="en-US" dirty="0"/>
              <a:t>Many request by FHIR </a:t>
            </a:r>
            <a:r>
              <a:rPr lang="en-US" b="1" dirty="0"/>
              <a:t>named</a:t>
            </a:r>
            <a:r>
              <a:rPr lang="en-US" dirty="0"/>
              <a:t> queries</a:t>
            </a:r>
          </a:p>
          <a:p>
            <a:pPr lvl="1"/>
            <a:r>
              <a:rPr lang="en-US" dirty="0"/>
              <a:t>E.g.: </a:t>
            </a:r>
            <a:r>
              <a:rPr lang="en-US" dirty="0" err="1"/>
              <a:t>centraxx</a:t>
            </a:r>
            <a:r>
              <a:rPr lang="en-US" dirty="0"/>
              <a:t>/</a:t>
            </a:r>
            <a:r>
              <a:rPr lang="en-US" dirty="0" err="1"/>
              <a:t>fhir</a:t>
            </a:r>
            <a:r>
              <a:rPr lang="en-US" dirty="0"/>
              <a:t>/r4/</a:t>
            </a:r>
            <a:r>
              <a:rPr lang="en-US" dirty="0" err="1"/>
              <a:t>Observation?</a:t>
            </a:r>
            <a:r>
              <a:rPr lang="en-US" b="1" dirty="0" err="1"/>
              <a:t>_query</a:t>
            </a:r>
            <a:r>
              <a:rPr lang="en-US" dirty="0"/>
              <a:t>=</a:t>
            </a:r>
            <a:r>
              <a:rPr lang="en-US" dirty="0" err="1"/>
              <a:t>searchBySubject&amp;</a:t>
            </a:r>
            <a:r>
              <a:rPr lang="en-US" b="1" dirty="0" err="1"/>
              <a:t>subject</a:t>
            </a:r>
            <a:r>
              <a:rPr lang="en-US" dirty="0"/>
              <a:t>=Patient/4711&amp;</a:t>
            </a:r>
            <a:r>
              <a:rPr lang="en-US" b="1" dirty="0"/>
              <a:t>locale</a:t>
            </a:r>
            <a:r>
              <a:rPr lang="en-US" dirty="0"/>
              <a:t>=</a:t>
            </a:r>
            <a:r>
              <a:rPr lang="en-US" dirty="0" err="1"/>
              <a:t>en</a:t>
            </a:r>
            <a:endParaRPr lang="en-US" dirty="0"/>
          </a:p>
          <a:p>
            <a:r>
              <a:rPr lang="en-US" dirty="0"/>
              <a:t>All queries (as operations) and parameters listed in the Capability Statement</a:t>
            </a:r>
          </a:p>
          <a:p>
            <a:r>
              <a:rPr lang="en-US" dirty="0"/>
              <a:t>Further request implementations possible (by feature request)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8F393-20C0-482F-8F0C-16DC172A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by FHIR Search</a:t>
            </a:r>
          </a:p>
        </p:txBody>
      </p:sp>
    </p:spTree>
    <p:extLst>
      <p:ext uri="{BB962C8B-B14F-4D97-AF65-F5344CB8AC3E}">
        <p14:creationId xmlns:p14="http://schemas.microsoft.com/office/powerpoint/2010/main" val="357005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5840436A-CD49-4D8A-BDA0-D479DDD23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6981" y="20620"/>
            <a:ext cx="4738255" cy="6928771"/>
          </a:xfrm>
        </p:spPr>
      </p:pic>
    </p:spTree>
    <p:extLst>
      <p:ext uri="{BB962C8B-B14F-4D97-AF65-F5344CB8AC3E}">
        <p14:creationId xmlns:p14="http://schemas.microsoft.com/office/powerpoint/2010/main" val="2240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BCDE8D-DF9F-3D0C-5F3B-63AA4263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847" y="5855856"/>
            <a:ext cx="6238754" cy="822033"/>
          </a:xfrm>
        </p:spPr>
        <p:txBody>
          <a:bodyPr/>
          <a:lstStyle/>
          <a:p>
            <a:r>
              <a:rPr lang="en-US" sz="1200" dirty="0"/>
              <a:t>Quelle: </a:t>
            </a:r>
            <a:r>
              <a:rPr lang="en-US" sz="1200" dirty="0">
                <a:hlinkClick r:id="rId2"/>
              </a:rPr>
              <a:t>https://www.bbmri.de/biobanking/it/infrastruktur/</a:t>
            </a:r>
            <a:endParaRPr lang="en-US" sz="1200" dirty="0"/>
          </a:p>
          <a:p>
            <a:r>
              <a:rPr lang="en-US" sz="1200" dirty="0"/>
              <a:t>Blaze: </a:t>
            </a:r>
            <a:r>
              <a:rPr lang="en-US" sz="1200" dirty="0">
                <a:hlinkClick r:id="rId3"/>
              </a:rPr>
              <a:t>https://github.com/samply/blaze</a:t>
            </a:r>
            <a:endParaRPr lang="en-US" sz="1200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3864020-CD3C-D7F8-167E-32936438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for federated searches</a:t>
            </a:r>
          </a:p>
        </p:txBody>
      </p:sp>
      <p:pic>
        <p:nvPicPr>
          <p:cNvPr id="6" name="Grafik 5" descr="Ein Bild, das Text, Diagramm, Screenshot, Reihe enthält.&#10;&#10;Automatisch generierte Beschreibung">
            <a:extLst>
              <a:ext uri="{FF2B5EF4-FFF2-40B4-BE49-F238E27FC236}">
                <a16:creationId xmlns:a16="http://schemas.microsoft.com/office/drawing/2014/main" id="{6FA0B77A-A8E8-0B87-33B0-D1DB4C16B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409" y="1681162"/>
            <a:ext cx="4810125" cy="3495675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4E24918-8F2E-111A-D69D-D1BE4BD68E63}"/>
              </a:ext>
            </a:extLst>
          </p:cNvPr>
          <p:cNvGrpSpPr/>
          <p:nvPr/>
        </p:nvGrpSpPr>
        <p:grpSpPr>
          <a:xfrm>
            <a:off x="1214991" y="1093515"/>
            <a:ext cx="4049736" cy="5399649"/>
            <a:chOff x="1214991" y="1093515"/>
            <a:chExt cx="4049736" cy="5399649"/>
          </a:xfrm>
        </p:grpSpPr>
        <p:pic>
          <p:nvPicPr>
            <p:cNvPr id="4" name="Inhaltsplatzhalter 4" descr="Ein Bild, das Text, Screenshot, Software, Multimedia-Software enthält.&#10;&#10;Automatisch generierte Beschreibung">
              <a:extLst>
                <a:ext uri="{FF2B5EF4-FFF2-40B4-BE49-F238E27FC236}">
                  <a16:creationId xmlns:a16="http://schemas.microsoft.com/office/drawing/2014/main" id="{D206450A-4E2B-8067-A8C1-0DB19742C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4991" y="1093515"/>
              <a:ext cx="4049736" cy="5399649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76DA9A59-2CF4-6622-074C-8129863946D4}"/>
                </a:ext>
              </a:extLst>
            </p:cNvPr>
            <p:cNvSpPr/>
            <p:nvPr/>
          </p:nvSpPr>
          <p:spPr>
            <a:xfrm>
              <a:off x="2068944" y="4387271"/>
              <a:ext cx="240147" cy="24938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600" dirty="0" err="1"/>
            </a:p>
          </p:txBody>
        </p:sp>
      </p:grp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6DAD10C-0AC3-AF1D-EA43-610B15AA99D1}"/>
              </a:ext>
            </a:extLst>
          </p:cNvPr>
          <p:cNvCxnSpPr/>
          <p:nvPr/>
        </p:nvCxnSpPr>
        <p:spPr>
          <a:xfrm>
            <a:off x="5449455" y="3962400"/>
            <a:ext cx="83127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29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972565-B463-4A0D-AE01-73E66F41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Mike Wähnert</a:t>
            </a:r>
          </a:p>
          <a:p>
            <a:pPr lvl="1"/>
            <a:r>
              <a:rPr lang="en-US" dirty="0"/>
              <a:t>Kairos developer since 2013</a:t>
            </a:r>
          </a:p>
          <a:p>
            <a:pPr lvl="1"/>
            <a:r>
              <a:rPr lang="en-US" dirty="0"/>
              <a:t>Team lead for </a:t>
            </a:r>
            <a:r>
              <a:rPr lang="en-US" dirty="0" err="1"/>
              <a:t>CentraXX</a:t>
            </a:r>
            <a:r>
              <a:rPr lang="en-US" dirty="0"/>
              <a:t> dev group “interfaces &amp; data science”</a:t>
            </a:r>
          </a:p>
          <a:p>
            <a:pPr lvl="1"/>
            <a:r>
              <a:rPr lang="en-US" dirty="0"/>
              <a:t>Tech lead for all Kairos developer</a:t>
            </a:r>
          </a:p>
          <a:p>
            <a:pPr lvl="1"/>
            <a:r>
              <a:rPr lang="en-US" dirty="0"/>
              <a:t>FHIR experience since 2019 (STU3)</a:t>
            </a:r>
          </a:p>
          <a:p>
            <a:r>
              <a:rPr lang="en-US" dirty="0"/>
              <a:t>Jonas </a:t>
            </a:r>
            <a:r>
              <a:rPr lang="en-US" dirty="0" err="1"/>
              <a:t>Küttner</a:t>
            </a:r>
            <a:endParaRPr lang="en-US" dirty="0"/>
          </a:p>
          <a:p>
            <a:pPr lvl="1"/>
            <a:r>
              <a:rPr lang="en-US" dirty="0"/>
              <a:t>Kairos developer since 2021</a:t>
            </a:r>
          </a:p>
          <a:p>
            <a:r>
              <a:rPr lang="en-US" dirty="0"/>
              <a:t>Tobias </a:t>
            </a:r>
            <a:r>
              <a:rPr lang="en-US" dirty="0" err="1"/>
              <a:t>Sieckmann</a:t>
            </a:r>
            <a:endParaRPr lang="en-US" dirty="0"/>
          </a:p>
          <a:p>
            <a:pPr lvl="1"/>
            <a:r>
              <a:rPr lang="en-US" dirty="0"/>
              <a:t>Project management since 2024</a:t>
            </a:r>
          </a:p>
          <a:p>
            <a:r>
              <a:rPr lang="en-US" dirty="0"/>
              <a:t>Helpdesk</a:t>
            </a:r>
          </a:p>
          <a:p>
            <a:pPr lvl="1"/>
            <a:r>
              <a:rPr lang="en-US" dirty="0">
                <a:hlinkClick r:id="rId3"/>
              </a:rPr>
              <a:t>https://helpdesk.centraxx.de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2B8B85-2E5A-4FD5-B022-868DF0E37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0659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Zahnräder Silhouette">
            <a:extLst>
              <a:ext uri="{FF2B5EF4-FFF2-40B4-BE49-F238E27FC236}">
                <a16:creationId xmlns:a16="http://schemas.microsoft.com/office/drawing/2014/main" id="{DB5CCE45-D3DB-4FA6-936E-180539CB6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1886" y="1974525"/>
            <a:ext cx="2908949" cy="2908949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D110AE02-6AB2-434A-84E0-9891870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223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7F0E23CB-2EF5-4A4F-B7E9-84CE0490D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80880"/>
              </p:ext>
            </p:extLst>
          </p:nvPr>
        </p:nvGraphicFramePr>
        <p:xfrm>
          <a:off x="2502976" y="1417758"/>
          <a:ext cx="8623812" cy="4856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68A62B9D-BDC6-4150-A7ED-E276FB76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Groovy experience?</a:t>
            </a:r>
          </a:p>
        </p:txBody>
      </p:sp>
    </p:spTree>
    <p:extLst>
      <p:ext uri="{BB962C8B-B14F-4D97-AF65-F5344CB8AC3E}">
        <p14:creationId xmlns:p14="http://schemas.microsoft.com/office/powerpoint/2010/main" val="203915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CBFDE8E-28E2-426D-8923-22880C05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</a:t>
            </a:r>
            <a:r>
              <a:rPr lang="en-US" dirty="0"/>
              <a:t>xtract from CXX data model</a:t>
            </a:r>
          </a:p>
          <a:p>
            <a:pPr lvl="1"/>
            <a:r>
              <a:rPr lang="en-US" dirty="0"/>
              <a:t>Scheduled (all patient records)</a:t>
            </a:r>
          </a:p>
          <a:p>
            <a:pPr lvl="1"/>
            <a:r>
              <a:rPr lang="en-US" dirty="0"/>
              <a:t>Incremental (single patient records on change) </a:t>
            </a:r>
          </a:p>
          <a:p>
            <a:pPr lvl="1"/>
            <a:r>
              <a:rPr lang="en-US" dirty="0"/>
              <a:t>FHIR bulk export requests</a:t>
            </a:r>
          </a:p>
          <a:p>
            <a:r>
              <a:rPr lang="en-US" b="1" dirty="0"/>
              <a:t>T</a:t>
            </a:r>
            <a:r>
              <a:rPr lang="en-US" dirty="0"/>
              <a:t>ransformation KAIROS FHIR DSL</a:t>
            </a:r>
          </a:p>
          <a:p>
            <a:pPr lvl="1"/>
            <a:r>
              <a:rPr lang="en-US" dirty="0"/>
              <a:t>Groovy + HAPI based</a:t>
            </a:r>
          </a:p>
          <a:p>
            <a:pPr lvl="1"/>
            <a:r>
              <a:rPr lang="en-US" dirty="0"/>
              <a:t>Multiple export projects supported</a:t>
            </a:r>
          </a:p>
          <a:p>
            <a:pPr lvl="1"/>
            <a:r>
              <a:rPr lang="en-US" dirty="0"/>
              <a:t>Additional data sources possible</a:t>
            </a:r>
          </a:p>
          <a:p>
            <a:r>
              <a:rPr lang="en-US" b="1" dirty="0"/>
              <a:t>L</a:t>
            </a:r>
            <a:r>
              <a:rPr lang="en-US" dirty="0"/>
              <a:t>oad to target </a:t>
            </a:r>
          </a:p>
          <a:p>
            <a:pPr lvl="1"/>
            <a:r>
              <a:rPr lang="en-US" dirty="0"/>
              <a:t>To file system </a:t>
            </a:r>
          </a:p>
          <a:p>
            <a:pPr lvl="1"/>
            <a:r>
              <a:rPr lang="en-US" dirty="0"/>
              <a:t>To REST endpoint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9323C5-0D20-4EE6-B07D-65ACD519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Export: Overview</a:t>
            </a:r>
          </a:p>
        </p:txBody>
      </p:sp>
      <p:pic>
        <p:nvPicPr>
          <p:cNvPr id="4" name="Inhaltsplatzhalter 5" descr="Datenbank Silhouette">
            <a:extLst>
              <a:ext uri="{FF2B5EF4-FFF2-40B4-BE49-F238E27FC236}">
                <a16:creationId xmlns:a16="http://schemas.microsoft.com/office/drawing/2014/main" id="{BD4A4584-0B37-478E-88FC-E21BF16C0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5932" y="2652078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32FE55-5955-46A3-9CAD-8F65AE9C8A1C}"/>
              </a:ext>
            </a:extLst>
          </p:cNvPr>
          <p:cNvSpPr txBox="1"/>
          <p:nvPr/>
        </p:nvSpPr>
        <p:spPr>
          <a:xfrm>
            <a:off x="7195546" y="2410176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CXX data</a:t>
            </a:r>
          </a:p>
        </p:txBody>
      </p:sp>
      <p:pic>
        <p:nvPicPr>
          <p:cNvPr id="6" name="Grafik 5" descr="Schriftrolle Silhouette">
            <a:extLst>
              <a:ext uri="{FF2B5EF4-FFF2-40B4-BE49-F238E27FC236}">
                <a16:creationId xmlns:a16="http://schemas.microsoft.com/office/drawing/2014/main" id="{262763B9-E6E7-4221-B21E-954A7330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7531" y="1417758"/>
            <a:ext cx="914400" cy="914400"/>
          </a:xfrm>
          <a:prstGeom prst="rect">
            <a:avLst/>
          </a:prstGeom>
        </p:spPr>
      </p:pic>
      <p:pic>
        <p:nvPicPr>
          <p:cNvPr id="7" name="Grafik 6" descr="Zahnräder Silhouette">
            <a:extLst>
              <a:ext uri="{FF2B5EF4-FFF2-40B4-BE49-F238E27FC236}">
                <a16:creationId xmlns:a16="http://schemas.microsoft.com/office/drawing/2014/main" id="{CF2004B7-93BD-497C-B9EA-B519D35EB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7531" y="2652078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FC6B95-0D35-4154-A5B8-20DDEC6D2132}"/>
              </a:ext>
            </a:extLst>
          </p:cNvPr>
          <p:cNvSpPr txBox="1"/>
          <p:nvPr/>
        </p:nvSpPr>
        <p:spPr>
          <a:xfrm>
            <a:off x="9377305" y="1673708"/>
            <a:ext cx="239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Kairos FHIR DSL scripts</a:t>
            </a:r>
          </a:p>
        </p:txBody>
      </p:sp>
      <p:pic>
        <p:nvPicPr>
          <p:cNvPr id="10" name="Grafik 9" descr="Ein Bild, das Text, Uhr enthält.&#10;&#10;Automatisch generierte Beschreibung">
            <a:extLst>
              <a:ext uri="{FF2B5EF4-FFF2-40B4-BE49-F238E27FC236}">
                <a16:creationId xmlns:a16="http://schemas.microsoft.com/office/drawing/2014/main" id="{8D8328DB-CD7F-443B-9BFB-EE9FF3A232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9880" y="3950170"/>
            <a:ext cx="2229702" cy="537107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DC15C40-52B4-4BF7-AC28-1C2AE307EDF6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114731" y="3566478"/>
            <a:ext cx="0" cy="383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64FA675E-407F-4CEE-B8FC-C68FCD7C12A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8200332" y="3109278"/>
            <a:ext cx="45719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4A01DCA-4111-4393-98FD-3E9C53D3EFF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14731" y="2332158"/>
            <a:ext cx="0" cy="31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3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678BD77-661A-4308-B4C5-A943B03D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Export: Setup</a:t>
            </a:r>
          </a:p>
        </p:txBody>
      </p:sp>
      <p:sp>
        <p:nvSpPr>
          <p:cNvPr id="31" name="Inhaltsplatzhalter 30">
            <a:extLst>
              <a:ext uri="{FF2B5EF4-FFF2-40B4-BE49-F238E27FC236}">
                <a16:creationId xmlns:a16="http://schemas.microsoft.com/office/drawing/2014/main" id="{51BA7596-46BE-4DF4-A7E5-B4159DF4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access is required!</a:t>
            </a:r>
          </a:p>
          <a:p>
            <a:r>
              <a:rPr lang="en-US" dirty="0"/>
              <a:t>Getting started: </a:t>
            </a:r>
            <a:r>
              <a:rPr lang="en-US" dirty="0">
                <a:hlinkClick r:id="rId2"/>
              </a:rPr>
              <a:t>https://github.com/kairos-fhir/kairos-fhir-dsl-mapping-example/blob/master/gettingstarted.md</a:t>
            </a:r>
            <a:endParaRPr lang="en-US" dirty="0"/>
          </a:p>
          <a:p>
            <a:r>
              <a:rPr lang="en-US" dirty="0"/>
              <a:t>Demo</a:t>
            </a:r>
          </a:p>
        </p:txBody>
      </p:sp>
      <p:pic>
        <p:nvPicPr>
          <p:cNvPr id="32" name="Inhaltsplatzhalter 4" descr="Zahnräder Silhouette">
            <a:extLst>
              <a:ext uri="{FF2B5EF4-FFF2-40B4-BE49-F238E27FC236}">
                <a16:creationId xmlns:a16="http://schemas.microsoft.com/office/drawing/2014/main" id="{39412E76-6532-4880-B0B4-410A2890D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3845" y="3125653"/>
            <a:ext cx="2908949" cy="2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5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F74E5B-4621-27F9-8CD4-3C44504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Scripts in Groovy</a:t>
            </a:r>
          </a:p>
          <a:p>
            <a:pPr lvl="1"/>
            <a:r>
              <a:rPr lang="en-US" dirty="0"/>
              <a:t>Easy to learn, huge community</a:t>
            </a:r>
          </a:p>
          <a:p>
            <a:pPr lvl="1"/>
            <a:r>
              <a:rPr lang="en-US" dirty="0"/>
              <a:t>Recommended IDE: IntelliJ IDEA Community Edition: </a:t>
            </a:r>
            <a:r>
              <a:rPr lang="en-US" dirty="0">
                <a:hlinkClick r:id="rId2"/>
              </a:rPr>
              <a:t>https://www.jetbrains.com/idea/</a:t>
            </a:r>
            <a:endParaRPr lang="en-US" dirty="0"/>
          </a:p>
          <a:p>
            <a:pPr lvl="1"/>
            <a:r>
              <a:rPr lang="en-US" dirty="0"/>
              <a:t>Easy version control possible (instead of ETL-Tools with graphical editor)</a:t>
            </a:r>
          </a:p>
          <a:p>
            <a:pPr lvl="1"/>
            <a:r>
              <a:rPr lang="en-US" dirty="0"/>
              <a:t>Collaboration between multiple CentraXX sites possible.</a:t>
            </a:r>
          </a:p>
          <a:p>
            <a:pPr lvl="1"/>
            <a:r>
              <a:rPr lang="en-US" dirty="0"/>
              <a:t>Scripts during runtime of CentraXX changeable.</a:t>
            </a:r>
          </a:p>
          <a:p>
            <a:r>
              <a:rPr lang="en-US" dirty="0"/>
              <a:t>Kairos-FHIR-DSL </a:t>
            </a:r>
          </a:p>
          <a:p>
            <a:pPr lvl="1"/>
            <a:r>
              <a:rPr lang="en-US" dirty="0"/>
              <a:t>published as Maven dependency on </a:t>
            </a:r>
            <a:r>
              <a:rPr lang="en-US" dirty="0" err="1"/>
              <a:t>github</a:t>
            </a:r>
            <a:r>
              <a:rPr lang="en-US" dirty="0"/>
              <a:t> packages: </a:t>
            </a:r>
            <a:r>
              <a:rPr lang="en-US" dirty="0">
                <a:hlinkClick r:id="rId3"/>
              </a:rPr>
              <a:t>https://github.com/kairos-fhir/kairos-fhir-dsl-mapping-example/packages</a:t>
            </a:r>
            <a:endParaRPr lang="en-US" dirty="0"/>
          </a:p>
          <a:p>
            <a:pPr lvl="1"/>
            <a:r>
              <a:rPr lang="en-US" dirty="0"/>
              <a:t>Syntax correction / Code completion </a:t>
            </a:r>
          </a:p>
          <a:p>
            <a:pPr lvl="1"/>
            <a:r>
              <a:rPr lang="en-US" dirty="0"/>
              <a:t>Insights to CXX data model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8B75-9DBC-C88F-D849-AE2B5372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Export: Scripting</a:t>
            </a:r>
          </a:p>
        </p:txBody>
      </p:sp>
    </p:spTree>
    <p:extLst>
      <p:ext uri="{BB962C8B-B14F-4D97-AF65-F5344CB8AC3E}">
        <p14:creationId xmlns:p14="http://schemas.microsoft.com/office/powerpoint/2010/main" val="25849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EF74E5B-4621-27F9-8CD4-3C44504D5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" y="1976034"/>
            <a:ext cx="4864703" cy="594360"/>
          </a:xfrm>
        </p:spPr>
        <p:txBody>
          <a:bodyPr/>
          <a:lstStyle/>
          <a:p>
            <a:pPr marL="0" indent="0">
              <a:buNone/>
            </a:pPr>
            <a:r>
              <a:rPr lang="de-DE" sz="1400" b="0" dirty="0"/>
              <a:t>Spezifikation: </a:t>
            </a:r>
            <a:r>
              <a:rPr lang="de-DE" sz="1400" b="0" dirty="0">
                <a:hlinkClick r:id="rId2"/>
              </a:rPr>
              <a:t>https://simplifier.net/oncology/patientenpseudonym</a:t>
            </a:r>
            <a:endParaRPr lang="de-DE" sz="1400" b="0" dirty="0"/>
          </a:p>
          <a:p>
            <a:pPr marL="0" indent="0">
              <a:buNone/>
            </a:pPr>
            <a:endParaRPr lang="de-DE" sz="1400" b="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68B8B75-9DBC-C88F-D849-AE2B5372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347" y="91508"/>
            <a:ext cx="10174636" cy="594360"/>
          </a:xfrm>
        </p:spPr>
        <p:txBody>
          <a:bodyPr/>
          <a:lstStyle/>
          <a:p>
            <a:r>
              <a:rPr lang="en-US" dirty="0"/>
              <a:t>From FHIR profile to Groovy mapping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9F2B62-26CE-4721-ACD0-D48F3B70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5" y="2570394"/>
            <a:ext cx="4864704" cy="389891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B35B5DC-4301-D3B2-F1DB-DDA0C818D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769" y="1237466"/>
            <a:ext cx="7215231" cy="5620534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8148401-725C-6005-E9BA-ADF498AD7F0A}"/>
              </a:ext>
            </a:extLst>
          </p:cNvPr>
          <p:cNvSpPr/>
          <p:nvPr/>
        </p:nvSpPr>
        <p:spPr>
          <a:xfrm>
            <a:off x="4151537" y="4023409"/>
            <a:ext cx="1862842" cy="399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03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8148401-725C-6005-E9BA-ADF498AD7F0A}"/>
              </a:ext>
            </a:extLst>
          </p:cNvPr>
          <p:cNvSpPr/>
          <p:nvPr/>
        </p:nvSpPr>
        <p:spPr>
          <a:xfrm>
            <a:off x="4151537" y="4023409"/>
            <a:ext cx="1862842" cy="39994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itel 2">
            <a:extLst>
              <a:ext uri="{FF2B5EF4-FFF2-40B4-BE49-F238E27FC236}">
                <a16:creationId xmlns:a16="http://schemas.microsoft.com/office/drawing/2014/main" id="{F5B52DE6-6428-3D4A-8D82-C63F5A3FD9B3}"/>
              </a:ext>
            </a:extLst>
          </p:cNvPr>
          <p:cNvSpPr txBox="1">
            <a:spLocks/>
          </p:cNvSpPr>
          <p:nvPr/>
        </p:nvSpPr>
        <p:spPr>
          <a:xfrm>
            <a:off x="1410347" y="91508"/>
            <a:ext cx="10174636" cy="59436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From Groovy mapping to FHIR message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9B9700C0-C522-BA1D-02BB-A08528705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53837EB-8263-5AD0-4CDA-C75B123A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092" y="1340107"/>
            <a:ext cx="7215231" cy="562053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12F79BF7-4DE9-3F32-0B74-4D378708C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442" y="2340371"/>
            <a:ext cx="7039957" cy="4620270"/>
          </a:xfrm>
          <a:prstGeom prst="rect">
            <a:avLst/>
          </a:prstGeom>
        </p:spPr>
      </p:pic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83C06209-6A06-5B6E-482F-DE44A8BAE4AB}"/>
              </a:ext>
            </a:extLst>
          </p:cNvPr>
          <p:cNvSpPr/>
          <p:nvPr/>
        </p:nvSpPr>
        <p:spPr>
          <a:xfrm>
            <a:off x="5903167" y="4309997"/>
            <a:ext cx="1660849" cy="32657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642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BD3887-1810-C39B-3F09-1F71F2EB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Context.source</a:t>
            </a:r>
            <a:r>
              <a:rPr lang="en-US" dirty="0"/>
              <a:t>[] </a:t>
            </a:r>
          </a:p>
          <a:p>
            <a:pPr lvl="1"/>
            <a:r>
              <a:rPr lang="en-US" dirty="0"/>
              <a:t>Contains all CXX data for the selected CXX entity</a:t>
            </a:r>
          </a:p>
          <a:p>
            <a:pPr lvl="1"/>
            <a:r>
              <a:rPr lang="en-US" dirty="0"/>
              <a:t>Data type is </a:t>
            </a:r>
            <a:r>
              <a:rPr lang="de-DE" dirty="0" err="1"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de-DE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de-DE" dirty="0" err="1"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lang="de-DE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JetBrains Mono"/>
              </a:rPr>
              <a:t>Map Key: CXX data point name, Map value: data point value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JetBrains Mono"/>
              </a:rPr>
              <a:t>Value: simple type String representation or sub map for complex types </a:t>
            </a:r>
          </a:p>
          <a:p>
            <a:pPr lvl="1"/>
            <a:r>
              <a:rPr lang="en-US" dirty="0">
                <a:solidFill>
                  <a:srgbClr val="080808"/>
                </a:solidFill>
                <a:latin typeface="JetBrains Mono"/>
              </a:rPr>
              <a:t>Example:</a:t>
            </a:r>
          </a:p>
          <a:p>
            <a:pPr marL="182880" lvl="1" indent="0">
              <a:buNone/>
            </a:pP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"Max"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lirstname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  <a:latin typeface="JetBrains Mono"/>
              </a:rPr>
              <a:t>Mustermann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"birthdate"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"date"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"2023-06-13"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871094"/>
                </a:solidFill>
                <a:effectLst/>
                <a:latin typeface="JetBrains Mono"/>
              </a:rPr>
              <a:t>"precision"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"DAY"</a:t>
            </a:r>
            <a:br>
              <a:rPr lang="en-US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 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  <a:p>
            <a:pPr marL="182880" lvl="1" indent="0">
              <a:buNone/>
            </a:pPr>
            <a:r>
              <a:rPr lang="en-US" dirty="0">
                <a:solidFill>
                  <a:srgbClr val="080808"/>
                </a:solidFill>
                <a:latin typeface="JetBrains Mono"/>
              </a:rPr>
              <a:t>=&gt; The map path “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birthdate.date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” is the address of the data point for value “2023-06-13”</a:t>
            </a:r>
          </a:p>
          <a:p>
            <a:pPr marL="182880" lvl="1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91237C-7AE0-436D-9BAB-8090E7B8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Source Navigation</a:t>
            </a:r>
          </a:p>
        </p:txBody>
      </p:sp>
    </p:spTree>
    <p:extLst>
      <p:ext uri="{BB962C8B-B14F-4D97-AF65-F5344CB8AC3E}">
        <p14:creationId xmlns:p14="http://schemas.microsoft.com/office/powerpoint/2010/main" val="90494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BD3887-1810-C39B-3F09-1F71F2EB5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Context source is navigable by context paths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Context paths are the address to the data point value in the CXX data model 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All path addresses are part of the DSL and grouped by its entity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All entities have a common entry class “</a:t>
            </a:r>
            <a:r>
              <a:rPr lang="en-US" dirty="0" err="1">
                <a:solidFill>
                  <a:srgbClr val="080808"/>
                </a:solidFill>
                <a:latin typeface="JetBrains Mono"/>
              </a:rPr>
              <a:t>RootEntities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”</a:t>
            </a:r>
          </a:p>
          <a:p>
            <a:r>
              <a:rPr lang="en-US" dirty="0">
                <a:solidFill>
                  <a:srgbClr val="080808"/>
                </a:solidFill>
                <a:latin typeface="JetBrains Mono"/>
              </a:rPr>
              <a:t>Examples:</a:t>
            </a:r>
          </a:p>
          <a:p>
            <a:pPr lvl="1"/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patient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birthdate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().date()</a:t>
            </a:r>
          </a:p>
          <a:p>
            <a:pPr lvl="1"/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patient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patientContainer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idContainer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psn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/>
            </a:endParaRPr>
          </a:p>
          <a:p>
            <a:pPr lvl="1"/>
            <a:endParaRPr lang="en-US" dirty="0">
              <a:solidFill>
                <a:srgbClr val="080808"/>
              </a:solidFill>
              <a:latin typeface="JetBrains Mono"/>
            </a:endParaRPr>
          </a:p>
          <a:p>
            <a:pPr marL="182880" lvl="1" indent="0">
              <a:buNone/>
            </a:pPr>
            <a:endParaRPr lang="en-US" dirty="0">
              <a:solidFill>
                <a:srgbClr val="080808"/>
              </a:solidFill>
              <a:latin typeface="JetBrains Mono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91237C-7AE0-436D-9BAB-8090E7B8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Source Navigation</a:t>
            </a:r>
          </a:p>
        </p:txBody>
      </p:sp>
    </p:spTree>
    <p:extLst>
      <p:ext uri="{BB962C8B-B14F-4D97-AF65-F5344CB8AC3E}">
        <p14:creationId xmlns:p14="http://schemas.microsoft.com/office/powerpoint/2010/main" val="3285804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C2CFF95-AA0D-189F-29FD-77E95AB4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paths can be combined with constants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8D0231E-391C-A12F-734A-03B90A31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Source Navigation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D5275F-4E5B-85C6-E102-E23C44B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9" y="2481139"/>
            <a:ext cx="10804611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JetBrains Mono"/>
              </a:rPr>
              <a:t>final 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43"/>
                </a:solidFill>
                <a:effectLst/>
                <a:latin typeface="JetBrains Mono"/>
              </a:rPr>
              <a:t>def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43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globalId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context.source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patientMasterDataAnonymous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patientContainer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idContainer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()]?.find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JetBrains Mono"/>
              </a:rPr>
              <a:t>"DKTK"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==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</a:t>
            </a: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ID_CONTAINER_TYPE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]?.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1" i="1" u="none" strike="noStrike" cap="none" normalizeH="0" baseline="0" dirty="0">
                <a:ln>
                  <a:noFill/>
                </a:ln>
                <a:solidFill>
                  <a:srgbClr val="660E7A"/>
                </a:solidFill>
                <a:effectLst/>
                <a:latin typeface="JetBrains Mono"/>
              </a:rPr>
              <a:t>CODE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}.</a:t>
            </a:r>
            <a:r>
              <a:rPr kumimoji="0" lang="de-DE" altLang="de-DE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getAt</a:t>
            </a:r>
            <a:r>
              <a:rPr kumimoji="0" lang="de-DE" altLang="de-DE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[PSN]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DD7CB3-B09E-0D95-31DC-C6E9F1AB0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182" y="3804578"/>
            <a:ext cx="532521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329F053-9611-438F-9FF0-7E6C018B4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756584"/>
              </p:ext>
            </p:extLst>
          </p:nvPr>
        </p:nvGraphicFramePr>
        <p:xfrm>
          <a:off x="1962150" y="1562100"/>
          <a:ext cx="9164638" cy="471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CC5F4775-E24A-46DC-8877-5081995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your practical FHIR experience?</a:t>
            </a:r>
          </a:p>
        </p:txBody>
      </p:sp>
    </p:spTree>
    <p:extLst>
      <p:ext uri="{BB962C8B-B14F-4D97-AF65-F5344CB8AC3E}">
        <p14:creationId xmlns:p14="http://schemas.microsoft.com/office/powerpoint/2010/main" val="304772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10D18-34FB-4BE5-8BA9-682D4F8B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the example project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Extend or change existing scripts or write new scripts</a:t>
            </a:r>
          </a:p>
          <a:p>
            <a:r>
              <a:rPr lang="en-US" dirty="0"/>
              <a:t>Pull requests are welcome!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A33855-A4AA-493B-88B8-CC36E702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Export: DSL</a:t>
            </a:r>
          </a:p>
        </p:txBody>
      </p:sp>
      <p:pic>
        <p:nvPicPr>
          <p:cNvPr id="4" name="Inhaltsplatzhalter 4" descr="Zahnräder Silhouette">
            <a:extLst>
              <a:ext uri="{FF2B5EF4-FFF2-40B4-BE49-F238E27FC236}">
                <a16:creationId xmlns:a16="http://schemas.microsoft.com/office/drawing/2014/main" id="{4DB216AA-7C3D-4056-A8C7-25D5D9807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9934" y="2940926"/>
            <a:ext cx="2908949" cy="2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CBFDE8E-28E2-426D-8923-22880C05A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418" y="1569207"/>
            <a:ext cx="9163983" cy="4712626"/>
          </a:xfrm>
        </p:spPr>
        <p:txBody>
          <a:bodyPr/>
          <a:lstStyle/>
          <a:p>
            <a:r>
              <a:rPr lang="en-US" dirty="0"/>
              <a:t>Loads project specific FHIR profiles </a:t>
            </a:r>
          </a:p>
          <a:p>
            <a:pPr lvl="1"/>
            <a:r>
              <a:rPr lang="en-US" dirty="0"/>
              <a:t>Project specific REST Endpoint</a:t>
            </a:r>
          </a:p>
          <a:p>
            <a:pPr lvl="1"/>
            <a:r>
              <a:rPr lang="en-US" dirty="0"/>
              <a:t>Multiple projects supported</a:t>
            </a:r>
          </a:p>
          <a:p>
            <a:pPr lvl="1"/>
            <a:r>
              <a:rPr lang="en-US" dirty="0"/>
              <a:t>Consumes FHIR bundles</a:t>
            </a:r>
          </a:p>
          <a:p>
            <a:r>
              <a:rPr lang="en-US" b="1" dirty="0"/>
              <a:t>T</a:t>
            </a:r>
            <a:r>
              <a:rPr lang="en-US" dirty="0"/>
              <a:t>ransform by KAIROS FHIR DSL</a:t>
            </a:r>
          </a:p>
          <a:p>
            <a:pPr lvl="1"/>
            <a:r>
              <a:rPr lang="en-US" dirty="0"/>
              <a:t>Groovy + HAPI based</a:t>
            </a:r>
          </a:p>
          <a:p>
            <a:pPr lvl="1"/>
            <a:r>
              <a:rPr lang="en-US" dirty="0"/>
              <a:t>Transformation to CXX FHIR Structures</a:t>
            </a:r>
          </a:p>
          <a:p>
            <a:pPr lvl="1"/>
            <a:r>
              <a:rPr lang="en-US" dirty="0"/>
              <a:t>Additional data sources possible</a:t>
            </a:r>
          </a:p>
          <a:p>
            <a:r>
              <a:rPr lang="en-US" b="1" dirty="0"/>
              <a:t>L</a:t>
            </a:r>
            <a:r>
              <a:rPr lang="en-US" dirty="0"/>
              <a:t>oad to CXX FHIR API </a:t>
            </a:r>
          </a:p>
          <a:p>
            <a:pPr lvl="1"/>
            <a:r>
              <a:rPr lang="en-US" dirty="0"/>
              <a:t>FHIR Bundle import (See CXX FHIR API)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09323C5-0D20-4EE6-B07D-65ACD5198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Import: Overview</a:t>
            </a:r>
          </a:p>
        </p:txBody>
      </p:sp>
      <p:pic>
        <p:nvPicPr>
          <p:cNvPr id="4" name="Inhaltsplatzhalter 5" descr="Datenbank Silhouette">
            <a:extLst>
              <a:ext uri="{FF2B5EF4-FFF2-40B4-BE49-F238E27FC236}">
                <a16:creationId xmlns:a16="http://schemas.microsoft.com/office/drawing/2014/main" id="{BD4A4584-0B37-478E-88FC-E21BF16C0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73610" y="5364301"/>
            <a:ext cx="914400" cy="9144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632FE55-5955-46A3-9CAD-8F65AE9C8A1C}"/>
              </a:ext>
            </a:extLst>
          </p:cNvPr>
          <p:cNvSpPr txBox="1"/>
          <p:nvPr/>
        </p:nvSpPr>
        <p:spPr>
          <a:xfrm>
            <a:off x="9571931" y="5696048"/>
            <a:ext cx="1505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CXX database</a:t>
            </a:r>
          </a:p>
        </p:txBody>
      </p:sp>
      <p:pic>
        <p:nvPicPr>
          <p:cNvPr id="6" name="Grafik 5" descr="Schriftrolle Silhouette">
            <a:extLst>
              <a:ext uri="{FF2B5EF4-FFF2-40B4-BE49-F238E27FC236}">
                <a16:creationId xmlns:a16="http://schemas.microsoft.com/office/drawing/2014/main" id="{262763B9-E6E7-4221-B21E-954A7330E2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7531" y="1417758"/>
            <a:ext cx="914400" cy="914400"/>
          </a:xfrm>
          <a:prstGeom prst="rect">
            <a:avLst/>
          </a:prstGeom>
        </p:spPr>
      </p:pic>
      <p:pic>
        <p:nvPicPr>
          <p:cNvPr id="7" name="Grafik 6" descr="Zahnräder Silhouette">
            <a:extLst>
              <a:ext uri="{FF2B5EF4-FFF2-40B4-BE49-F238E27FC236}">
                <a16:creationId xmlns:a16="http://schemas.microsoft.com/office/drawing/2014/main" id="{CF2004B7-93BD-497C-B9EA-B519D35EB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7531" y="2652078"/>
            <a:ext cx="914400" cy="9144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FC6B95-0D35-4154-A5B8-20DDEC6D2132}"/>
              </a:ext>
            </a:extLst>
          </p:cNvPr>
          <p:cNvSpPr txBox="1"/>
          <p:nvPr/>
        </p:nvSpPr>
        <p:spPr>
          <a:xfrm>
            <a:off x="9377305" y="1673708"/>
            <a:ext cx="23987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Kairos FHIR DSL scripts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4A01DCA-4111-4393-98FD-3E9C53D3EFFC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9114731" y="2332158"/>
            <a:ext cx="0" cy="319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Schriftrolle Silhouette">
            <a:extLst>
              <a:ext uri="{FF2B5EF4-FFF2-40B4-BE49-F238E27FC236}">
                <a16:creationId xmlns:a16="http://schemas.microsoft.com/office/drawing/2014/main" id="{36741F48-CF28-37AB-063F-190A670E8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10951" y="2659711"/>
            <a:ext cx="914400" cy="91440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C68B0C1-DAA0-4B80-D54D-EA3C2A5BD9D4}"/>
              </a:ext>
            </a:extLst>
          </p:cNvPr>
          <p:cNvCxnSpPr>
            <a:cxnSpLocks/>
          </p:cNvCxnSpPr>
          <p:nvPr/>
        </p:nvCxnSpPr>
        <p:spPr>
          <a:xfrm>
            <a:off x="8125351" y="3109278"/>
            <a:ext cx="548259" cy="76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2300A6D-8127-B7F5-3D7B-6E01225BC844}"/>
              </a:ext>
            </a:extLst>
          </p:cNvPr>
          <p:cNvSpPr txBox="1"/>
          <p:nvPr/>
        </p:nvSpPr>
        <p:spPr>
          <a:xfrm>
            <a:off x="6720153" y="2348052"/>
            <a:ext cx="2165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Source FHIR Bundles</a:t>
            </a:r>
          </a:p>
        </p:txBody>
      </p:sp>
      <p:pic>
        <p:nvPicPr>
          <p:cNvPr id="22" name="Grafik 21" descr="Zahnräder Silhouette">
            <a:extLst>
              <a:ext uri="{FF2B5EF4-FFF2-40B4-BE49-F238E27FC236}">
                <a16:creationId xmlns:a16="http://schemas.microsoft.com/office/drawing/2014/main" id="{B3BE4F9D-F5C8-933B-348A-F7B762B65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57530" y="3999338"/>
            <a:ext cx="914400" cy="914400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95E10509-C8CB-B5C7-08E1-00C34AA40A7F}"/>
              </a:ext>
            </a:extLst>
          </p:cNvPr>
          <p:cNvSpPr txBox="1"/>
          <p:nvPr/>
        </p:nvSpPr>
        <p:spPr>
          <a:xfrm>
            <a:off x="9571930" y="4475067"/>
            <a:ext cx="1516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CXX FHIR API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7C02C7F-D0EA-AD80-FA40-4AF08F3A183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9114730" y="3574111"/>
            <a:ext cx="0" cy="425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1CD5700B-29A5-C2F7-D650-7570579DE80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9130810" y="4813621"/>
            <a:ext cx="0" cy="5506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3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010D18-34FB-4BE5-8BA9-682D4F8B8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Fork the example project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https://github.com/kairos-fhir/kairos-fhir-dsl-mapping-example/tree/master/src/main/groovy/customimport</a:t>
            </a:r>
            <a:endParaRPr lang="en-US" dirty="0"/>
          </a:p>
          <a:p>
            <a:r>
              <a:rPr lang="en-US" dirty="0"/>
              <a:t>Extend or change existing scripts or write new scripts</a:t>
            </a:r>
          </a:p>
          <a:p>
            <a:r>
              <a:rPr lang="en-US" dirty="0"/>
              <a:t>Pull requests are welcome!</a:t>
            </a:r>
          </a:p>
          <a:p>
            <a:r>
              <a:rPr lang="en-US" dirty="0"/>
              <a:t>Demo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A33855-A4AA-493B-88B8-CC36E702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Custom Import: DSL</a:t>
            </a:r>
          </a:p>
        </p:txBody>
      </p:sp>
      <p:pic>
        <p:nvPicPr>
          <p:cNvPr id="4" name="Inhaltsplatzhalter 4" descr="Zahnräder Silhouette">
            <a:extLst>
              <a:ext uri="{FF2B5EF4-FFF2-40B4-BE49-F238E27FC236}">
                <a16:creationId xmlns:a16="http://schemas.microsoft.com/office/drawing/2014/main" id="{4DB216AA-7C3D-4056-A8C7-25D5D9807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9934" y="2940926"/>
            <a:ext cx="2908949" cy="290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81094E-4F00-45BC-ACB4-9834B0794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= Fast Healthcare Interoperability Resources</a:t>
            </a:r>
          </a:p>
          <a:p>
            <a:r>
              <a:rPr lang="en-US" dirty="0"/>
              <a:t>Data exchange standard between health care software systems</a:t>
            </a:r>
          </a:p>
          <a:p>
            <a:r>
              <a:rPr lang="en-US" dirty="0"/>
              <a:t>Introduces as the next level after HL7 v.2, v.3 and CDA</a:t>
            </a:r>
          </a:p>
          <a:p>
            <a:r>
              <a:rPr lang="en-US" dirty="0"/>
              <a:t>Supports web-based technologies like JSON</a:t>
            </a:r>
            <a:r>
              <a:rPr lang="en-US"/>
              <a:t>, HTTP, </a:t>
            </a:r>
            <a:r>
              <a:rPr lang="en-US" dirty="0"/>
              <a:t>TLS and OAUTH2, etc.</a:t>
            </a:r>
          </a:p>
          <a:p>
            <a:r>
              <a:rPr lang="en-US" dirty="0"/>
              <a:t>Supports RESTful architectures</a:t>
            </a:r>
          </a:p>
          <a:p>
            <a:r>
              <a:rPr lang="en-US" dirty="0"/>
              <a:t>Implementation and adaptation as needed</a:t>
            </a:r>
          </a:p>
          <a:p>
            <a:r>
              <a:rPr lang="en-US" dirty="0"/>
              <a:t>Supports existing terminologies like SNOMED, LOINC, UCUM, ICD10, etc.</a:t>
            </a:r>
          </a:p>
          <a:p>
            <a:r>
              <a:rPr lang="en-US" dirty="0"/>
              <a:t>Supports application specific terminologies e.g., CentraXX user defined catalogs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AE2A56-E638-4E51-8571-2940A5D8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FHIR?</a:t>
            </a:r>
          </a:p>
        </p:txBody>
      </p:sp>
    </p:spTree>
    <p:extLst>
      <p:ext uri="{BB962C8B-B14F-4D97-AF65-F5344CB8AC3E}">
        <p14:creationId xmlns:p14="http://schemas.microsoft.com/office/powerpoint/2010/main" val="211539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B42A788-88ED-4E97-80DD-53EC0E29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Specified by HL7 group</a:t>
            </a:r>
          </a:p>
          <a:p>
            <a:r>
              <a:rPr lang="en-US" dirty="0"/>
              <a:t>First proposal in 2011</a:t>
            </a:r>
          </a:p>
          <a:p>
            <a:r>
              <a:rPr lang="en-US" dirty="0"/>
              <a:t>DSTU 1 (official version) in 2014</a:t>
            </a:r>
          </a:p>
          <a:p>
            <a:r>
              <a:rPr lang="en-US" dirty="0"/>
              <a:t>DSTU 2 (official version) in 2015</a:t>
            </a:r>
          </a:p>
          <a:p>
            <a:r>
              <a:rPr lang="en-US" dirty="0"/>
              <a:t>STU 3 (FHIR Release 3) in 2019 </a:t>
            </a:r>
          </a:p>
          <a:p>
            <a:r>
              <a:rPr lang="en-US" b="1" dirty="0"/>
              <a:t>R4 (FHIR Release 4) in 2019</a:t>
            </a:r>
          </a:p>
          <a:p>
            <a:r>
              <a:rPr lang="en-US" dirty="0"/>
              <a:t>R5 (FHIR Release 5) in 2023</a:t>
            </a:r>
          </a:p>
          <a:p>
            <a:r>
              <a:rPr lang="en-US" dirty="0"/>
              <a:t>R6 (Ballot 2</a:t>
            </a:r>
            <a:r>
              <a:rPr lang="en-US" baseline="30000" dirty="0"/>
              <a:t>nd</a:t>
            </a:r>
            <a:r>
              <a:rPr lang="en-US" dirty="0"/>
              <a:t> draft) since 2024-08-13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840E74C-70CA-4FDD-9C0C-72665196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History</a:t>
            </a:r>
          </a:p>
        </p:txBody>
      </p:sp>
    </p:spTree>
    <p:extLst>
      <p:ext uri="{BB962C8B-B14F-4D97-AF65-F5344CB8AC3E}">
        <p14:creationId xmlns:p14="http://schemas.microsoft.com/office/powerpoint/2010/main" val="171250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656AB27-2005-4F2B-BB46-297CB2143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FHIR allows</a:t>
            </a:r>
          </a:p>
          <a:p>
            <a:pPr lvl="1"/>
            <a:r>
              <a:rPr lang="en-US" dirty="0"/>
              <a:t>Partly implementations, e.g., only patient updates, no sample creates, etc.</a:t>
            </a:r>
          </a:p>
          <a:p>
            <a:pPr lvl="1"/>
            <a:r>
              <a:rPr lang="en-US" dirty="0"/>
              <a:t>Extending and restricting the API</a:t>
            </a:r>
          </a:p>
          <a:p>
            <a:pPr lvl="1"/>
            <a:r>
              <a:rPr lang="en-US" dirty="0"/>
              <a:t>Extending and restricting resources</a:t>
            </a:r>
          </a:p>
          <a:p>
            <a:pPr lvl="1"/>
            <a:r>
              <a:rPr lang="en-US" dirty="0"/>
              <a:t>Changing cardinalities</a:t>
            </a:r>
          </a:p>
          <a:p>
            <a:pPr lvl="1"/>
            <a:r>
              <a:rPr lang="en-US" dirty="0"/>
              <a:t>Primitive and complex data types</a:t>
            </a:r>
          </a:p>
          <a:p>
            <a:r>
              <a:rPr lang="en-US" dirty="0"/>
              <a:t>FHIR is self describing</a:t>
            </a:r>
          </a:p>
          <a:p>
            <a:pPr lvl="1"/>
            <a:r>
              <a:rPr lang="en-US" dirty="0"/>
              <a:t>Implemented resources and methods by capability statement</a:t>
            </a:r>
          </a:p>
          <a:p>
            <a:pPr lvl="1"/>
            <a:r>
              <a:rPr lang="en-US" dirty="0"/>
              <a:t>Extensions and restrictions by </a:t>
            </a:r>
            <a:r>
              <a:rPr lang="en-US" dirty="0" err="1"/>
              <a:t>StructureDefinitions</a:t>
            </a:r>
            <a:r>
              <a:rPr lang="en-US" dirty="0"/>
              <a:t> of each resource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C7F8FCF-4156-4031-83F8-B47917BF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is flexible.</a:t>
            </a:r>
          </a:p>
        </p:txBody>
      </p:sp>
    </p:spTree>
    <p:extLst>
      <p:ext uri="{BB962C8B-B14F-4D97-AF65-F5344CB8AC3E}">
        <p14:creationId xmlns:p14="http://schemas.microsoft.com/office/powerpoint/2010/main" val="19839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13C44E-C935-4389-B078-899662A6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FHIR API is different</a:t>
            </a:r>
          </a:p>
          <a:p>
            <a:r>
              <a:rPr lang="en-US" dirty="0"/>
              <a:t>FHIR specification on multiple levels</a:t>
            </a:r>
          </a:p>
          <a:p>
            <a:pPr lvl="1"/>
            <a:r>
              <a:rPr lang="en-US" dirty="0"/>
              <a:t>Base profiles: e.g., </a:t>
            </a:r>
            <a:r>
              <a:rPr lang="en-US" dirty="0">
                <a:hlinkClick r:id="rId2"/>
              </a:rPr>
              <a:t>https://www.hl7.org/fhir/</a:t>
            </a:r>
            <a:endParaRPr lang="en-US" dirty="0"/>
          </a:p>
          <a:p>
            <a:pPr lvl="1"/>
            <a:r>
              <a:rPr lang="en-US" dirty="0"/>
              <a:t>Country specific, e.g., </a:t>
            </a:r>
            <a:r>
              <a:rPr lang="en-US" dirty="0">
                <a:hlinkClick r:id="rId3"/>
              </a:rPr>
              <a:t>https://www.hl7.org/fhir/us/core/</a:t>
            </a:r>
            <a:endParaRPr lang="en-US" dirty="0"/>
          </a:p>
          <a:p>
            <a:pPr lvl="1"/>
            <a:r>
              <a:rPr lang="en-US" dirty="0"/>
              <a:t>Project specific profiles, e.g., </a:t>
            </a:r>
            <a:r>
              <a:rPr lang="en-US" dirty="0">
                <a:hlinkClick r:id="rId4"/>
              </a:rPr>
              <a:t>https://simplifier.net/bbmri.de</a:t>
            </a:r>
            <a:endParaRPr lang="en-US" dirty="0"/>
          </a:p>
          <a:p>
            <a:pPr lvl="1"/>
            <a:r>
              <a:rPr lang="en-US" dirty="0"/>
              <a:t>Application specific profiles: e.g., </a:t>
            </a:r>
            <a:r>
              <a:rPr lang="en-US" dirty="0">
                <a:hlinkClick r:id="rId5"/>
              </a:rPr>
              <a:t>https://simplifier.net/CentraXX-Structures</a:t>
            </a:r>
            <a:endParaRPr lang="en-US" dirty="0"/>
          </a:p>
          <a:p>
            <a:r>
              <a:rPr lang="en-US" dirty="0"/>
              <a:t>Important FHIR registries:	</a:t>
            </a:r>
          </a:p>
          <a:p>
            <a:pPr lvl="1"/>
            <a:r>
              <a:rPr lang="en-US" dirty="0">
                <a:hlinkClick r:id="rId6"/>
              </a:rPr>
              <a:t>https://simplifier.net/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https://registry.fhir.org/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http://www.fhir.org/guides/registry/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B53C4F3-2EC7-48A4-8E18-1291E835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comes with complexity</a:t>
            </a:r>
          </a:p>
        </p:txBody>
      </p:sp>
    </p:spTree>
    <p:extLst>
      <p:ext uri="{BB962C8B-B14F-4D97-AF65-F5344CB8AC3E}">
        <p14:creationId xmlns:p14="http://schemas.microsoft.com/office/powerpoint/2010/main" val="13939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6C765B0-85A4-4E61-BCAB-948CB04B3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Resource: Set of common data points for an entity, e.g., Patient, Specimen, etc.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85C020-8118-45A2-A983-4DFBC202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basics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FFCB05-F876-BBE6-39BF-EEB501E0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35" y="1978198"/>
            <a:ext cx="5664313" cy="4879802"/>
          </a:xfrm>
          <a:prstGeom prst="rect">
            <a:avLst/>
          </a:prstGeom>
        </p:spPr>
      </p:pic>
      <p:pic>
        <p:nvPicPr>
          <p:cNvPr id="7" name="Grafik 6" descr="Ein Bild, das Text enthält.&#10;&#10;Automatisch generierte Beschreibung">
            <a:extLst>
              <a:ext uri="{FF2B5EF4-FFF2-40B4-BE49-F238E27FC236}">
                <a16:creationId xmlns:a16="http://schemas.microsoft.com/office/drawing/2014/main" id="{327526F4-7513-4E7D-8796-D768897C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57" y="1999281"/>
            <a:ext cx="5326326" cy="48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971ED55-9F09-4658-BE4B-9A9E7553F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specification (current version): </a:t>
            </a:r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r>
              <a:rPr lang="en-US" dirty="0"/>
              <a:t>General specification (R4): </a:t>
            </a:r>
            <a:r>
              <a:rPr lang="en-US" dirty="0">
                <a:hlinkClick r:id="rId3"/>
              </a:rPr>
              <a:t>https://hl7.org/fhir/R4/</a:t>
            </a:r>
            <a:endParaRPr lang="en-US" dirty="0"/>
          </a:p>
          <a:p>
            <a:r>
              <a:rPr lang="en-US" dirty="0"/>
              <a:t>Developer overview: </a:t>
            </a:r>
            <a:r>
              <a:rPr lang="en-US" dirty="0">
                <a:hlinkClick r:id="rId4"/>
              </a:rPr>
              <a:t>https://www.hl7.org/fhir/overview-dev.html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959E4DA-AB42-4502-8ABB-F9AD90FD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basics</a:t>
            </a:r>
          </a:p>
        </p:txBody>
      </p:sp>
    </p:spTree>
    <p:extLst>
      <p:ext uri="{BB962C8B-B14F-4D97-AF65-F5344CB8AC3E}">
        <p14:creationId xmlns:p14="http://schemas.microsoft.com/office/powerpoint/2010/main" val="5207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QVIA_V2.1.0">
  <a:themeElements>
    <a:clrScheme name="IQVIA Master Brand">
      <a:dk1>
        <a:srgbClr val="2B3A42"/>
      </a:dk1>
      <a:lt1>
        <a:srgbClr val="FFFFFF"/>
      </a:lt1>
      <a:dk2>
        <a:srgbClr val="606B71"/>
      </a:dk2>
      <a:lt2>
        <a:srgbClr val="F3F3F3"/>
      </a:lt2>
      <a:accent1>
        <a:srgbClr val="00A3E0"/>
      </a:accent1>
      <a:accent2>
        <a:srgbClr val="005587"/>
      </a:accent2>
      <a:accent3>
        <a:srgbClr val="43B02A"/>
      </a:accent3>
      <a:accent4>
        <a:srgbClr val="027123"/>
      </a:accent4>
      <a:accent5>
        <a:srgbClr val="00BFB3"/>
      </a:accent5>
      <a:accent6>
        <a:srgbClr val="F0B323"/>
      </a:accent6>
      <a:hlink>
        <a:srgbClr val="00A3E0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 anchorCtr="0"/>
      <a:lstStyle>
        <a:defPPr algn="l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" id="{A6DE1258-39A2-2945-9072-8BE7ECCDA81F}" vid="{B8DDE78A-610C-3E43-B28E-6C810C23E004}"/>
    </a:ext>
  </a:extLst>
</a:theme>
</file>

<file path=ppt/theme/theme2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IQVIA">
      <a:dk1>
        <a:srgbClr val="2B3A42"/>
      </a:dk1>
      <a:lt1>
        <a:sysClr val="window" lastClr="FFFFFF"/>
      </a:lt1>
      <a:dk2>
        <a:srgbClr val="005587"/>
      </a:dk2>
      <a:lt2>
        <a:srgbClr val="00A3E0"/>
      </a:lt2>
      <a:accent1>
        <a:srgbClr val="FE8A12"/>
      </a:accent1>
      <a:accent2>
        <a:srgbClr val="43B02A"/>
      </a:accent2>
      <a:accent3>
        <a:srgbClr val="027223"/>
      </a:accent3>
      <a:accent4>
        <a:srgbClr val="00C7B1"/>
      </a:accent4>
      <a:accent5>
        <a:srgbClr val="FFD100"/>
      </a:accent5>
      <a:accent6>
        <a:srgbClr val="3F5765"/>
      </a:accent6>
      <a:hlink>
        <a:srgbClr val="2B3A42"/>
      </a:hlink>
      <a:folHlink>
        <a:srgbClr val="00558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989ece0-f90e-40bf-9c79-1a7beccdb861}" enabled="0" method="" siteId="{5989ece0-f90e-40bf-9c79-1a7beccdb8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1834</Words>
  <Application>Microsoft Macintosh PowerPoint</Application>
  <PresentationFormat>Breitbild</PresentationFormat>
  <Paragraphs>259</Paragraphs>
  <Slides>32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0" baseType="lpstr">
      <vt:lpstr>Arial</vt:lpstr>
      <vt:lpstr>Arial Narrow</vt:lpstr>
      <vt:lpstr>Calibri</vt:lpstr>
      <vt:lpstr>Georgia</vt:lpstr>
      <vt:lpstr>JetBrains Mono</vt:lpstr>
      <vt:lpstr>System Font Regular</vt:lpstr>
      <vt:lpstr>Wingdings</vt:lpstr>
      <vt:lpstr>IQVIA_V2.1.0</vt:lpstr>
      <vt:lpstr>CentraXX FHIR </vt:lpstr>
      <vt:lpstr>Introduction</vt:lpstr>
      <vt:lpstr>What is your practical FHIR experience?</vt:lpstr>
      <vt:lpstr>What is FHIR?</vt:lpstr>
      <vt:lpstr>FHIR History</vt:lpstr>
      <vt:lpstr>FHIR is flexible.</vt:lpstr>
      <vt:lpstr>Flexibility comes with complexity</vt:lpstr>
      <vt:lpstr>FHIR basics</vt:lpstr>
      <vt:lpstr>FHIR basics</vt:lpstr>
      <vt:lpstr>CentraXX FHIR Interfaces</vt:lpstr>
      <vt:lpstr>Use cases</vt:lpstr>
      <vt:lpstr>CentraXX FHIR API by HAPI</vt:lpstr>
      <vt:lpstr>CXX FHIR API: Security</vt:lpstr>
      <vt:lpstr>CXX FHIR API: supported resources (overview)</vt:lpstr>
      <vt:lpstr>CXX FHIR API: methods</vt:lpstr>
      <vt:lpstr>CXX FHIR API: base URLs</vt:lpstr>
      <vt:lpstr>Queries by FHIR Search</vt:lpstr>
      <vt:lpstr>PowerPoint-Präsentation</vt:lpstr>
      <vt:lpstr>Architecture for federated searches</vt:lpstr>
      <vt:lpstr>DEMO</vt:lpstr>
      <vt:lpstr>What is your Groovy experience?</vt:lpstr>
      <vt:lpstr>FHIR Custom Export: Overview</vt:lpstr>
      <vt:lpstr>FHIR Custom Export: Setup</vt:lpstr>
      <vt:lpstr>FHIR Custom Export: Scripting</vt:lpstr>
      <vt:lpstr>From FHIR profile to Groovy mapping</vt:lpstr>
      <vt:lpstr>PowerPoint-Präsentation</vt:lpstr>
      <vt:lpstr>Context Source Navigation</vt:lpstr>
      <vt:lpstr>Context Source Navigation</vt:lpstr>
      <vt:lpstr>Context Source Navigation</vt:lpstr>
      <vt:lpstr>FHIR Custom Export: DSL</vt:lpstr>
      <vt:lpstr>FHIR Custom Import: Overview</vt:lpstr>
      <vt:lpstr>FHIR Custom Import: DSL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CentraXX FHIR </dc:title>
  <dc:creator>Wähnert, Mike</dc:creator>
  <cp:lastModifiedBy>Wähnert, Mike</cp:lastModifiedBy>
  <cp:revision>1</cp:revision>
  <cp:lastPrinted>2019-08-20T20:33:24Z</cp:lastPrinted>
  <dcterms:created xsi:type="dcterms:W3CDTF">2023-04-12T13:34:05Z</dcterms:created>
  <dcterms:modified xsi:type="dcterms:W3CDTF">2024-11-12T15:05:27Z</dcterms:modified>
</cp:coreProperties>
</file>