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8" r:id="rId7"/>
    <p:sldId id="26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15" autoAdjust="0"/>
  </p:normalViewPr>
  <p:slideViewPr>
    <p:cSldViewPr snapToGrid="0" showGuides="1">
      <p:cViewPr>
        <p:scale>
          <a:sx n="75" d="100"/>
          <a:sy n="75" d="100"/>
        </p:scale>
        <p:origin x="117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1/26/2022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1/26/2022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1/26/2022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Omdb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Kliens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Székely</a:t>
            </a:r>
            <a:r>
              <a:rPr lang="en-US" dirty="0" smtClean="0"/>
              <a:t> </a:t>
            </a:r>
            <a:r>
              <a:rPr lang="en-US" dirty="0" err="1" smtClean="0"/>
              <a:t>Mihály</a:t>
            </a:r>
            <a:r>
              <a:rPr lang="en-US" dirty="0" smtClean="0"/>
              <a:t>-Zsolt GI. III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53749"/>
            <a:ext cx="3098798" cy="68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bemutatása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623516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http://www.omdbapi.com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től</a:t>
            </a:r>
            <a:r>
              <a:rPr lang="en-US" dirty="0" smtClean="0"/>
              <a:t> </a:t>
            </a:r>
            <a:r>
              <a:rPr lang="en-US" dirty="0" err="1" smtClean="0"/>
              <a:t>kapja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endParaRPr lang="en-US" dirty="0"/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nézettel</a:t>
            </a:r>
            <a:r>
              <a:rPr lang="en-US" dirty="0" smtClean="0"/>
              <a:t> </a:t>
            </a:r>
            <a:r>
              <a:rPr lang="en-US" dirty="0" err="1" smtClean="0"/>
              <a:t>rendelkezik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Filmek</a:t>
            </a:r>
            <a:r>
              <a:rPr lang="en-US" dirty="0" smtClean="0"/>
              <a:t> </a:t>
            </a:r>
            <a:r>
              <a:rPr lang="en-US" dirty="0" err="1" smtClean="0"/>
              <a:t>keresése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találatok</a:t>
            </a:r>
            <a:r>
              <a:rPr lang="en-US" dirty="0" smtClean="0"/>
              <a:t> </a:t>
            </a:r>
            <a:r>
              <a:rPr lang="en-US" dirty="0" err="1" smtClean="0"/>
              <a:t>listázása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Részletes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filmről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05" y="0"/>
            <a:ext cx="1169199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Kérések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kérések</a:t>
            </a:r>
            <a:r>
              <a:rPr lang="en-US" dirty="0" smtClean="0"/>
              <a:t> Retrofit </a:t>
            </a:r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r>
              <a:rPr lang="en-US" dirty="0" smtClean="0"/>
              <a:t> </a:t>
            </a:r>
            <a:r>
              <a:rPr lang="en-US" dirty="0" err="1" smtClean="0"/>
              <a:t>elküldve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57" y="12189"/>
            <a:ext cx="3044102" cy="1769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59" y="12189"/>
            <a:ext cx="6279541" cy="68458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03" y="4159880"/>
            <a:ext cx="4950756" cy="26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Filmek</a:t>
            </a:r>
            <a:r>
              <a:rPr lang="en-US" dirty="0" smtClean="0"/>
              <a:t> </a:t>
            </a:r>
            <a:r>
              <a:rPr lang="en-US" dirty="0" err="1" smtClean="0"/>
              <a:t>listázása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Filmeket</a:t>
            </a:r>
            <a:r>
              <a:rPr lang="en-US" dirty="0" smtClean="0"/>
              <a:t> </a:t>
            </a:r>
            <a:r>
              <a:rPr lang="en-US" dirty="0" err="1" smtClean="0"/>
              <a:t>cím</a:t>
            </a:r>
            <a:r>
              <a:rPr lang="en-US" dirty="0" smtClean="0"/>
              <a:t> </a:t>
            </a:r>
            <a:r>
              <a:rPr lang="en-US" dirty="0" err="1" smtClean="0"/>
              <a:t>alapján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keresni</a:t>
            </a:r>
            <a:r>
              <a:rPr lang="en-US" dirty="0" smtClean="0"/>
              <a:t> </a:t>
            </a:r>
            <a:r>
              <a:rPr lang="en-US" dirty="0" err="1" smtClean="0"/>
              <a:t>ezeket</a:t>
            </a:r>
            <a:r>
              <a:rPr lang="en-US" dirty="0" smtClean="0"/>
              <a:t>,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RecyclerView</a:t>
            </a:r>
            <a:r>
              <a:rPr lang="en-US" dirty="0" smtClean="0"/>
              <a:t>-be </a:t>
            </a:r>
            <a:r>
              <a:rPr lang="en-US" dirty="0" err="1" smtClean="0"/>
              <a:t>tölti</a:t>
            </a:r>
            <a:r>
              <a:rPr lang="en-US" dirty="0" smtClean="0"/>
              <a:t> be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alkalmazás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Ha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filmre</a:t>
            </a:r>
            <a:r>
              <a:rPr lang="en-US" dirty="0" smtClean="0"/>
              <a:t> </a:t>
            </a:r>
            <a:r>
              <a:rPr lang="en-US" dirty="0" err="1" smtClean="0"/>
              <a:t>lépünk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megjelenik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részletes</a:t>
            </a:r>
            <a:r>
              <a:rPr lang="en-US" dirty="0" smtClean="0"/>
              <a:t> </a:t>
            </a:r>
            <a:r>
              <a:rPr lang="en-US" dirty="0" err="1" smtClean="0"/>
              <a:t>nézet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28" y="119461"/>
            <a:ext cx="3286356" cy="67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954" y="1020763"/>
            <a:ext cx="5445369" cy="1114784"/>
          </a:xfrm>
        </p:spPr>
        <p:txBody>
          <a:bodyPr/>
          <a:lstStyle/>
          <a:p>
            <a:r>
              <a:rPr lang="en-US" dirty="0" err="1" smtClean="0"/>
              <a:t>Részletes</a:t>
            </a:r>
            <a:r>
              <a:rPr lang="en-US" dirty="0" smtClean="0"/>
              <a:t> </a:t>
            </a:r>
            <a:r>
              <a:rPr lang="en-US" dirty="0" err="1" smtClean="0"/>
              <a:t>Nézet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954" y="2481262"/>
            <a:ext cx="4659924" cy="345452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Itt</a:t>
            </a:r>
            <a:r>
              <a:rPr lang="en-US" sz="1800" dirty="0" smtClean="0"/>
              <a:t> </a:t>
            </a:r>
            <a:r>
              <a:rPr lang="en-US" sz="1800" dirty="0" err="1" smtClean="0"/>
              <a:t>megjelenik</a:t>
            </a:r>
            <a:r>
              <a:rPr lang="en-US" sz="1800" dirty="0" smtClean="0"/>
              <a:t> </a:t>
            </a:r>
            <a:r>
              <a:rPr lang="en-US" sz="1800" dirty="0" err="1" smtClean="0"/>
              <a:t>minden</a:t>
            </a:r>
            <a:r>
              <a:rPr lang="en-US" sz="1800" dirty="0" smtClean="0"/>
              <a:t> </a:t>
            </a:r>
            <a:r>
              <a:rPr lang="en-US" sz="1800" dirty="0" err="1" smtClean="0"/>
              <a:t>adat</a:t>
            </a:r>
            <a:r>
              <a:rPr lang="en-US" sz="1800" dirty="0" smtClean="0"/>
              <a:t> a </a:t>
            </a:r>
            <a:r>
              <a:rPr lang="en-US" sz="1800" dirty="0" err="1" smtClean="0"/>
              <a:t>filmr</a:t>
            </a:r>
            <a:r>
              <a:rPr lang="en-US" dirty="0" err="1" smtClean="0"/>
              <a:t>ől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hosszabb</a:t>
            </a:r>
            <a:r>
              <a:rPr lang="en-US" dirty="0" smtClean="0"/>
              <a:t> </a:t>
            </a:r>
            <a:r>
              <a:rPr lang="en-US" dirty="0" err="1" smtClean="0"/>
              <a:t>szövegben</a:t>
            </a:r>
            <a:r>
              <a:rPr lang="en-US" dirty="0" smtClean="0"/>
              <a:t> a </a:t>
            </a:r>
            <a:r>
              <a:rPr lang="en-US" dirty="0" err="1" smtClean="0"/>
              <a:t>rövid</a:t>
            </a:r>
            <a:r>
              <a:rPr lang="en-US" dirty="0" smtClean="0"/>
              <a:t> </a:t>
            </a:r>
            <a:r>
              <a:rPr lang="en-US" dirty="0" err="1" smtClean="0"/>
              <a:t>összefoglaló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A film </a:t>
            </a:r>
            <a:r>
              <a:rPr lang="en-US" sz="1800" dirty="0" err="1" smtClean="0"/>
              <a:t>borítója</a:t>
            </a:r>
            <a:r>
              <a:rPr lang="en-US" sz="1800" dirty="0" smtClean="0"/>
              <a:t> </a:t>
            </a:r>
            <a:r>
              <a:rPr lang="en-US" sz="1800" dirty="0" err="1" smtClean="0"/>
              <a:t>egy</a:t>
            </a:r>
            <a:r>
              <a:rPr lang="en-US" sz="1800" dirty="0" smtClean="0"/>
              <a:t> </a:t>
            </a:r>
            <a:r>
              <a:rPr lang="en-US" sz="1800" dirty="0" err="1" smtClean="0"/>
              <a:t>AppBarLayout</a:t>
            </a:r>
            <a:r>
              <a:rPr lang="en-US" dirty="0" smtClean="0"/>
              <a:t> Collapsing </a:t>
            </a:r>
            <a:r>
              <a:rPr lang="en-US" dirty="0" err="1" smtClean="0"/>
              <a:t>ToolBar-jában</a:t>
            </a:r>
            <a:r>
              <a:rPr lang="en-US" dirty="0" smtClean="0"/>
              <a:t> </a:t>
            </a:r>
            <a:r>
              <a:rPr lang="en-US" dirty="0" err="1" smtClean="0"/>
              <a:t>jeleni</a:t>
            </a:r>
            <a:r>
              <a:rPr lang="en-US" dirty="0" err="1" smtClean="0"/>
              <a:t>k</a:t>
            </a:r>
            <a:r>
              <a:rPr lang="en-US" dirty="0" smtClean="0"/>
              <a:t> meg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görgetéskor</a:t>
            </a:r>
            <a:r>
              <a:rPr lang="en-US" dirty="0" smtClean="0"/>
              <a:t> </a:t>
            </a:r>
            <a:r>
              <a:rPr lang="en-US" dirty="0" err="1" smtClean="0"/>
              <a:t>összemegy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eltűnik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Your company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" y="32755"/>
            <a:ext cx="3206318" cy="6679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392" y="32755"/>
            <a:ext cx="3243642" cy="67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113</Words>
  <Application>Microsoft Office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Omdb api Kliens</vt:lpstr>
      <vt:lpstr>Alkalmazás bemutatása</vt:lpstr>
      <vt:lpstr>Kérések</vt:lpstr>
      <vt:lpstr>Filmek listázása</vt:lpstr>
      <vt:lpstr>Részletes Nézet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2022-01-26T15:18:53Z</dcterms:created>
  <dcterms:modified xsi:type="dcterms:W3CDTF">2022-01-26T15:58:00Z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