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73EB-6CC4-4DF1-90EB-2EADBB11A4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285D-9384-4323-B6B2-C942E93F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er.getpostman.com/view/18280947/UVXbuKUL#e920b196-2ec1-419c-9241-e03477ae4cb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Autó</a:t>
            </a:r>
            <a:r>
              <a:rPr lang="en-US" sz="7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modell</a:t>
            </a:r>
            <a:r>
              <a:rPr lang="en-US" sz="7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API</a:t>
            </a:r>
            <a:endParaRPr lang="en-US" sz="7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Székely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Mihály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-Zsolt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GI. III</a:t>
            </a:r>
            <a:endParaRPr lang="en-US" sz="1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500" y="26892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KÖSZÖNÖM A FIGYELMET!</a:t>
            </a:r>
            <a:endParaRPr lang="en-US" sz="7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08484"/>
            <a:ext cx="14973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 smtClean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{api}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181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RÖVID BEMUTATÓ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Az API egy autó modell nyilvántartó rendszer működtetésére szolgál. A modelleket márka gyártási évek, elérhető kivitel és üzemanyagtípus alapján lehet hozzáadni, lekérdezni, módosítani és törölni.</a:t>
            </a:r>
            <a:endParaRPr lang="en-US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hlinkClick r:id="rId2"/>
              </a:rPr>
              <a:t>API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hlinkClick r:id="rId2"/>
              </a:rPr>
              <a:t>dokimentáció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200" y="-408484"/>
            <a:ext cx="14973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 smtClean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PHP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863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FŐBB TULAJDONSÁGOK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218916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PHP Laravel keretrendszer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Eloquent ORM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RESTFUL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szabályok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követése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25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végpont</a:t>
            </a:r>
            <a:endParaRPr lang="en-US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API_Token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alapú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védelem</a:t>
            </a:r>
            <a:endParaRPr lang="en-US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46305" y="0"/>
            <a:ext cx="664569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863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ADATBÁZIS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2189162"/>
            <a:ext cx="496210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4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tábla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és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2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kapcsoló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tábla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a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modellek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tárolására</a:t>
            </a:r>
            <a:endParaRPr lang="en-US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1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tábla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az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api_tokenek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mentésére</a:t>
            </a:r>
            <a:endParaRPr lang="en-US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PHP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migrációs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fileokkal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készítve</a:t>
            </a:r>
            <a:endParaRPr lang="en-US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05" y="1215031"/>
            <a:ext cx="6645695" cy="499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6771" y="3995678"/>
            <a:ext cx="7430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 smtClean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My</a:t>
            </a:r>
            <a:r>
              <a:rPr lang="en-US" sz="180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401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632916"/>
            <a:ext cx="149733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REST</a:t>
            </a:r>
            <a:endParaRPr lang="en-US" sz="34400" dirty="0" smtClean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86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MÜKÖDÉSI ELV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645742"/>
            <a:ext cx="105156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Az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minden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adattáblára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megvalósítja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a CRUD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müveleteket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Végpontok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általános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müködési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elve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 …/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-&gt;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minden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példa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típusu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adat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listázása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 …/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/id -&gt;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Azzal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az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id-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vel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rendelkező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példa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részletes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adatai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POST …/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-&gt;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Új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példa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típusu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adat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bevitele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PUT …/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/id -&gt;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Azzal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az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id-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vel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rendelkező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példa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szerkesztése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DELETE …/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/id -&gt;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élda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törlése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64569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7676" y="-281811"/>
            <a:ext cx="8388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HT</a:t>
            </a:r>
            <a:r>
              <a:rPr lang="en-US" sz="18000" dirty="0" smtClean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TP</a:t>
            </a:r>
            <a:endParaRPr lang="en-US" sz="180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299" y="397658"/>
            <a:ext cx="4962105" cy="1325563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PUBLIKUS VÉGPONTOK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700"/>
            <a:ext cx="6694398" cy="455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9666"/>
            <a:ext cx="3530835" cy="8415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300" y="1828800"/>
            <a:ext cx="4962106" cy="47117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A 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GET kérések 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mindenki számára teljesen szabadon elérhetőek api_token használata nélkül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Ilyen végpontok: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/api/brands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/api/brands/id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/api/models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/api/models/id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/api/fuels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/api/fuels/id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/api/bodies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/api/bodies/id</a:t>
            </a:r>
          </a:p>
        </p:txBody>
      </p:sp>
    </p:spTree>
    <p:extLst>
      <p:ext uri="{BB962C8B-B14F-4D97-AF65-F5344CB8AC3E}">
        <p14:creationId xmlns:p14="http://schemas.microsoft.com/office/powerpoint/2010/main" val="11536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46305" y="0"/>
            <a:ext cx="664569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70" y="106658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API_TOKEN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0" y="2345742"/>
            <a:ext cx="49621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Api_token-t POST ../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/users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végpontol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keresztül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lehet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kérni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, email,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jelszó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és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név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megadásával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Válaszul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egy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token-t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küld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a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szerver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amit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minden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védett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végpont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esetén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kell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használni</a:t>
            </a:r>
            <a:endParaRPr lang="en-US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01" y="4423594"/>
            <a:ext cx="8871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 smtClean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TOK</a:t>
            </a:r>
            <a:r>
              <a:rPr lang="en-US" sz="180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EN</a:t>
            </a:r>
            <a:endParaRPr lang="en-US" sz="180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05" y="703003"/>
            <a:ext cx="3998324" cy="2418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845" y="3341789"/>
            <a:ext cx="6440612" cy="1528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022" y="1442505"/>
            <a:ext cx="3598436" cy="22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600" y="3835138"/>
            <a:ext cx="149733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SECURE</a:t>
            </a:r>
            <a:endParaRPr lang="en-US" sz="19900" dirty="0" smtClean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86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VÉDETT VÉGPONTOK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645742"/>
            <a:ext cx="105156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Minden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adatot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módosító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végpont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használatához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kötelező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a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kérés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body-ban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szerepelni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egy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valós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api_token-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7" y="2862288"/>
            <a:ext cx="5940645" cy="14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400" y="403255"/>
            <a:ext cx="14973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 smtClean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ORM</a:t>
            </a:r>
            <a:endParaRPr lang="en-US" sz="41300" dirty="0" smtClean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86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KIVÉTELES VÉGPONTOK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645742"/>
            <a:ext cx="105156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két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adattáblát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összekapcsoló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végpontok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kicsit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más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szabályt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követnek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POST …/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/model/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model_id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/fuels/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fuel_id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-&gt; Modell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és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üzemanyag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összekapcsolása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DELETE …/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/model/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model_id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/fuels/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fuel_id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-&gt; Modell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és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üzemanyag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szétkapcsolása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Hasonló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kéeppen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müködik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a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kivitel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és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modell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közti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kapcsolat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is 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…/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/model/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model_id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/bodies/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body_id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végpont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6DCE4"/>
      </a:hlink>
      <a:folHlink>
        <a:srgbClr val="D6DCE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Courier New</vt:lpstr>
      <vt:lpstr>Georgia</vt:lpstr>
      <vt:lpstr>Office Theme</vt:lpstr>
      <vt:lpstr>Autó modell API</vt:lpstr>
      <vt:lpstr>RÖVID BEMUTATÓ</vt:lpstr>
      <vt:lpstr>FŐBB TULAJDONSÁGOK</vt:lpstr>
      <vt:lpstr>ADATBÁZIS</vt:lpstr>
      <vt:lpstr>MÜKÖDÉSI ELV</vt:lpstr>
      <vt:lpstr>PUBLIKUS VÉGPONTOK</vt:lpstr>
      <vt:lpstr>API_TOKEN</vt:lpstr>
      <vt:lpstr>VÉDETT VÉGPONTOK</vt:lpstr>
      <vt:lpstr>KIVÉTELES VÉGPONTOK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 modell API</dc:title>
  <dc:creator>Zsolt Szekely</dc:creator>
  <cp:lastModifiedBy>Zsolt Szekely</cp:lastModifiedBy>
  <cp:revision>14</cp:revision>
  <dcterms:created xsi:type="dcterms:W3CDTF">2022-01-19T12:49:08Z</dcterms:created>
  <dcterms:modified xsi:type="dcterms:W3CDTF">2022-01-19T20:27:14Z</dcterms:modified>
</cp:coreProperties>
</file>