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</p:sldIdLst>
  <p:sldSz cy="5143500" cx="9144000"/>
  <p:notesSz cx="6858000" cy="9144000"/>
  <p:embeddedFontLst>
    <p:embeddedFont>
      <p:font typeface="Raleway"/>
      <p:regular r:id="rId102"/>
      <p:bold r:id="rId103"/>
      <p:italic r:id="rId104"/>
      <p:boldItalic r:id="rId105"/>
    </p:embeddedFont>
    <p:embeddedFont>
      <p:font typeface="Lato"/>
      <p:regular r:id="rId106"/>
      <p:bold r:id="rId107"/>
      <p:italic r:id="rId108"/>
      <p:boldItalic r:id="rId10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font" Target="fonts/Lato-bold.fntdata"/><Relationship Id="rId106" Type="http://schemas.openxmlformats.org/officeDocument/2006/relationships/font" Target="fonts/Lato-regular.fntdata"/><Relationship Id="rId105" Type="http://schemas.openxmlformats.org/officeDocument/2006/relationships/font" Target="fonts/Raleway-boldItalic.fntdata"/><Relationship Id="rId104" Type="http://schemas.openxmlformats.org/officeDocument/2006/relationships/font" Target="fonts/Raleway-italic.fntdata"/><Relationship Id="rId109" Type="http://schemas.openxmlformats.org/officeDocument/2006/relationships/font" Target="fonts/Lato-boldItalic.fntdata"/><Relationship Id="rId108" Type="http://schemas.openxmlformats.org/officeDocument/2006/relationships/font" Target="fonts/Lato-italic.fntdata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font" Target="fonts/Raleway-bold.fntdata"/><Relationship Id="rId102" Type="http://schemas.openxmlformats.org/officeDocument/2006/relationships/font" Target="fonts/Raleway-regular.fntdata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567aa34de7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567aa34de7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567aa34de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567aa34de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2ec9b7cb4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2ec9b7cb4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2ec9b7cb4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2ec9b7cb4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2ec9b7cb4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2ec9b7cb4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567aa34de7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567aa34de7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2ec9b7cb4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2ec9b7cb4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2ec9b7cb4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2ec9b7cb4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2ec9b7cb4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2ec9b7cb4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2ec9b7cb4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2ec9b7cb4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567aa34de7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567aa34de7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2ec9b7cb4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2ec9b7cb4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2ec9b7cb4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2ec9b7cb4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2ec9b7cb4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2ec9b7cb4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2ec9b7cb46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2ec9b7cb4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2ec9b7cb4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2ec9b7cb4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2ec9b7cb46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2ec9b7cb4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2ec9b7cb46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2ec9b7cb46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2ec9b7cb46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2ec9b7cb4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2ec9b7cb4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2ec9b7cb4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2ec9b7cb46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2ec9b7cb46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567aa34de7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567aa34de7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2ec9b7cb4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2ec9b7cb4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2ec9b7cb46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2ec9b7cb4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2ec9b7cb46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2ec9b7cb46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2ec9b7cb46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2ec9b7cb46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2ec9b7cb46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2ec9b7cb46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2ec9b7cb46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2ec9b7cb46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2ec9b7cb46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2ec9b7cb46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2ec9b7cb46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2ec9b7cb46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2ec9b7cb46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2ec9b7cb46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2ec9b7cb46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2ec9b7cb46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567aa34de7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567aa34de7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2ec9b7cb46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2ec9b7cb46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2ec9b7cb46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2ec9b7cb46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2ec9b7cb46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2ec9b7cb46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2ec9b7cb4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2ec9b7cb4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2ec9b7cb46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2ec9b7cb46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2ec9b7cb46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2ec9b7cb46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2ec9b7cb46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22ec9b7cb46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2ec9b7cb46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2ec9b7cb46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2ec9b7cb46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2ec9b7cb46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2ec9b7cb46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2ec9b7cb46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567aa34de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567aa34de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2ec9b7cb46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22ec9b7cb46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2ec9b7cb46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2ec9b7cb46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2ec9b7cb46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2ec9b7cb46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2ec9b7cb46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2ec9b7cb46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2ec9b7cb46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22ec9b7cb46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2ec9b7cb46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2ec9b7cb46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2ec9b7cb46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22ec9b7cb46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2ec9b7cb46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22ec9b7cb46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2ec9b7cb46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2ec9b7cb46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2ec9b7cb46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22ec9b7cb46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2ec9b7cb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2ec9b7cb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22ec9b7cb46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22ec9b7cb46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22ec9b7cb46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22ec9b7cb46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22ec9b7cb46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22ec9b7cb46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2ec9b7cb46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22ec9b7cb46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22ec9b7cb46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22ec9b7cb46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22ec9b7cb46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22ec9b7cb46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22ec9b7cb46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22ec9b7cb46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2ec9b7cb46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22ec9b7cb46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22ec9b7cb46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22ec9b7cb46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22ec9b7cb46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22ec9b7cb46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2ec9b7cb4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2ec9b7cb4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22ec9b7cb46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22ec9b7cb46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2ec9b7cb46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22ec9b7cb46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22ec9b7cb46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22ec9b7cb46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2567aa34de7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2567aa34de7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22ec9b7cb46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22ec9b7cb46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22ec9b7cb46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22ec9b7cb46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22ec9b7cb46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22ec9b7cb46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22ec9b7cb46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22ec9b7cb46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22ec9b7cb46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22ec9b7cb46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22ec9b7cb46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22ec9b7cb46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2ec9b7cb4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2ec9b7cb4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22ec9b7cb46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22ec9b7cb46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22ec9b7cb46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22ec9b7cb46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22ec9b7cb46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22ec9b7cb46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22ec9b7cb46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22ec9b7cb46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22ec9b7cb46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22ec9b7cb46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22ec9b7cb46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22ec9b7cb46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22ec9b7cb46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22ec9b7cb46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22ec9b7cb46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22ec9b7cb46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22ec9b7cb46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22ec9b7cb46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22ec9b7cb46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22ec9b7cb46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567aa34de7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567aa34de7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22ec9b7cb46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22ec9b7cb46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22ec9b7cb46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22ec9b7cb46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22ec9b7cb46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22ec9b7cb46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22ec9b7cb46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22ec9b7cb46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2567aa34de7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2567aa34de7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2567aa34de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2567aa34de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9" name="Google Shape;89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6" name="Google Shape;96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Google Shape;110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1" name="Google Shape;111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0" name="Google Shape;120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7" name="Google Shape;127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34" name="Google Shape;134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" name="Google Shape;140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1" name="Google Shape;141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4" name="Google Shape;144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52" name="Google Shape;152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laravel.com/api/10.x/Illuminate/Validation/Validator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laravel.com/api/10.x/Illuminate/Support/Facades/Validator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laravel.com/api/10.x/Illuminate/Support/MessageBag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laravel.com/api/10.x/Illuminate/Validation/ValidationException.htm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laravel.com/docs/10.x/validation#available-validation-rules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.me/khannedy" TargetMode="External"/><Relationship Id="rId4" Type="http://schemas.openxmlformats.org/officeDocument/2006/relationships/hyperlink" Target="https://www.linkedin.com/company/programmer-zaman-now/" TargetMode="External"/><Relationship Id="rId9" Type="http://schemas.openxmlformats.org/officeDocument/2006/relationships/hyperlink" Target="https://tiktok.com/@programmerzamannow" TargetMode="External"/><Relationship Id="rId5" Type="http://schemas.openxmlformats.org/officeDocument/2006/relationships/hyperlink" Target="https://facebook.com/ProgrammerZamanNow" TargetMode="External"/><Relationship Id="rId6" Type="http://schemas.openxmlformats.org/officeDocument/2006/relationships/hyperlink" Target="https://www.instagram.com/programmerzamannow" TargetMode="External"/><Relationship Id="rId7" Type="http://schemas.openxmlformats.org/officeDocument/2006/relationships/hyperlink" Target="https://www.youtube.com/c/ProgrammerZamanNow" TargetMode="External"/><Relationship Id="rId8" Type="http://schemas.openxmlformats.org/officeDocument/2006/relationships/hyperlink" Target="https://t.me/ProgrammerZamanNow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9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laravel.com/api/10.x/Illuminate/Translation/PotentiallyTranslatedString.html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8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6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7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9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5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hyperlink" Target="https://laravel.com/api/10.x/Illuminate/Validation/Rules.html" TargetMode="Externa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0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3.png"/><Relationship Id="rId4" Type="http://schemas.openxmlformats.org/officeDocument/2006/relationships/image" Target="../media/image27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2.png"/><Relationship Id="rId4" Type="http://schemas.openxmlformats.org/officeDocument/2006/relationships/image" Target="../media/image26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hyperlink" Target="https://laravel.com/api/10.x/Illuminate/Http/Request.html#method_validate" TargetMode="Externa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34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25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hyperlink" Target="https://laravel.com/api/10.x/Illuminate/Support/MessageBag.html" TargetMode="Externa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33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37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38.png"/><Relationship Id="rId4" Type="http://schemas.openxmlformats.org/officeDocument/2006/relationships/image" Target="../media/image29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laravel.com/api/10.x/Illuminate/Validation/Validator.html" TargetMode="Externa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32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40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36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hyperlink" Target="https://laravel.com/api/10.x/Illuminate/Foundation/Http/FormRequest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39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42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41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Laravel Validation</a:t>
            </a:r>
            <a:endParaRPr/>
          </a:p>
        </p:txBody>
      </p:sp>
      <p:sp>
        <p:nvSpPr>
          <p:cNvPr id="164" name="Google Shape;164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Project</a:t>
            </a:r>
            <a:endParaRPr/>
          </a:p>
        </p:txBody>
      </p:sp>
      <p:sp>
        <p:nvSpPr>
          <p:cNvPr id="217" name="Google Shape;217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composer create-project laravel/laravel=</a:t>
            </a:r>
            <a:r>
              <a:rPr lang="id"/>
              <a:t>v10.2.4</a:t>
            </a:r>
            <a:r>
              <a:rPr lang="id"/>
              <a:t> belajar-laravel-validation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Validator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Validator</a:t>
            </a:r>
            <a:endParaRPr/>
          </a:p>
        </p:txBody>
      </p:sp>
      <p:sp>
        <p:nvSpPr>
          <p:cNvPr id="228" name="Google Shape;228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Validator adalah class sebagai representasi untuk melakukan validasi di Laravel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https://laravel.com/api/10.x/Illuminate/Validation/Validator.html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Ada banyak sekali fitur yang dimiliki oleh class Validator, dan kita akan bahas secara bertahap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Validator</a:t>
            </a:r>
            <a:endParaRPr/>
          </a:p>
        </p:txBody>
      </p:sp>
      <p:sp>
        <p:nvSpPr>
          <p:cNvPr id="234" name="Google Shape;234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membuat Validator, kita bisa menggunakan static method di Facade Validator::make()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https://laravel.com/api/10.x/Illuminate/Support/Facades/Validator.html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membuat Validator, kita harus tentukan data yang akan divalidasi, dan rules (aturan-aturan validasi)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Membuat Validator</a:t>
            </a:r>
            <a:endParaRPr/>
          </a:p>
        </p:txBody>
      </p:sp>
      <p:pic>
        <p:nvPicPr>
          <p:cNvPr id="240" name="Google Shape;24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597582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Menjalankan Validasi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Menjalankan Validasi</a:t>
            </a:r>
            <a:endParaRPr/>
          </a:p>
        </p:txBody>
      </p:sp>
      <p:sp>
        <p:nvSpPr>
          <p:cNvPr id="251" name="Google Shape;251;p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Setelah kita membuat Validator, selanjutnya yang biasa kita lakukan adalah mengecek apakah validasi sukses atau gagal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melakukan itu, kita bisa menggunakan dua method yang mengembalikan nilai boolean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fails(), akan mengembalikan true jika gagal, false jika sukses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passes(), akan mengembalikan true jika sukses, false jika gagal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Menjalankan Validasi</a:t>
            </a:r>
            <a:endParaRPr/>
          </a:p>
        </p:txBody>
      </p:sp>
      <p:pic>
        <p:nvPicPr>
          <p:cNvPr id="257" name="Google Shape;25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1524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Error Message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Error Message</a:t>
            </a:r>
            <a:endParaRPr/>
          </a:p>
        </p:txBody>
      </p:sp>
      <p:sp>
        <p:nvSpPr>
          <p:cNvPr id="268" name="Google Shape;268;p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melakukan validasi, kita perlu tahu key mana yang bermasalah, dan apa pesan error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mendapatkan detail dari error menggunakan function messages(), errors(), atau getMessageBag(), yang semuanya akan mengembalikan object sama yaitu class MessageBag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https://laravel.com/api/10.x/Illuminate/Support/MessageBag.html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6"/>
          <p:cNvPicPr preferRelativeResize="0"/>
          <p:nvPr/>
        </p:nvPicPr>
        <p:blipFill rotWithShape="1">
          <a:blip r:embed="rId3">
            <a:alphaModFix/>
          </a:blip>
          <a:srcRect b="0" l="0" r="0" t="23716"/>
          <a:stretch/>
        </p:blipFill>
        <p:spPr>
          <a:xfrm>
            <a:off x="1800" y="487410"/>
            <a:ext cx="9144003" cy="465609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Eko Kurniawan Khannedy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729450" y="2078875"/>
            <a:ext cx="5366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Technical architect at one of the biggest ecommerce company in Indonesia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12+ years experiences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www.programmerzamannow.com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youtube.com/c/ProgrammerZamanNow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Error Message</a:t>
            </a:r>
            <a:endParaRPr/>
          </a:p>
        </p:txBody>
      </p:sp>
      <p:pic>
        <p:nvPicPr>
          <p:cNvPr id="274" name="Google Shape;27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8" cy="2074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Validation Exception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Validation Exception</a:t>
            </a:r>
            <a:endParaRPr/>
          </a:p>
        </p:txBody>
      </p:sp>
      <p:sp>
        <p:nvSpPr>
          <p:cNvPr id="285" name="Google Shape;285;p4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Pada beberapa kasus, kadang-kadang kita ingin menggunakan Exception ketika melakukan validasi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data tidak valid, maka harapan kita terjadi exception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Validator juga menyediakan fitur ini, dengan menggunakan method validated()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memanggil method validated(), jika data tidak valid, maka akan throw ValidationException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mendapatkan detail informasi validator dan error message, bisa kita ambil dari ValidationException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https://laravel.com/api/10.x/Illuminate/Validation/ValidationException.html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Validation Exception</a:t>
            </a:r>
            <a:endParaRPr/>
          </a:p>
        </p:txBody>
      </p:sp>
      <p:pic>
        <p:nvPicPr>
          <p:cNvPr id="291" name="Google Shape;29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2699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Validation </a:t>
            </a:r>
            <a:r>
              <a:rPr lang="id"/>
              <a:t>Rules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Validation Rules</a:t>
            </a:r>
            <a:endParaRPr/>
          </a:p>
        </p:txBody>
      </p:sp>
      <p:sp>
        <p:nvSpPr>
          <p:cNvPr id="302" name="Google Shape;302;p4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Salah satu keuntungan menggunakan Laravel Validator, yaitu sudah disediakan aturan-aturan yang bisa kita gunakan untuk melakukan validasi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lihat di halaman dokumentasi untuk melihat detail dari aturan-aturan yang sudah disediakan di Laravel untuk validasi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https://laravel.com/docs/10.x/validation#available-validation-rules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Bagaimana jika aturan yang kita butuhkan tidak ada? Kita juga bisa membuat aturan sendiri, yang akan dibahas di materi terpisah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Multiple Rules</a:t>
            </a:r>
            <a:endParaRPr/>
          </a:p>
        </p:txBody>
      </p:sp>
      <p:sp>
        <p:nvSpPr>
          <p:cNvPr id="308" name="Google Shape;308;p5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membuat validasi, biasanya dalam satu attribute, kita sering menggunakan beberapa aturan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Misal untuk username, kita ingin menggunakan aturan wajib diisi, harus email, dan panjang tidak boleh lebih dari 100 karakter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menggunakan multiple Rules, kita bisa menggunakan tanda | (pagar), atau menggunakan tipe data array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Validation Rules</a:t>
            </a:r>
            <a:endParaRPr/>
          </a:p>
        </p:txBody>
      </p:sp>
      <p:pic>
        <p:nvPicPr>
          <p:cNvPr id="314" name="Google Shape;31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441416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Valid Data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Valid Data</a:t>
            </a:r>
            <a:endParaRPr/>
          </a:p>
        </p:txBody>
      </p:sp>
      <p:sp>
        <p:nvSpPr>
          <p:cNvPr id="325" name="Google Shape;325;p5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Laravel Validator bisa mengembalikan data yang berisikan hanya attribute yang di validasi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Hal ini sangat cocok ketika kita memang tidak ingin menggunakan attribute yang tidak di validasi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mendapatkan data tersebut, kita bisa menggunakan return value validated()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: </a:t>
            </a:r>
            <a:r>
              <a:rPr lang="id" u="sng">
                <a:solidFill>
                  <a:schemeClr val="hlink"/>
                </a:solidFill>
                <a:hlinkClick r:id="rId3"/>
              </a:rPr>
              <a:t>@khannedy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Linkedin : </a:t>
            </a:r>
            <a:r>
              <a:rPr lang="id" u="sng">
                <a:solidFill>
                  <a:schemeClr val="hlink"/>
                </a:solidFill>
                <a:hlinkClick r:id="rId4"/>
              </a:rPr>
              <a:t>https://www.linkedin.com/company/programmer-zaman-now/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Facebook : </a:t>
            </a:r>
            <a:r>
              <a:rPr lang="id" u="sng">
                <a:solidFill>
                  <a:schemeClr val="hlink"/>
                </a:solidFill>
                <a:hlinkClick r:id="rId5"/>
              </a:rPr>
              <a:t>fb.com/ProgrammerZamanNow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Instagram : </a:t>
            </a:r>
            <a:r>
              <a:rPr lang="id" u="sng">
                <a:solidFill>
                  <a:schemeClr val="hlink"/>
                </a:solidFill>
                <a:hlinkClick r:id="rId6"/>
              </a:rPr>
              <a:t>instagram.com/programmerzamannow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Youtube : </a:t>
            </a:r>
            <a:r>
              <a:rPr lang="id" u="sng">
                <a:solidFill>
                  <a:schemeClr val="hlink"/>
                </a:solidFill>
                <a:hlinkClick r:id="rId7"/>
              </a:rPr>
              <a:t>youtube.com/c/ProgrammerZamanNow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Channel : </a:t>
            </a:r>
            <a:r>
              <a:rPr lang="id" u="sng">
                <a:solidFill>
                  <a:schemeClr val="hlink"/>
                </a:solidFill>
                <a:hlinkClick r:id="rId8"/>
              </a:rPr>
              <a:t>t.me/ProgrammerZamanNow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Tiktok : </a:t>
            </a:r>
            <a:r>
              <a:rPr lang="id" u="sng">
                <a:solidFill>
                  <a:schemeClr val="hlink"/>
                </a:solidFill>
                <a:hlinkClick r:id="rId9"/>
              </a:rPr>
              <a:t>https://tiktok.com/@programmerzamannow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Email : echo.khannedy@gmail.com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Valid Data</a:t>
            </a:r>
            <a:endParaRPr/>
          </a:p>
        </p:txBody>
      </p:sp>
      <p:pic>
        <p:nvPicPr>
          <p:cNvPr id="331" name="Google Shape;33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531424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Validation Message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Validation Message</a:t>
            </a:r>
            <a:endParaRPr/>
          </a:p>
        </p:txBody>
      </p:sp>
      <p:sp>
        <p:nvSpPr>
          <p:cNvPr id="342" name="Google Shape;342;p5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Setiap Rule di Laravel Validator,  memiliki validation message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Secara default, message-nya menggunakan bahasa Inggris, namun kita bisa mengubahnya jika kita mau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Semua message di Laravel akan disimpan di dalam folder lang/{locale}/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belum ada folder dan file nya, kita bisa gunakan perintah dibawah ini untuk membuat default message :</a:t>
            </a:r>
            <a:br>
              <a:rPr lang="id"/>
            </a:br>
            <a:r>
              <a:rPr lang="id"/>
              <a:t>php artisan lang:publish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Validation message, terdapat di file validation.php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Gambar : Message</a:t>
            </a:r>
            <a:endParaRPr/>
          </a:p>
        </p:txBody>
      </p:sp>
      <p:pic>
        <p:nvPicPr>
          <p:cNvPr id="348" name="Google Shape;34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3391577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Custom Message untuk Attribute</a:t>
            </a:r>
            <a:endParaRPr/>
          </a:p>
        </p:txBody>
      </p:sp>
      <p:sp>
        <p:nvSpPr>
          <p:cNvPr id="354" name="Google Shape;354;p5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Kadang, pada beberapa kasus, kita tidak ingin menggunakan default message saat melakukan validasi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menambah Custom Message untuk Attribute, di file validation.php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Custom Message for Attribute</a:t>
            </a:r>
            <a:endParaRPr/>
          </a:p>
        </p:txBody>
      </p:sp>
      <p:pic>
        <p:nvPicPr>
          <p:cNvPr id="360" name="Google Shape;36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2156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Localization</a:t>
            </a:r>
            <a:endParaRPr/>
          </a:p>
        </p:txBody>
      </p:sp>
      <p:sp>
        <p:nvSpPr>
          <p:cNvPr id="366" name="Google Shape;366;p6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Message di Laravel, mendukung multi bahasa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Caranya kita cukup membuat folder dengan kode locale pada folder lang, dan buat file php validation yang berisi attribute sama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mengubah nilai message nya, sesuai dengan bahasanya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mengaktifkan bahasa yang ingin kita gunakan, kita bisa gunakan Facade App::setLocale()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locale yang kita pilih tidak tersedia, maka secara otomatis akan menggunakan default locale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Localization</a:t>
            </a:r>
            <a:endParaRPr/>
          </a:p>
        </p:txBody>
      </p:sp>
      <p:pic>
        <p:nvPicPr>
          <p:cNvPr id="372" name="Google Shape;37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805862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Inline Message</a:t>
            </a:r>
            <a:endParaRPr/>
          </a:p>
        </p:txBody>
      </p:sp>
      <p:sp>
        <p:nvSpPr>
          <p:cNvPr id="378" name="Google Shape;378;p6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Kadang, mengubah message file di folder lang mungkin terlalu ribet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menambahkan message pada parameter ketiga saat membuat Validator menggunakan Validator::make(data, rules, messages)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Secara otomatis, Validator akan mengambil message yang terdapat parameter messages, dan jika tidak ada, maka akan mengambil dari folder lang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Inline Message</a:t>
            </a:r>
            <a:endParaRPr/>
          </a:p>
        </p:txBody>
      </p:sp>
      <p:pic>
        <p:nvPicPr>
          <p:cNvPr id="384" name="Google Shape;384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830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Sebelum Belajar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Kelas PHP dari Programmer Zaman 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Kelas MySQL dari Programmer Zaman 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Laravel Eloquent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Additional Validation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Additional Validation</a:t>
            </a:r>
            <a:endParaRPr/>
          </a:p>
        </p:txBody>
      </p:sp>
      <p:sp>
        <p:nvSpPr>
          <p:cNvPr id="395" name="Google Shape;395;p6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selesai melakukan validasi, kadang kita ingin melakukan validasi tambahan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Pada kasus seperti ini, kita bisa menggunakan method after(callback), dimana kita bisa menambahkan function callback sebagai parameter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Function callback nya terdapat satu parameter yaitu Validator, sehingga kita bisa menambah error tambahan jika dibutuhkan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Additional Validation</a:t>
            </a:r>
            <a:endParaRPr/>
          </a:p>
        </p:txBody>
      </p:sp>
      <p:pic>
        <p:nvPicPr>
          <p:cNvPr id="401" name="Google Shape;401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673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Custom Rule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Custom Rule</a:t>
            </a:r>
            <a:endParaRPr/>
          </a:p>
        </p:txBody>
      </p:sp>
      <p:sp>
        <p:nvSpPr>
          <p:cNvPr id="412" name="Google Shape;412;p6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Walaupun Rule di Laravel sudah tersedia banyak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Kadang, pada beberapa kasus, kita perlu membuat Custom Rule sendiri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Misal untuk mengecek data ke database, dan lain-lain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membuat rule, kita bisa menggunakan perintah :</a:t>
            </a:r>
            <a:br>
              <a:rPr lang="id"/>
            </a:br>
            <a:r>
              <a:rPr lang="id"/>
              <a:t>php artisan make:rule NamaRule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Membuat Rule</a:t>
            </a:r>
            <a:endParaRPr/>
          </a:p>
        </p:txBody>
      </p:sp>
      <p:pic>
        <p:nvPicPr>
          <p:cNvPr id="418" name="Google Shape;418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1852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Uppercase Rule</a:t>
            </a:r>
            <a:endParaRPr/>
          </a:p>
        </p:txBody>
      </p:sp>
      <p:pic>
        <p:nvPicPr>
          <p:cNvPr id="424" name="Google Shape;424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494301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7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Menggunakan Custom Rule</a:t>
            </a:r>
            <a:endParaRPr/>
          </a:p>
        </p:txBody>
      </p:sp>
      <p:pic>
        <p:nvPicPr>
          <p:cNvPr id="430" name="Google Shape;430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782347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Translation</a:t>
            </a:r>
            <a:endParaRPr/>
          </a:p>
        </p:txBody>
      </p:sp>
      <p:sp>
        <p:nvSpPr>
          <p:cNvPr id="436" name="Google Shape;436;p7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membuat Custom Rule, di function validate terdapat parameter ke-3 berupa Closure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Closure tersebut jika dipanggil, maka akan mengembalikan object PotentiallyTranslatedString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https://laravel.com/api/10.x/Illuminate/Translation/PotentiallyTranslatedString.html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Dengan Class itu, kita bisa membuat translation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Uppercase Rule</a:t>
            </a:r>
            <a:endParaRPr/>
          </a:p>
        </p:txBody>
      </p:sp>
      <p:pic>
        <p:nvPicPr>
          <p:cNvPr id="442" name="Google Shape;442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612289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Pengenalan Laravel Validation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Validation Message</a:t>
            </a:r>
            <a:endParaRPr/>
          </a:p>
        </p:txBody>
      </p:sp>
      <p:pic>
        <p:nvPicPr>
          <p:cNvPr id="448" name="Google Shape;448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1936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7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Data Aware dan Validator Aware</a:t>
            </a:r>
            <a:endParaRPr/>
          </a:p>
        </p:txBody>
      </p:sp>
      <p:sp>
        <p:nvSpPr>
          <p:cNvPr id="454" name="Google Shape;454;p7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membutuhkan Custom Rule yang membutuhkan bisa melihat seluruh data yang di validasi, kita bisa implement interface DataAwareRule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Dan jika kita butuh object Validator, kita bisa implement interface ValidatorAwareRule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Membuat Rule Registration</a:t>
            </a:r>
            <a:endParaRPr/>
          </a:p>
        </p:txBody>
      </p:sp>
      <p:pic>
        <p:nvPicPr>
          <p:cNvPr id="460" name="Google Shape;460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1753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Registration Rule (1)</a:t>
            </a:r>
            <a:endParaRPr/>
          </a:p>
        </p:txBody>
      </p:sp>
      <p:pic>
        <p:nvPicPr>
          <p:cNvPr id="466" name="Google Shape;466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048702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7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Registration Rule (2)</a:t>
            </a:r>
            <a:endParaRPr/>
          </a:p>
        </p:txBody>
      </p:sp>
      <p:pic>
        <p:nvPicPr>
          <p:cNvPr id="472" name="Google Shape;472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653808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7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Menggunakan Registration Rule</a:t>
            </a:r>
            <a:endParaRPr/>
          </a:p>
        </p:txBody>
      </p:sp>
      <p:pic>
        <p:nvPicPr>
          <p:cNvPr id="478" name="Google Shape;478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118215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8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Custom Function Rule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8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Custom Function Rule</a:t>
            </a:r>
            <a:endParaRPr/>
          </a:p>
        </p:txBody>
      </p:sp>
      <p:sp>
        <p:nvSpPr>
          <p:cNvPr id="489" name="Google Shape;489;p8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Pada kasus kita perlu membuat Custom Rule, namun jika membuat Class Rule terlalu berlebihan, kita bisa menggunakan Custom Function Rule ketika membuat Rule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Cukup gunakan Function dimana terdapat 3 parameter, $attribute, $value dan $fail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8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Custom Function Rule</a:t>
            </a:r>
            <a:endParaRPr/>
          </a:p>
        </p:txBody>
      </p:sp>
      <p:pic>
        <p:nvPicPr>
          <p:cNvPr id="495" name="Google Shape;495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581953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8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Rule Classes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Validation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membuat aplikasi, sudah dipastikan bahwa kita akan selalu menambahkan validasi terhadap data yang diterima oleh aplikasi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Di database, saat membuat tabel pun, biasanya kita menambahkan validasi, misal kolom yang tidak boleh null, atau unique, atau menambahkan check constraint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Validasi adalah proses yang dilakukan untuk menjaga agar data di aplikasi kita tetap konsisten dan baik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Tanpa validasi, data di aplikasi bisa rusak dan tidak konsisten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8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Rule Class</a:t>
            </a:r>
            <a:endParaRPr/>
          </a:p>
        </p:txBody>
      </p:sp>
      <p:sp>
        <p:nvSpPr>
          <p:cNvPr id="506" name="Google Shape;506;p8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Selain Rule-Rule yang kita lihat di halaman dokumentasi Laravel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Laravel juga menyediakan beberapa class Rule yang bisa kita gunakan ketika membuat Validator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lihat daftar class-class Rule yang tersedia di package Rules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https://laravel.com/api/10.x/Illuminate/Validation/Rules.html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8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Rule Class</a:t>
            </a:r>
            <a:endParaRPr/>
          </a:p>
        </p:txBody>
      </p:sp>
      <p:pic>
        <p:nvPicPr>
          <p:cNvPr id="512" name="Google Shape;512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518959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8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Nested Array Validation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8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Nested Array Validation</a:t>
            </a:r>
            <a:endParaRPr/>
          </a:p>
        </p:txBody>
      </p:sp>
      <p:sp>
        <p:nvSpPr>
          <p:cNvPr id="523" name="Google Shape;523;p8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melakukan validasi, kadang data yang kita validasi tidak hanya berformat key-value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Kadang terdapat nested array, misal terdapat key address, dimana di dalamnya berisi array lagi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Pada kasus data jenis nested array, kita bisa membuat Rule menggunakan tanda . (titik), misal address.street, address.city, dan lain-lain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masih terdapat nested array, kita bisa tambahkan . (titik) lagi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8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Nested Array Validation</a:t>
            </a:r>
            <a:endParaRPr/>
          </a:p>
        </p:txBody>
      </p:sp>
      <p:pic>
        <p:nvPicPr>
          <p:cNvPr id="529" name="Google Shape;529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3443439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8239" y="2006250"/>
            <a:ext cx="5243361" cy="2900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8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Indexed Array Validation</a:t>
            </a:r>
            <a:endParaRPr/>
          </a:p>
        </p:txBody>
      </p:sp>
      <p:sp>
        <p:nvSpPr>
          <p:cNvPr id="536" name="Google Shape;536;p8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Pada beberapa kasus, misal nested array nya adalah indexed, artinya bisa lebih dari satu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Pada kasus ini, kita tidak menggunakan . (titik), melainkan menggunakan * (bintang)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9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Indexed Array Validation</a:t>
            </a:r>
            <a:endParaRPr/>
          </a:p>
        </p:txBody>
      </p:sp>
      <p:pic>
        <p:nvPicPr>
          <p:cNvPr id="542" name="Google Shape;542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2675511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0311" y="2006250"/>
            <a:ext cx="5604034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9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HTTP Request Validation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HTTP Request Validation</a:t>
            </a:r>
            <a:endParaRPr/>
          </a:p>
        </p:txBody>
      </p:sp>
      <p:sp>
        <p:nvSpPr>
          <p:cNvPr id="554" name="Google Shape;554;p9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Laravel Validator sudah terintegrasi dengan baik dengan HTTP Request di Laravel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Class Request memiliki method validate() untuk melakukan validasi data request yang dikirim oleh User, misal dari Form atau Query Parameter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https://laravel.com/api/10.x/Illuminate/Http/Request.html#method_validate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9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Membuat Controller</a:t>
            </a:r>
            <a:endParaRPr/>
          </a:p>
        </p:txBody>
      </p:sp>
      <p:pic>
        <p:nvPicPr>
          <p:cNvPr id="560" name="Google Shape;560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8" cy="1786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Manual Validation</a:t>
            </a:r>
            <a:endParaRPr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menggunakan Laravel, validasi secara manual sangat tidak direkomendasikan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Misal melakukan pengecekan apakah input data berisi string kosong, atau apakah input data berupa angka, tanggal, dan lain-lain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Hal ini bisa saja kita lakukan secara manual, dan lakukan pengecekan menggunakan if statement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Namun, hal ini tidak direkomendasikan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Untungnya, Laravel menyediakan fitur untuk melakukan Validasi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9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Form Controller</a:t>
            </a:r>
            <a:endParaRPr/>
          </a:p>
        </p:txBody>
      </p:sp>
      <p:pic>
        <p:nvPicPr>
          <p:cNvPr id="566" name="Google Shape;566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247778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9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Web Routing</a:t>
            </a:r>
            <a:endParaRPr/>
          </a:p>
        </p:txBody>
      </p:sp>
      <p:pic>
        <p:nvPicPr>
          <p:cNvPr id="572" name="Google Shape;572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167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9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Test Request Validation</a:t>
            </a:r>
            <a:endParaRPr/>
          </a:p>
        </p:txBody>
      </p:sp>
      <p:pic>
        <p:nvPicPr>
          <p:cNvPr id="578" name="Google Shape;578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3839876" cy="190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Google Shape;579;p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4676" y="2006250"/>
            <a:ext cx="4846925" cy="2372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9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Error Page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9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Error Page</a:t>
            </a:r>
            <a:endParaRPr/>
          </a:p>
        </p:txBody>
      </p:sp>
      <p:sp>
        <p:nvSpPr>
          <p:cNvPr id="590" name="Google Shape;590;p9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membuat Web, dan menerima input data yang tidak valid, kadang kita ingin menampilkan error message di halaman web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dengan mudah menampilkan error dari MessageBag di Laravel Blade Template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cukup menggunakan variable $errors di Blade Template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https://laravel.com/api/10.x/Illuminate/Support/MessageBag.html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9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Alur Validation Error di Web</a:t>
            </a:r>
            <a:endParaRPr/>
          </a:p>
        </p:txBody>
      </p:sp>
      <p:sp>
        <p:nvSpPr>
          <p:cNvPr id="596" name="Google Shape;596;p9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membuat form, biasanya kita akan membuat dua halaman. Pertama GET /form untuk menampilkan form nya, dan POST /form untuk melakukan submit form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terjadi error ketika melakukan POST /form, dan terjadi error ValidationException, secara otomatis Laravel akan melakukan redirect ke halaman sebelumnya, yaitu GET /form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melakukan redirect kembali ke halaman GET /form, Laravel akan menyisipkan informasi sementara object error tersebut ke Session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Middleware ShareErrorsFromSession akan mendeteksi errors tersebut dan melakukan sharing informasi ke View sehingga kita bisa dengan mudah menggunakan variable $errors di Blade Template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10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Form Blade Template</a:t>
            </a:r>
            <a:endParaRPr/>
          </a:p>
        </p:txBody>
      </p:sp>
      <p:pic>
        <p:nvPicPr>
          <p:cNvPr id="602" name="Google Shape;602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00798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10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Login Controller</a:t>
            </a:r>
            <a:endParaRPr/>
          </a:p>
        </p:txBody>
      </p:sp>
      <p:pic>
        <p:nvPicPr>
          <p:cNvPr id="608" name="Google Shape;608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392095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10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Test Error Page</a:t>
            </a:r>
            <a:endParaRPr/>
          </a:p>
        </p:txBody>
      </p:sp>
      <p:pic>
        <p:nvPicPr>
          <p:cNvPr id="614" name="Google Shape;614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3813525" cy="216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8325" y="2006250"/>
            <a:ext cx="4695825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10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Error Directive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Laravel Validation</a:t>
            </a:r>
            <a:endParaRPr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Laravel menyediakan fitur untuk melakukan validasi menggunakan Class bernama Validator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https://laravel.com/api/10.x/Illuminate/Validation/Validator.html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Di kelas ini, kita akan fokus membahas bagaimana cara menggunakan Laravel Validation, untuk mempermudah melakukan validasi data yang diterima oleh aplikasi Laravel kita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10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Error Directive</a:t>
            </a:r>
            <a:endParaRPr/>
          </a:p>
        </p:txBody>
      </p:sp>
      <p:sp>
        <p:nvSpPr>
          <p:cNvPr id="626" name="Google Shape;626;p10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Selain menggunakan variable $errors, untuk mendapatkan error by key, kita pernah bahas di kelas Laravel Blade Template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menggunakan directive @error(key)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10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Error Directive</a:t>
            </a:r>
            <a:endParaRPr/>
          </a:p>
        </p:txBody>
      </p:sp>
      <p:pic>
        <p:nvPicPr>
          <p:cNvPr id="632" name="Google Shape;632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2" cy="2475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0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Repopulating Forms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10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Repopulating Forms</a:t>
            </a:r>
            <a:endParaRPr/>
          </a:p>
        </p:txBody>
      </p:sp>
      <p:sp>
        <p:nvSpPr>
          <p:cNvPr id="643" name="Google Shape;643;p10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melakukan submit form, lalu terjadi error validasi, kadang kita tidak ingin menghapus data sebelumnya yang sudah di input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Untungnya, ketika terjadi ValidationException, Laravel menyimpan data yang dikirim ke Session juga sementara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menggunakan method old() di Request, atau global function old di Blade template untuk mendapatkan data lama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10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</a:t>
            </a:r>
            <a:r>
              <a:rPr lang="id"/>
              <a:t>Repopulating</a:t>
            </a:r>
            <a:r>
              <a:rPr lang="id"/>
              <a:t> Forms</a:t>
            </a:r>
            <a:endParaRPr/>
          </a:p>
        </p:txBody>
      </p:sp>
      <p:pic>
        <p:nvPicPr>
          <p:cNvPr id="649" name="Google Shape;649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2" cy="2213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10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Custom Request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1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Custom Request</a:t>
            </a:r>
            <a:endParaRPr/>
          </a:p>
        </p:txBody>
      </p:sp>
      <p:sp>
        <p:nvSpPr>
          <p:cNvPr id="660" name="Google Shape;660;p11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membuat form request yang kompleks, ada baiknya kita membuat class sendiri untuk Form Request tersebut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Salah satu kelebihannya dengan membuat form request sendiri, bisa diintegrasikan dengan Laravel Validator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Hal ini membuat kode yang kita buat lebih rapi, karena data Request dan Validasi terpisah dari kode Controller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1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Form Request</a:t>
            </a:r>
            <a:endParaRPr/>
          </a:p>
        </p:txBody>
      </p:sp>
      <p:sp>
        <p:nvSpPr>
          <p:cNvPr id="666" name="Google Shape;666;p11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membuat Form Request sendiri, kita bisa menggunakan perintah :</a:t>
            </a:r>
            <a:br>
              <a:rPr lang="id"/>
            </a:br>
            <a:r>
              <a:rPr lang="id"/>
              <a:t>php artisan make:request NamaFormRequest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Walaupun namanya Form Request, namun sebenarnya kita tetap bisa menggunakannya ketika misal kita ingin menerima data dalam bentuk JSON misalnya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11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Membuat Login Request</a:t>
            </a:r>
            <a:endParaRPr/>
          </a:p>
        </p:txBody>
      </p:sp>
      <p:pic>
        <p:nvPicPr>
          <p:cNvPr id="672" name="Google Shape;672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1682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11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FormRequest Class</a:t>
            </a:r>
            <a:endParaRPr/>
          </a:p>
        </p:txBody>
      </p:sp>
      <p:sp>
        <p:nvSpPr>
          <p:cNvPr id="678" name="Google Shape;678;p113"/>
          <p:cNvSpPr txBox="1"/>
          <p:nvPr>
            <p:ph idx="1" type="body"/>
          </p:nvPr>
        </p:nvSpPr>
        <p:spPr>
          <a:xfrm>
            <a:off x="729450" y="2078875"/>
            <a:ext cx="7688700" cy="27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Form Request adalah class turunan dari FormRequest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https://laravel.com/api/10.x/Illuminate/Foundation/Http/FormRequest.html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menambahkan Rule untuk validasi, kita bisa menggunakan method rules()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menambahkan Additional Validator setelah validasi, kita bisa gunakan method after()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ingin berhenti melakukan validasi, setelah terdapat satu attribute yang error, kita bisa gunakan property $stopOnFirstFailure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ingin mengubah halaman redirect ketika terjadi ValidationException, kita bisa gunakan property $redirect (URL) atau $redirectRoute (Route)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ingin menambahkan authentication sebelum melakukan Validasi, kita bisa menggunakan method authorize()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mengubah default message, kita bisa menggunakan method messages()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mengubah default nama attribute, kita bisa menggunakan method attributes()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Project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1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Login Request (1)</a:t>
            </a:r>
            <a:endParaRPr/>
          </a:p>
        </p:txBody>
      </p:sp>
      <p:pic>
        <p:nvPicPr>
          <p:cNvPr id="684" name="Google Shape;684;p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538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1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Form Controller</a:t>
            </a:r>
            <a:endParaRPr/>
          </a:p>
        </p:txBody>
      </p:sp>
      <p:pic>
        <p:nvPicPr>
          <p:cNvPr id="690" name="Google Shape;690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128387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1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Before dan After Validation</a:t>
            </a:r>
            <a:endParaRPr/>
          </a:p>
        </p:txBody>
      </p:sp>
      <p:sp>
        <p:nvSpPr>
          <p:cNvPr id="696" name="Google Shape;696;p1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kita ingin melakukan sesuatu sebelum melakukan validasi, misal membersihkan data yang tidak dibutuhkan, kita bisa menggunakan method prepareForValidation()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Sedangkan jika kita ingin melakukan sesuai sesudah validasi, kita bisa menggunakan method passedValidation()</a:t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Before dan After Validation</a:t>
            </a:r>
            <a:endParaRPr/>
          </a:p>
        </p:txBody>
      </p:sp>
      <p:pic>
        <p:nvPicPr>
          <p:cNvPr id="702" name="Google Shape;702;p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846839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11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1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  <p:sp>
        <p:nvSpPr>
          <p:cNvPr id="713" name="Google Shape;713;p1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Laravel RESTful API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Perbanyak studi kasus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Fitur-Fitur Laravel Lainnya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