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5.xml"/><Relationship Id="rId55" Type="http://schemas.openxmlformats.org/officeDocument/2006/relationships/font" Target="fonts/Lato-bold.fntdata"/><Relationship Id="rId10" Type="http://schemas.openxmlformats.org/officeDocument/2006/relationships/slide" Target="slides/slide4.xml"/><Relationship Id="rId54" Type="http://schemas.openxmlformats.org/officeDocument/2006/relationships/font" Target="fonts/Lato-regular.fntdata"/><Relationship Id="rId13" Type="http://schemas.openxmlformats.org/officeDocument/2006/relationships/slide" Target="slides/slide7.xml"/><Relationship Id="rId57" Type="http://schemas.openxmlformats.org/officeDocument/2006/relationships/font" Target="fonts/Lato-boldItalic.fntdata"/><Relationship Id="rId12" Type="http://schemas.openxmlformats.org/officeDocument/2006/relationships/slide" Target="slides/slide6.xml"/><Relationship Id="rId56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c711ee58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c711ee58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c711ee58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c711ee58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c711ee58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c711ee58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c711ee58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c711ee58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c711ee58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c711ee58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c711ee58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c711ee58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c711ee58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c711ee58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c711ee58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c711ee58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c711ee58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c711ee58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c711ee58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c711ee58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c711ee589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c711ee589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c711ee58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c711ee58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c711ee58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c711ee58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c711ee589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c711ee589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c711ee58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5c711ee58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c711ee58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c711ee58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c711ee58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c711ee58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711ee58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c711ee58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c711ee58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c711ee58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c711ee58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5c711ee58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c711ee58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c711ee58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c711ee589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c711ee589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c711ee58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5c711ee58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5c711ee58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5c711ee58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c711ee58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c711ee58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c711ee58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c711ee58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c711ee58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c711ee58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c711ee58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c711ee58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c711ee58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5c711ee58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c711ee58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5c711ee58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c711ee58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5c711ee58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c711ee58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c711ee58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c711ee589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c711ee589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c711ee58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c711ee58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5c711ee58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5c711ee58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c711ee58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5c711ee58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5c711ee58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5c711ee58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c711ee5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c711ee5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c711ee58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c711ee58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c711ee5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c711ee5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c711ee5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c711ee5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c711ee58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c711ee5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RESTful API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Contact Management Requirement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Contact Data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First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Last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Phone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Contact API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Create Contact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Update Contact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Get Contact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Search Contact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Remove Contact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Address Management Requirement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Contact Address Data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Street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Province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Country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Postal Code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Address API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Create Address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Update Address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Get Address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List Address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Remove Address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composer create-project laravel/laravel=v10.2.5 belajar-laravel-restful-api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 API Spec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Contact API Spec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Address API Spec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Setup Database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Setup Database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 database belajar_laravel_restful_api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Konfigurasi di project Laravel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 Model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Contact Model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Address Model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Register User API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Login User API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Get User API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Update User API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Logout User API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Create Contact API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Get Contact API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Update Contact API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Remove Contact API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Search Contact API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Create Address API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Get Address API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Update Address API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Remove Address 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PHP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MySQL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OpenAPI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Eloquent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Eloquent API Resource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 Address API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Manual Test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Belajar Fitur Laravel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Perbanyak studi kasus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Requirement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Requirement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kelas ini, kita akan coba membuat RESTful API untuk Contact Management, dimana RESTful API yang akan kita buat memiliki fitur sebagai berikut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User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Contact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Address Management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 Management Requirement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 Data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Username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Password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Token (Session Login)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 API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Register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Login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Update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Get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Logout User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