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y="5143500" cx="9144000"/>
  <p:notesSz cx="6858000" cy="9144000"/>
  <p:embeddedFontLst>
    <p:embeddedFont>
      <p:font typeface="Raleway"/>
      <p:regular r:id="rId53"/>
      <p:bold r:id="rId54"/>
      <p:italic r:id="rId55"/>
      <p:boldItalic r:id="rId56"/>
    </p:embeddedFont>
    <p:embeddedFont>
      <p:font typeface="Lat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E10F54-57C1-4DD0-AB36-8AF54B337AA1}">
  <a:tblStyle styleId="{7EE10F54-57C1-4DD0-AB36-8AF54B337A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Lato-bold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font" Target="fonts/Raleway-regular.fntdata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Raleway-italic.fntdata"/><Relationship Id="rId10" Type="http://schemas.openxmlformats.org/officeDocument/2006/relationships/slide" Target="slides/slide3.xml"/><Relationship Id="rId54" Type="http://schemas.openxmlformats.org/officeDocument/2006/relationships/font" Target="fonts/Raleway-bold.fntdata"/><Relationship Id="rId13" Type="http://schemas.openxmlformats.org/officeDocument/2006/relationships/slide" Target="slides/slide6.xml"/><Relationship Id="rId57" Type="http://schemas.openxmlformats.org/officeDocument/2006/relationships/font" Target="fonts/Lato-regular.fntdata"/><Relationship Id="rId12" Type="http://schemas.openxmlformats.org/officeDocument/2006/relationships/slide" Target="slides/slide5.xml"/><Relationship Id="rId56" Type="http://schemas.openxmlformats.org/officeDocument/2006/relationships/font" Target="fonts/Raleway-boldItalic.fntdata"/><Relationship Id="rId15" Type="http://schemas.openxmlformats.org/officeDocument/2006/relationships/slide" Target="slides/slide8.xml"/><Relationship Id="rId59" Type="http://schemas.openxmlformats.org/officeDocument/2006/relationships/font" Target="fonts/Lato-italic.fntdata"/><Relationship Id="rId14" Type="http://schemas.openxmlformats.org/officeDocument/2006/relationships/slide" Target="slides/slide7.xml"/><Relationship Id="rId58" Type="http://schemas.openxmlformats.org/officeDocument/2006/relationships/font" Target="fonts/Lato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b8bcf01ad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b8bcf01ad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b8bcf01ad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ab8bcf01ad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b8bcf01ad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ab8bcf01ad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b8bcf01ad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ab8bcf01ad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b8bcf01ad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ab8bcf01ad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b8bcf01ad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b8bcf01ad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ab8bcf01ad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ab8bcf01ad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b8bcf01ad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ab8bcf01ad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b8bcf01ad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b8bcf01ad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b8bcf01ad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ab8bcf01ad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b8bcf01a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b8bcf01a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ab8bcf01ad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ab8bcf01ad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ab8bcf01ad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ab8bcf01ad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b8bcf01ad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b8bcf01ad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b8bcf01ad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ab8bcf01ad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b8bcf01ad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ab8bcf01ad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b8bcf01ad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ab8bcf01ad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ab8bcf01ad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ab8bcf01ad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b8bcf01ad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b8bcf01ad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ab8bcf01ad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ab8bcf01ad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b8bcf01ad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ab8bcf01ad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b8bcf01a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b8bcf01a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ab8bcf01a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ab8bcf01a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ab8bcf01ad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ab8bcf01ad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ab8bcf01ad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ab8bcf01ad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ab8bcf01ad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ab8bcf01ad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ab8bcf01ad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ab8bcf01ad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ab8bcf01ad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ab8bcf01ad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ab8bcf01ad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ab8bcf01ad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ab8bcf01ad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ab8bcf01ad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ab8bcf01ad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ab8bcf01ad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ab8bcf01ad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ab8bcf01ad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b8bcf01ad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b8bcf01ad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ab8bcf01ad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ab8bcf01ad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ab8bcf01ad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ab8bcf01ad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ab8bcf01ad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ab8bcf01ad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ab8bcf01ad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ab8bcf01ad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ab8bcf01ad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ab8bcf01ad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ab8bcf01ad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ab8bcf01ad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b8bcf01ad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b8bcf01a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b8bcf01ad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b8bcf01ad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b8bcf01ad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b8bcf01ad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b8bcf01ad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b8bcf01ad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b8bcf01ad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b8bcf01ad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guzzle/guzzl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laravel.com/api/10.x/Illuminate/Http/Client/Respons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www.linkedin.com/company/programmer-zaman-now/" TargetMode="External"/><Relationship Id="rId9" Type="http://schemas.openxmlformats.org/officeDocument/2006/relationships/hyperlink" Target="https://tiktok.com/@programmerzamannow" TargetMode="External"/><Relationship Id="rId5" Type="http://schemas.openxmlformats.org/officeDocument/2006/relationships/hyperlink" Target="https://facebook.com/ProgrammerZamanNow" TargetMode="External"/><Relationship Id="rId6" Type="http://schemas.openxmlformats.org/officeDocument/2006/relationships/hyperlink" Target="https://www.instagram.com/programmerzamannow" TargetMode="External"/><Relationship Id="rId7" Type="http://schemas.openxmlformats.org/officeDocument/2006/relationships/hyperlink" Target="https://www.youtube.com/c/ProgrammerZamanNow" TargetMode="External"/><Relationship Id="rId8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laravel.com/api/10.x/Illuminate/Support/Facades/Htt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Laravel HTTP Client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Guzzle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HTTP Client secara low level menggunakan Guzzle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Guzzle adalah salah satu library HTTP Client untuk PHP yang sangat populer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tidak perlu mengerti Guzzle jika ingin menggunakan Laravel HTTP Client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https://github.com/guzzle/guzzle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HTTP Method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HTTP Method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melakukan request HTTP, hal yang pasti kita tentukan adalah jenis HTTP Method yang akan kita lakukan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Http Facade sangat mudah digunakan, untuk mengirim request HTTP, kita cukup gunakan nama function sesuai dengan nama HTTP Method nya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Http Facade Function</a:t>
            </a:r>
            <a:endParaRPr/>
          </a:p>
        </p:txBody>
      </p:sp>
      <p:graphicFrame>
        <p:nvGraphicFramePr>
          <p:cNvPr id="234" name="Google Shape;234;p37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{7EE10F54-57C1-4DD0-AB36-8AF54B337AA1}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Http 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get(url)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HTTP GET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post(url)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HTTP POST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put(url)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HTTP 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patch(url)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HTTP PATCH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delete(url)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HTTP DELETE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head(url)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HTTP HEAD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Http Method</a:t>
            </a:r>
            <a:endParaRPr/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42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Response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Response</a:t>
            </a:r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Setiap kita menggunakan function http method di Facade Http, maka akan menghasilkan object Response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melihat informasi dari HTTP Response pada object Response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https://laravel.com/api/10.x/Illuminate/Http/Client/Response.html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Response</a:t>
            </a:r>
            <a:endParaRPr/>
          </a:p>
        </p:txBody>
      </p:sp>
      <p:pic>
        <p:nvPicPr>
          <p:cNvPr id="257" name="Google Shape;2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0581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Query Parameter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Query Parameter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menambahkan query parameter ke request HTTP yang akan kita lakukan, kita bisa menggunakan function withQueryParameters(array)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12+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Query Parameters</a:t>
            </a:r>
            <a:endParaRPr/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8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Header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Header</a:t>
            </a:r>
            <a:endParaRPr/>
          </a:p>
        </p:txBody>
      </p:sp>
      <p:sp>
        <p:nvSpPr>
          <p:cNvPr id="285" name="Google Shape;285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menambahkan header ke request HTTP yang akan kita lakukan, kita bisa menggunakan function withHeaders(array)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Header</a:t>
            </a:r>
            <a:endParaRPr/>
          </a:p>
        </p:txBody>
      </p:sp>
      <p:pic>
        <p:nvPicPr>
          <p:cNvPr id="291" name="Google Shape;29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08992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Cookie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Cookie</a:t>
            </a:r>
            <a:endParaRPr/>
          </a:p>
        </p:txBody>
      </p:sp>
      <p:sp>
        <p:nvSpPr>
          <p:cNvPr id="302" name="Google Shape;302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menambahkan cookie ke request HTTP yang akan kita lakukan, kita bisa menggunakan function withCookies(array, domain)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Cookie</a:t>
            </a:r>
            <a:endParaRPr/>
          </a:p>
        </p:txBody>
      </p:sp>
      <p:pic>
        <p:nvPicPr>
          <p:cNvPr id="308" name="Google Shape;30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41537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Form Post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Form Post</a:t>
            </a:r>
            <a:endParaRPr/>
          </a:p>
        </p:txBody>
      </p:sp>
      <p:sp>
        <p:nvSpPr>
          <p:cNvPr id="319" name="Google Shape;319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mengirim request dalam bentuk Form Request, kita bisa menggunakan function asForm(), lalu datanya dikirim ketika kita menggunakan function post(url, form)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Form Post</a:t>
            </a:r>
            <a:endParaRPr/>
          </a:p>
        </p:txBody>
      </p:sp>
      <p:pic>
        <p:nvPicPr>
          <p:cNvPr id="325" name="Google Shape;32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818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Linkedin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https://www.linkedin.com/company/programmer-zaman-now/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5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6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7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8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Tiktok : </a:t>
            </a:r>
            <a:r>
              <a:rPr lang="id" u="sng">
                <a:solidFill>
                  <a:schemeClr val="hlink"/>
                </a:solidFill>
                <a:hlinkClick r:id="rId9"/>
              </a:rPr>
              <a:t>https://tiktok.com/@programmerzamannow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Multipart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Multipart</a:t>
            </a:r>
            <a:endParaRPr/>
          </a:p>
        </p:txBody>
      </p:sp>
      <p:sp>
        <p:nvSpPr>
          <p:cNvPr id="336" name="Google Shape;336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mengirim HTTP Request jenis Multipart, seperti upload file, kita bisa menggunakan function asMultipart()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Lalu untuk mengirim file, kita bisa gunakan function attach(key, content, name)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untuk data bukan file, kita bisa gunakan cara seperti Form Post menggunakan post(url, form)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Multipart</a:t>
            </a:r>
            <a:endParaRPr/>
          </a:p>
        </p:txBody>
      </p:sp>
      <p:pic>
        <p:nvPicPr>
          <p:cNvPr id="342" name="Google Shape;34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771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JSON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JSON</a:t>
            </a:r>
            <a:endParaRPr/>
          </a:p>
        </p:txBody>
      </p:sp>
      <p:sp>
        <p:nvSpPr>
          <p:cNvPr id="353" name="Google Shape;353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mengirim request dalam bentuk JSON, kita bisa menggunakan function asJson()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Data JSON bisa dikirim di parameter body milik post(url, body), put(url, body) atau patch(url, body)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JSON</a:t>
            </a:r>
            <a:endParaRPr/>
          </a:p>
        </p:txBody>
      </p:sp>
      <p:pic>
        <p:nvPicPr>
          <p:cNvPr id="359" name="Google Shape;35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2696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Timeout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Timeout</a:t>
            </a:r>
            <a:endParaRPr/>
          </a:p>
        </p:txBody>
      </p:sp>
      <p:sp>
        <p:nvSpPr>
          <p:cNvPr id="370" name="Google Shape;370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melakukan request, kadang ada baiknya kita menentukan waktu timeout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Timeout adalah waktu menyerah ketika menunggu response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biasanya dilakukan agar aplikasi kita response nya tidak terlalu lambat, karena harus menunggu response dari aplikasi lain yang terlalu lama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gunakan function timeout(second) untuk menentukan berapa lama waktu timeout nya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Timeout</a:t>
            </a:r>
            <a:endParaRPr/>
          </a:p>
        </p:txBody>
      </p:sp>
      <p:pic>
        <p:nvPicPr>
          <p:cNvPr id="376" name="Google Shape;37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969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Retry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Kelas PHP dari Programmer Zaman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RESTful API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Retry</a:t>
            </a:r>
            <a:endParaRPr/>
          </a:p>
        </p:txBody>
      </p:sp>
      <p:sp>
        <p:nvSpPr>
          <p:cNvPr id="387" name="Google Shape;387;p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HTTP Client juga memiliki fitur untuk melakukan retry, jadi misal ketika terjadi error, kita bisa meminta HTTP Client untuk melakukan retry menggunakan function retry(times, sleep)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Ketika kita tambahkan informasi retry, secara otomatis Laravel HTTP Client akan mencoba melakukan request lagi sejumlah total times yang kita tentukan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Retry</a:t>
            </a:r>
            <a:endParaRPr/>
          </a:p>
        </p:txBody>
      </p:sp>
      <p:pic>
        <p:nvPicPr>
          <p:cNvPr id="393" name="Google Shape;39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06805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Throw Error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Throw Error</a:t>
            </a:r>
            <a:endParaRPr/>
          </a:p>
        </p:txBody>
      </p:sp>
      <p:sp>
        <p:nvSpPr>
          <p:cNvPr id="404" name="Google Shape;404;p6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HTTP Client, ketika mendapatkan response dengan status code bukan 2xx, dia tidak akan throw 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Namun, jika kita ingin menjadikan ketika mendapat response 4xx (client error) atau 5xx (server error), kita bisa menggunakan function throw() pada Response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error, maka akan mengembalikan error </a:t>
            </a:r>
            <a:r>
              <a:rPr lang="id"/>
              <a:t>RequestException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Throw Error</a:t>
            </a:r>
            <a:endParaRPr/>
          </a:p>
        </p:txBody>
      </p:sp>
      <p:pic>
        <p:nvPicPr>
          <p:cNvPr id="410" name="Google Shape;41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370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Penutup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composer create-project laravel/laravel=v10.2.9 belajar-laravel-http-client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HTTP Client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HTTP Client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memiliki fitur bernama HTTP Client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Fitur ini digunakan untuk mempermudah kita melakukan request HTTP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Http Facade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 fitur HTTP Client di Laravel, kita bisa menggunakan Facade Http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sekali method yang bisa kita gunakan ketika menggunakan Facade Http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https://laravel.com/api/10.x/Illuminate/Support/Facades/Http.html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