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y="5143500" cx="9144000"/>
  <p:notesSz cx="6858000" cy="9144000"/>
  <p:embeddedFontLst>
    <p:embeddedFont>
      <p:font typeface="Raleway"/>
      <p:regular r:id="rId87"/>
      <p:bold r:id="rId88"/>
      <p:italic r:id="rId89"/>
      <p:boldItalic r:id="rId90"/>
    </p:embeddedFont>
    <p:embeddedFont>
      <p:font typeface="Lato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Raleway-bold.fntdata"/><Relationship Id="rId43" Type="http://schemas.openxmlformats.org/officeDocument/2006/relationships/slide" Target="slides/slide37.xml"/><Relationship Id="rId87" Type="http://schemas.openxmlformats.org/officeDocument/2006/relationships/font" Target="fonts/Raleway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Raleway-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94" Type="http://schemas.openxmlformats.org/officeDocument/2006/relationships/font" Target="fonts/Lato-boldItalic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Lato-regular.fntdata"/><Relationship Id="rId90" Type="http://schemas.openxmlformats.org/officeDocument/2006/relationships/font" Target="fonts/Raleway-boldItalic.fntdata"/><Relationship Id="rId93" Type="http://schemas.openxmlformats.org/officeDocument/2006/relationships/font" Target="fonts/Lato-italic.fntdata"/><Relationship Id="rId92" Type="http://schemas.openxmlformats.org/officeDocument/2006/relationships/font" Target="fonts/Lato-bold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199b39d11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199b39d1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199b39d1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199b39d1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199b39d1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199b39d1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199b39d1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199b39d1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199b39d1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199b39d1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199b39d1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199b39d1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199b39d1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199b39d1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199b39d1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199b39d1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199b39d1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199b39d1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199b39d1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199b39d1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199b39d1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199b39d1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199b39d1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199b39d1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199b39d1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199b39d1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199b39d1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199b39d1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199b39d1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199b39d1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199b39d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3199b39d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199b39d1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199b39d1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199b39d1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3199b39d1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199b39d1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199b39d1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199b39d1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199b39d1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199b39d1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3199b39d1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199b39d1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199b39d1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199b39d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199b39d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199b39d1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199b39d1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199b39d1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199b39d1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199b39d1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199b39d1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199b39d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199b39d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199b39d1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199b39d1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199b39d1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199b39d1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199b39d1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199b39d1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199b39d1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3199b39d1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3199b39d1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3199b39d1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199b39d11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199b39d11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199b39d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199b39d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199b39d1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3199b39d1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199b39d11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3199b39d11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199b39d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3199b39d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199b39d11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199b39d11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199b39d1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199b39d1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199b39d11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199b39d1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199b39d11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3199b39d11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3199b39d1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3199b39d1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199b39d1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3199b39d1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199b39d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199b39d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199b39d11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3199b39d11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3199b39d1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3199b39d1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3199b39d11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3199b39d11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199b39d1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3199b39d1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3199b39d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3199b39d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3199b39d11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3199b39d11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3199b39d11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3199b39d11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3199b39d11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3199b39d11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199b39d1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199b39d1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199b39d1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3199b39d1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199b39d1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199b39d1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3199b39d1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3199b39d1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3199b39d11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3199b39d11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199b39d1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199b39d1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3199b39d11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3199b39d11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3199b39d1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3199b39d1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3199b39d11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3199b39d11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3199b39d1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3199b39d1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3199b39d11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3199b39d11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3199b39d11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3199b39d11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3199b39d11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3199b39d11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199b39d1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199b39d1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3199b39d11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3199b39d11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3199b39d11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3199b39d11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3199b39d1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3199b39d1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3199b39d11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3199b39d11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3199b39d11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3199b39d11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3199b39d11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3199b39d11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3199b39d11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3199b39d11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3199b39d11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3199b39d11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3199b39d11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3199b39d11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3199b39d1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3199b39d1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199b39d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199b39d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3199b39d1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3199b39d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199b39d1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199b39d1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laravel.com/api/10.x/Illuminate/Http/Resources/Json/AnonymousResourceCollection.ht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Eloquent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Resource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Database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database di MySQL dengan nama :</a:t>
            </a:r>
            <a:br>
              <a:rPr lang="id"/>
            </a:br>
            <a:r>
              <a:rPr lang="id"/>
              <a:t>belajar_laravel_eloquent_api_resource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 database tersebut di project yang sudah dibuat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Model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model Category dan Product, dimana Category memiliki relasi one to many ke Product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Model 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5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Migration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521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2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Product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10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Migration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2054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</a:t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974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Relation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34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Resource merupakan representasi dari cara melakukan transformasi dari Model menjadi Array / JSON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Resource, kita bisa menggunakan perintah :</a:t>
            </a:r>
            <a:br>
              <a:rPr lang="id"/>
            </a:br>
            <a:r>
              <a:rPr lang="id"/>
              <a:t>php artisan make:resource NamaResource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Resource adalah class turunan dari class JsonResource, dan kita perlu mengubah implementasi dari method toArray 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Resource</a:t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300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 Resource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Resource adalah representasi dari single object data yang ingin kita transform menjadi Array /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data attribute di model, bisa kita akses menggunakan $this, hal ini karena Resource akan melakukan proxy call ke model yang sedang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resource dibuat, kita bisa kembalikan di Controller atau di Route, dan Laravel secara otomatis mengerti bahwa response ini berupa Resource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Resource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6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Routes</a:t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75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Seed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336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Test</a:t>
            </a:r>
            <a:endParaRPr/>
          </a:p>
        </p:txBody>
      </p:sp>
      <p:pic>
        <p:nvPicPr>
          <p:cNvPr id="316" name="Google Shape;3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9270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Wrap Attribute</a:t>
            </a:r>
            <a:endParaRPr/>
          </a:p>
        </p:txBody>
      </p:sp>
      <p:sp>
        <p:nvSpPr>
          <p:cNvPr id="322" name="Google Shape;322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data JSON yang kita kembalikan dalam method toArray() akan di wrap dalam attribute bernama “data”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ubah nama attribute di JSON nya, kita bisa ubah menggunakan attribute $wrap di Resource nya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Collection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Collection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Resource yang sudah kita buat, bisa kita gunakan untuk menampilkan data multiple object atau dalam bentuk JSON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static method collection() ketika membuat Resource nya, dan gunakan parameter berisi data collection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Collection</a:t>
            </a: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20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Resource Collection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1759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Resource Collection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Collection</a:t>
            </a:r>
            <a:endParaRPr/>
          </a:p>
        </p:txBody>
      </p:sp>
      <p:sp>
        <p:nvSpPr>
          <p:cNvPr id="356" name="Google Shape;356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ingin membuat class Resource Collection secara manual, tanpa menggunakan Resource Class yang sudah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kita bisa membuat Resource, namun menggunakan tambahan parameter --collection :</a:t>
            </a:r>
            <a:br>
              <a:rPr lang="id"/>
            </a:br>
            <a:r>
              <a:rPr lang="id"/>
              <a:t>php artisan make:resource NamaCollection --collection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class Resource adalah turunan dari class ResourceCollection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mengambil informasi collection nya, kita bisa menggunakan attribute $collection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Collection</a:t>
            </a:r>
            <a:endParaRPr/>
          </a:p>
        </p:txBody>
      </p:sp>
      <p:pic>
        <p:nvPicPr>
          <p:cNvPr id="362" name="Google Shape;3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3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49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Resource Collection</a:t>
            </a:r>
            <a:endParaRPr/>
          </a:p>
        </p:txBody>
      </p:sp>
      <p:pic>
        <p:nvPicPr>
          <p:cNvPr id="374" name="Google Shape;3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8782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Nested Resource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Nested Resource</a:t>
            </a:r>
            <a:endParaRPr/>
          </a:p>
        </p:txBody>
      </p:sp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Resource, contoh pada Resource Collection, kita juga bisa menggunakan Resource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method toArray() akan dikonversi menjadi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kita bisa menggunakan Resource lain jika kita mau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MySQL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Simple Resource</a:t>
            </a:r>
            <a:endParaRPr/>
          </a:p>
        </p:txBody>
      </p:sp>
      <p:pic>
        <p:nvPicPr>
          <p:cNvPr id="391" name="Google Shape;3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Collection</a:t>
            </a:r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0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Nested Resource</a:t>
            </a:r>
            <a:endParaRPr/>
          </a:p>
        </p:txBody>
      </p:sp>
      <p:pic>
        <p:nvPicPr>
          <p:cNvPr id="403" name="Google Shape;4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217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</a:t>
            </a:r>
            <a:endParaRPr/>
          </a:p>
        </p:txBody>
      </p:sp>
      <p:sp>
        <p:nvSpPr>
          <p:cNvPr id="414" name="Google Shape;414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data JSON yang dibuat oleh Resource akan disimpan dalam attribute “data”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menggantinya, kita bisa ubah attribute $wrap di Resource dengan nama attribute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jika dalam toArray() kita mengembalikan array yang terdapat attribute sama dengan $wrap, maka data JSON tidak akan di wrap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Resource</a:t>
            </a:r>
            <a:endParaRPr/>
          </a:p>
        </p:txBody>
      </p:sp>
      <p:pic>
        <p:nvPicPr>
          <p:cNvPr id="420" name="Google Shape;42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724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Seed</a:t>
            </a:r>
            <a:endParaRPr/>
          </a:p>
        </p:txBody>
      </p:sp>
      <p:pic>
        <p:nvPicPr>
          <p:cNvPr id="426" name="Google Shape;42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743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145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438" name="Google Shape;43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5504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 Collection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Laravel Eloquent API Resource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 Collection</a:t>
            </a:r>
            <a:endParaRPr/>
          </a:p>
        </p:txBody>
      </p:sp>
      <p:sp>
        <p:nvSpPr>
          <p:cNvPr id="449" name="Google Shape;449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Khusus untuk mengubah attribute $wrap untuk Collection, kita tidak bisa menggunakan NamaResource::collection(), hal ini karena kode tersebut sebenarnya akan membuat object AnonymousResourceCollection, bukan menggunakan Resource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https://laravel.com/api/10.x/Illuminate/Http/Resources/Json/AnonymousResourceCollection.html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hasil result JSON di ResourceCollection.toArray() mengandung attribute yang terdapat di $wrap, maka Laravel tidak akan melakukan wrap, namun jika tidak ada, maka akan melakukan wrap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Collection</a:t>
            </a:r>
            <a:endParaRPr/>
          </a:p>
        </p:txBody>
      </p:sp>
      <p:pic>
        <p:nvPicPr>
          <p:cNvPr id="455" name="Google Shape;4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2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461" name="Google Shape;46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41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467" name="Google Shape;46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5697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Pagination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Pagination</a:t>
            </a:r>
            <a:endParaRPr/>
          </a:p>
        </p:txBody>
      </p:sp>
      <p:sp>
        <p:nvSpPr>
          <p:cNvPr id="478" name="Google Shape;478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mengirim data Pagination ke dalam Resource Collection, secara otomatis Laravel akan menambahkan informasi link dan juga meta (paging) secara otomatis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links berisi informasi link menuju page sebelum dan setelahnya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meta berisi informasi paging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484" name="Google Shape;48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1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Pagination Test</a:t>
            </a:r>
            <a:endParaRPr/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68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Metadata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Metadata</a:t>
            </a:r>
            <a:endParaRPr/>
          </a:p>
        </p:txBody>
      </p:sp>
      <p:sp>
        <p:nvSpPr>
          <p:cNvPr id="501" name="Google Shape;501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ingin menambahkan attribute tambahan selain “data”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attribute tambahan yang statis, kita bisa tambahkan di Resource dengan meng-override properties $additional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Eloquent API Resource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kelas Laravel Eloquent, kita sudah belajar bagaimana cara melakukan proses Serialization untuk mengubah object Model menjadi data Array / JSON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pada kasus tertentu, kita sering membuat jenis format Array / JSON yang berbeda-beda menggunakan Model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misal menggunakan attribute yang berbeda antara Array / JSON, dan attribute yang terdapat di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Eloquent memiliki fitur bernama API Resource, yang bisa digunakan untuk melakukan transformasi dari data Model menjadi Array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Debug Resource</a:t>
            </a:r>
            <a:endParaRPr/>
          </a:p>
        </p:txBody>
      </p:sp>
      <p:pic>
        <p:nvPicPr>
          <p:cNvPr id="507" name="Google Shape;50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008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513" name="Google Shape;51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37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519" name="Google Shape;5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76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Parameter Dinamis</a:t>
            </a:r>
            <a:endParaRPr/>
          </a:p>
        </p:txBody>
      </p:sp>
      <p:sp>
        <p:nvSpPr>
          <p:cNvPr id="525" name="Google Shape;525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butuh tambahan additional parameter yang dinamis, kita bisa langsung saja buat di dalam toArray()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penting adalah ada attribute yang sama dengan $wrap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Debug Resource</a:t>
            </a:r>
            <a:endParaRPr/>
          </a:p>
        </p:txBody>
      </p:sp>
      <p:pic>
        <p:nvPicPr>
          <p:cNvPr id="531" name="Google Shape;53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0934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537" name="Google Shape;53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13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Conditional Attributes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Conditional Attribute</a:t>
            </a:r>
            <a:endParaRPr/>
          </a:p>
        </p:txBody>
      </p:sp>
      <p:sp>
        <p:nvSpPr>
          <p:cNvPr id="548" name="Google Shape;548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beberapa kasus, ketika kita mengakses relation pada model di Resource, secara otomatis Laravel akan melakukan query ke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hal ini berbahaya kalo ternyata relasinya sangat banyak, sehingga ketika mengubah menjadi JSON, akan sangat lambat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melakukan pengecekan conditional attribute, bisa kita gunakan untuk pengecekan boolean ataupun relasi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Conditional Method</a:t>
            </a:r>
            <a:endParaRPr/>
          </a:p>
        </p:txBody>
      </p:sp>
      <p:sp>
        <p:nvSpPr>
          <p:cNvPr id="554" name="Google Shape;554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pengecekan kondisi, kita bisa gunakan method berikut di 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when(boolean, value, 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whenHas(attribute, 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whenNotNull(attribute)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mergeWhen(boolean, array)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whenLoaded(relation)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Resource</a:t>
            </a:r>
            <a:endParaRPr/>
          </a:p>
        </p:txBody>
      </p:sp>
      <p:pic>
        <p:nvPicPr>
          <p:cNvPr id="560" name="Google Shape;5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211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 Product</a:t>
            </a:r>
            <a:endParaRPr/>
          </a:p>
        </p:txBody>
      </p:sp>
      <p:pic>
        <p:nvPicPr>
          <p:cNvPr id="566" name="Google Shape;56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73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572" name="Google Shape;57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5038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Response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Response</a:t>
            </a:r>
            <a:endParaRPr/>
          </a:p>
        </p:txBody>
      </p:sp>
      <p:sp>
        <p:nvSpPr>
          <p:cNvPr id="583" name="Google Shape;583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method toArray() terdapat parameter Request, yang artinya kita bisa mengambil informasi pada HTTP Request jika dibutuhkan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Resource juga memiliki method withResponse() yang bisa kita override untuk mengubah Http Response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Collection Response</a:t>
            </a:r>
            <a:endParaRPr/>
          </a:p>
        </p:txBody>
      </p:sp>
      <p:pic>
        <p:nvPicPr>
          <p:cNvPr id="589" name="Google Shape;58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6545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Collection Test</a:t>
            </a:r>
            <a:endParaRPr/>
          </a:p>
        </p:txBody>
      </p:sp>
      <p:pic>
        <p:nvPicPr>
          <p:cNvPr id="595" name="Google Shape;59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561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Method</a:t>
            </a:r>
            <a:endParaRPr/>
          </a:p>
        </p:txBody>
      </p:sp>
      <p:sp>
        <p:nvSpPr>
          <p:cNvPr id="601" name="Google Shape;601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saat membuat Resource object, terdapat method response() yang bisa kita gunakan juga untuk memanipulasi data response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 Product</a:t>
            </a:r>
            <a:endParaRPr/>
          </a:p>
        </p:txBody>
      </p:sp>
      <p:pic>
        <p:nvPicPr>
          <p:cNvPr id="607" name="Google Shape;60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195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Product</a:t>
            </a:r>
            <a:endParaRPr/>
          </a:p>
        </p:txBody>
      </p:sp>
      <p:pic>
        <p:nvPicPr>
          <p:cNvPr id="613" name="Google Shape;61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879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composer create-project laravel/laravel=v10.2.5 belajar-laravel-eloquent-api-resource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624" name="Google Shape;624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RESTful 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