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embeddedFontLst>
    <p:embeddedFont>
      <p:font typeface="Raleway"/>
      <p:regular r:id="rId71"/>
      <p:bold r:id="rId72"/>
      <p:italic r:id="rId73"/>
      <p:boldItalic r:id="rId74"/>
    </p:embeddedFont>
    <p:embeddedFont>
      <p:font typeface="Lat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aleway-italic.fntdata"/><Relationship Id="rId72" Type="http://schemas.openxmlformats.org/officeDocument/2006/relationships/font" Target="fonts/Raleway-bold.fntdata"/><Relationship Id="rId31" Type="http://schemas.openxmlformats.org/officeDocument/2006/relationships/slide" Target="slides/slide25.xml"/><Relationship Id="rId75" Type="http://schemas.openxmlformats.org/officeDocument/2006/relationships/font" Target="fonts/Lato-regular.fntdata"/><Relationship Id="rId30" Type="http://schemas.openxmlformats.org/officeDocument/2006/relationships/slide" Target="slides/slide24.xml"/><Relationship Id="rId74" Type="http://schemas.openxmlformats.org/officeDocument/2006/relationships/font" Target="fonts/Raleway-boldItalic.fntdata"/><Relationship Id="rId33" Type="http://schemas.openxmlformats.org/officeDocument/2006/relationships/slide" Target="slides/slide27.xml"/><Relationship Id="rId77" Type="http://schemas.openxmlformats.org/officeDocument/2006/relationships/font" Target="fonts/Lato-italic.fntdata"/><Relationship Id="rId32" Type="http://schemas.openxmlformats.org/officeDocument/2006/relationships/slide" Target="slides/slide26.xml"/><Relationship Id="rId76" Type="http://schemas.openxmlformats.org/officeDocument/2006/relationships/font" Target="fonts/Lato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Lato-boldItalic.fntdata"/><Relationship Id="rId71" Type="http://schemas.openxmlformats.org/officeDocument/2006/relationships/font" Target="fonts/Raleway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26abd7c5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26abd7c5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26abd7c5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26abd7c5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26abd7c5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26abd7c5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26abd7c5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26abd7c5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6abd7c5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6abd7c5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26abd7c5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26abd7c5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26abd7c5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26abd7c5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26abd7c5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26abd7c5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6abd7c5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26abd7c5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26abd7c5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26abd7c5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26abd7c5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26abd7c5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26abd7c5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26abd7c5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26abd7c5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26abd7c5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26abd7c5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26abd7c5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26abd7c5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26abd7c5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26abd7c55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26abd7c5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26abd7c55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26abd7c55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26abd7c5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26abd7c5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26abd7c5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26abd7c5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26abd7c5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26abd7c5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26abd7c5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26abd7c5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6abd7c5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6abd7c5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26abd7c5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26abd7c5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26abd7c5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26abd7c5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26abd7c5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26abd7c5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26abd7c5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26abd7c5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26abd7c5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26abd7c5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26abd7c5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26abd7c5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26abd7c5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26abd7c5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26abd7c5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26abd7c5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26abd7c5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26abd7c5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26abd7c5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26abd7c5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6abd7c5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6abd7c5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26abd7c5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26abd7c5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26abd7c5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26abd7c5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26abd7c5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26abd7c5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26abd7c5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26abd7c5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26abd7c5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26abd7c5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26abd7c5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26abd7c5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26abd7c5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26abd7c5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26abd7c5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26abd7c5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26abd7c5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26abd7c5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26abd7c5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26abd7c5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26abd7c5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26abd7c5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26abd7c5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26abd7c5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26abd7c5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26abd7c5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26abd7c55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26abd7c55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26abd7c5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26abd7c5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26abd7c5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a26abd7c5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26abd7c55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26abd7c55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a26abd7c5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a26abd7c5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26abd7c55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26abd7c55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26abd7c5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26abd7c5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26abd7c55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26abd7c55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26abd7c5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26abd7c5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26abd7c5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26abd7c5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26abd7c5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26abd7c5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a26abd7c55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a26abd7c55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26abd7c55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26abd7c55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26abd7c5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26abd7c5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26abd7c5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26abd7c5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26abd7c5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26abd7c5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26abd7c5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26abd7c5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ravel.com/api/10.x/Illuminate/Support/Facades/Redi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laravel.com/api/10.x/Illuminate/Support/Facades/Cache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laravel.com/api/10.x/Illuminate/Support/Facades/RateLimiter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hpredis/phpredis" TargetMode="External"/><Relationship Id="rId4" Type="http://schemas.openxmlformats.org/officeDocument/2006/relationships/hyperlink" Target="https://github.com/predis/pred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Redis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Redis Facade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Redis Configuration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semua konfigurasi untuk Redis di aplikasi Laravel terdapat di file config/database.php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konfigurasi redis di file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yang defaultnya menggunakan phpredis menjadi predis pada konfigurasi file 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Redis Configuration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8901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Redis Facade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Redis di Laravel, kita bisa menggunakan Redis Facade yang secara otomatis membaca konfigurasi dari konfigurasi redis di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https://laravel.com/api/10.x/Illuminate/Support/Facades/Redis.html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Redis Command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perintah ke Redis, kita bisa menggunakan method command() di Redis Facade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langsung menggunakan nama method sesuai dengan command di 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Redis Facade akan menggunakan Magic Method untuk mengubah nama method secara otomatis menjadi nama perintah yang dikirim ke Redis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Ping Redis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7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yang sering digunakan di Redis adalah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Command yang sering kita gunakan adalah menggunakan set(), setEx(), get(), mGet(), dan lain-lain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0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List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List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3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Set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 Set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 Set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Sorted Set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Sorted Set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13894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Hash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Hash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725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Geo Point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Geo Point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Geo Point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Geo Point</a:t>
            </a:r>
            <a:endParaRPr/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8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 Log Log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 Log Log</a:t>
            </a:r>
            <a:endParaRPr/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struktur data Hyper Log Log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Hyper Log Log</a:t>
            </a:r>
            <a:endParaRPr/>
          </a:p>
        </p:txBody>
      </p:sp>
      <p:pic>
        <p:nvPicPr>
          <p:cNvPr id="365" name="Google Shape;3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3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Pipeline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Pipeline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Redis, kita pernah belajar tentang pipeline, dimana kita bisa mengirim beberapa perintah secara langsung tanpa harus menunggu balasan satu per satu dari 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juga bisa dilakukan menggunakan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pipeline(), dimana kita bisa tambahkan callback function yang berisi perintah-perintah yang akan dikerjakan dalam pipeline tersebut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Pipeline</a:t>
            </a:r>
            <a:endParaRPr/>
          </a:p>
        </p:txBody>
      </p:sp>
      <p:pic>
        <p:nvPicPr>
          <p:cNvPr id="382" name="Google Shape;3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9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Redis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Laravel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Transaction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Transaction</a:t>
            </a:r>
            <a:endParaRPr/>
          </a:p>
        </p:txBody>
      </p:sp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tahu bahwa menggunakan Redis bisa melakukan transaction menggunakan perintah MULTI dan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proses Redis Transaction di Laravel, kita tidak perlu melakukan manual MULTI dan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transaction(), dan cara penggunaannya sama seperti method pipeline()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Transaction</a:t>
            </a:r>
            <a:endParaRPr/>
          </a:p>
        </p:txBody>
      </p:sp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3996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Pub Sub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PubSub</a:t>
            </a:r>
            <a:endParaRPr/>
          </a:p>
        </p:txBody>
      </p:sp>
      <p:sp>
        <p:nvSpPr>
          <p:cNvPr id="410" name="Google Shape;410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id"/>
              <a:t>Sekarang kita akan menggunakan fitur PubSub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Command</a:t>
            </a:r>
            <a:endParaRPr/>
          </a:p>
        </p:txBody>
      </p:sp>
      <p:sp>
        <p:nvSpPr>
          <p:cNvPr id="416" name="Google Shape;416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pengetesan Subscriber, kita akan membuat Laravel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Yaitu fitur untuk membuat perintah berbasis 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Perintah itu nanti akan kita gunakan untuk menjalankan Redis Subscriber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perintah :</a:t>
            </a:r>
            <a:br>
              <a:rPr lang="id"/>
            </a:br>
            <a:r>
              <a:rPr lang="id"/>
              <a:t>php artisan make:command NamaCommand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Subscribe PubSub</a:t>
            </a:r>
            <a:endParaRPr/>
          </a:p>
        </p:txBody>
      </p:sp>
      <p:pic>
        <p:nvPicPr>
          <p:cNvPr id="422" name="Google Shape;42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63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Publish PubSub</a:t>
            </a:r>
            <a:endParaRPr/>
          </a:p>
        </p:txBody>
      </p:sp>
      <p:pic>
        <p:nvPicPr>
          <p:cNvPr id="428" name="Google Shape;4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41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Stream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Stream</a:t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dibuatnya video ini, Predis versi 2 belum mendukung tipe data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di phpredis mendukung Stream, jadi saya akan praktekan menggunakan phpredis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Redis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Publish Stream</a:t>
            </a:r>
            <a:endParaRPr/>
          </a:p>
        </p:txBody>
      </p:sp>
      <p:pic>
        <p:nvPicPr>
          <p:cNvPr id="445" name="Google Shape;4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1665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Create Consumer</a:t>
            </a:r>
            <a:endParaRPr/>
          </a:p>
        </p:txBody>
      </p:sp>
      <p:pic>
        <p:nvPicPr>
          <p:cNvPr id="451" name="Google Shape;45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5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Get Stream</a:t>
            </a:r>
            <a:endParaRPr/>
          </a:p>
        </p:txBody>
      </p:sp>
      <p:pic>
        <p:nvPicPr>
          <p:cNvPr id="457" name="Google Shape;4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07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Cache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Cache</a:t>
            </a:r>
            <a:endParaRPr/>
          </a:p>
        </p:txBody>
      </p:sp>
      <p:sp>
        <p:nvSpPr>
          <p:cNvPr id="468" name="Google Shape;468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memiliki fitur bernama Cache untuk menyimpan data sementara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Cache biasanya digunakan untuk menyimpan data secara sementar, agar tidak perlu mengambil data dari sumber aslinya (misal database atau aplikasi lain)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Cache adalah mempercepat proses, agar data yang sering diakses, tidak perlu diambil dari sumbernya yang lambat, karena Cache lebih cepat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Redis</a:t>
            </a:r>
            <a:endParaRPr/>
          </a:p>
        </p:txBody>
      </p:sp>
      <p:sp>
        <p:nvSpPr>
          <p:cNvPr id="474" name="Google Shape;474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 sebenarnya menyediakan tempat menyimpan Cache banyak, bisa Database, Redis, Memcached dan DynamoDB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coba gunakan Redis sebagai tempat penyimpanan Cache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konfigurasi Cache di file config/cache.php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melakukan unit test, di phpunit.xml, konfigurasi </a:t>
            </a:r>
            <a:r>
              <a:rPr lang="id"/>
              <a:t>CACHE_DRIVER</a:t>
            </a:r>
            <a:r>
              <a:rPr lang="id"/>
              <a:t> diubah menjadi array, pastikan diubah menjadi redis jika ingin menggunakan redis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Cache Facade</a:t>
            </a:r>
            <a:endParaRPr/>
          </a:p>
        </p:txBody>
      </p:sp>
      <p:sp>
        <p:nvSpPr>
          <p:cNvPr id="480" name="Google Shape;480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Melakukan Cache di Laravel cukup mudah, kita bisa menggunakan Cache Facade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https://laravel.com/api/10.x/Illuminate/Support/Facades/Cache.html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bisa digunakan ketika menggunakan Cache Facade, intinya untuk menyimpan, mengambil dan menghapus data dari Cache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Cache Test</a:t>
            </a:r>
            <a:endParaRPr/>
          </a:p>
        </p:txBody>
      </p:sp>
      <p:pic>
        <p:nvPicPr>
          <p:cNvPr id="486" name="Google Shape;48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748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Session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Session</a:t>
            </a:r>
            <a:endParaRPr/>
          </a:p>
        </p:txBody>
      </p:sp>
      <p:sp>
        <p:nvSpPr>
          <p:cNvPr id="497" name="Google Shape;497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Session di Laravel akan disimpan di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Masalah dengan disimpan di File adalah, ketika nanti kita menjalankan Larave di beberapa Server, maka data Session akan bermasalah, karena tidak sinkron antar aplikasi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bisa menyimpan data Session di 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 konfigurasi session di file config/session.php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menjalankan unit test, file phpunitt.xml mengubah SESSION_DRIVER menjadi array, jadi kita harus ubah menjadi redis jika ingin menggunakan Redis di unit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Redis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Redis, kita sudah tahu bahwa Redis adalah salah satu database In Memory yang paling populer di dunia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Laravel, sejak awal bisa diintegrasikan dengan baik dengan database Redis, bahkan banyak fitur di Laravel bisa menggunakan Redis, seperti Cache, Session, sampai Rate Limiting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ini, kita akan bahas bagaimana cara menggunakan seluruh struktur data di Redis menggunakan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diakhir kelas, kita akan bahas fitur-fitur apa saja di Laravel yang menggunakan Redis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Session Controller</a:t>
            </a:r>
            <a:endParaRPr/>
          </a:p>
        </p:txBody>
      </p:sp>
      <p:pic>
        <p:nvPicPr>
          <p:cNvPr id="503" name="Google Shape;50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6350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306" y="2006250"/>
            <a:ext cx="4923293" cy="18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Rate Limiting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Rate Limiting</a:t>
            </a:r>
            <a:endParaRPr/>
          </a:p>
        </p:txBody>
      </p:sp>
      <p:sp>
        <p:nvSpPr>
          <p:cNvPr id="515" name="Google Shape;515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memiliki fitur bernama Rate Limiting, fitur ini digunakan untuk membatasi jumlah eksekusi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Rate Limiting menyimpan data di Cache, artinya jika Cache menggunakan Redis, maka secara otomatis informasi Rate Limiting juga akan disimpan di 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Rate Limiting, kita bisa menggunakan Facade RateLimiter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https://laravel.com/api/10.x/Illuminate/Support/Facades/RateLimiter.html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Rate Limiting</a:t>
            </a:r>
            <a:endParaRPr/>
          </a:p>
        </p:txBody>
      </p:sp>
      <p:pic>
        <p:nvPicPr>
          <p:cNvPr id="521" name="Google Shape;52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1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Penutup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composer create-project laravel/laravel=v10.3.1 belajar-laravel-http-client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Library Predis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Redis menggunakan library phpredis (native menggunakan 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https://github.com/phpredis/phpredis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di beberapa kasus, kadang sulit menginstall library phpredis karena membutuhkan kompilasi bahasa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di kelas ini kita akan mengunakan library Predis, yang hanya menggunakan kode 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https://github.com/predis/predis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composer require predis/predis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