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0b02fc0af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0b02fc0af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0b02fc0a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0b02fc0a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0b02fc0af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0b02fc0af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0b02fc0af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0b02fc0af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09ba4b3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a09ba4b3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0b02fc0af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0b02fc0af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0b02fc0a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0b02fc0a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0b02fc0a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0b02fc0a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0b02fc0a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0b02fc0a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0b02fc0af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0b02fc0af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0b02fc0af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0b02fc0a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0b02fc0af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0b02fc0af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0b02fc0af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0b02fc0af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0b02fc0af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0b02fc0af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rogrammerZamanNow/laravel-dasar-todolis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aravel.com/docs/10.x/upgra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Web Todolist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dengan Laravel &amp; MySQL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 Test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Todo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Todo Service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Todo Test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Manual Test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Penutup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Pemrograman PHP oleh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Git oleh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Eloquent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akan lanjutkan project Laravel Web &amp; Todolist yang sebelumnya pernah dibuat, namun tidak menggunakan MySQL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https://github.com/ProgrammerZamanNow/laravel-dasar-todolist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Upgrade ke Laravel 10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Sebelumnya, kita membuat web nya menggunakan Laravel 9, sekarang kita akan upgrade terlebih dahulu ke versi Laravel 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https://laravel.com/docs/10.x/upgrade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 Service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