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bold.fntdata"/><Relationship Id="rId14" Type="http://schemas.openxmlformats.org/officeDocument/2006/relationships/slide" Target="slides/slide8.xml"/><Relationship Id="rId36" Type="http://schemas.openxmlformats.org/officeDocument/2006/relationships/font" Target="fonts/Raleway-regular.fntdata"/><Relationship Id="rId17" Type="http://schemas.openxmlformats.org/officeDocument/2006/relationships/slide" Target="slides/slide11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0.xml"/><Relationship Id="rId38" Type="http://schemas.openxmlformats.org/officeDocument/2006/relationships/font" Target="fonts/Raleway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59c015649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59c015649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59c01564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59c01564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59c015649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59c015649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59c015649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59c015649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59c015649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59c015649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59c015649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59c015649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59c0157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59c0157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59c01574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59c01574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59c01574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59c0157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59c015649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59c015649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9c015649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59c015649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59c015649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59c015649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59c015649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59c015649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59c015649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59c015649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59c015649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59c015649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59c015649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59c015649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59c015649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59c015649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59c015649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59c015649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59c015649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59c015649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59c015649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59c015649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59c015649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59c015649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59c015649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59c015649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59c015649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59c015649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59c015649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59c015649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59c015649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59c015649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59c0156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59c0156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59c015649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59c015649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59c015649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59c015649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st.github.com/khannedy/24e581549bd902fc397e6962ea653de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Web Login &amp; Todolist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dengan Laravel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https://gist.github.com/khannedy/24e581549bd902fc397e6962ea653ded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User Controller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Login Page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Login Action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Logout Action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Middleware Guest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Middleware Member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Home Page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Todolist Service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Logic Menambah Todo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Logic Mengambil Todo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Logic Menghapus Todo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Todolist Controller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Todolist Page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Add Todo Action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Remove Todo Action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Manual Test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311" name="Google Shape;311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Blade Template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Database / Eloquent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Command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HTTP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Pemrograman PHP oleh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Git oleh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Dasar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Akhir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composer create-project laravel/laravel=9.1.5 laravel-todolist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User Service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Logic Login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