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</p:sldIdLst>
  <p:sldSz cy="5143500" cx="9144000"/>
  <p:notesSz cx="6858000" cy="9144000"/>
  <p:embeddedFontLst>
    <p:embeddedFont>
      <p:font typeface="Average"/>
      <p:regular r:id="rId79"/>
    </p:embeddedFont>
    <p:embeddedFont>
      <p:font typeface="Oswald"/>
      <p:regular r:id="rId80"/>
      <p:bold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swald-regular.fntdata"/><Relationship Id="rId81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Average-regular.fntdata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3eefe0e4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3eefe0e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eba8c549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eba8c549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eba8c549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eba8c549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eba8c549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6eba8c549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6eba8c5491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6eba8c549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eba8c549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eba8c549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eba8c549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eba8c549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eba8c549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eba8c549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eba8c5491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eba8c5491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eba8c549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eba8c549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eba8c549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eba8c549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eba8c5491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eba8c5491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eba8c549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eba8c549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eba8c549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eba8c549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eba8c5491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eba8c5491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eba8c5491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eba8c5491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6eba8c5491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6eba8c5491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eba8c549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6eba8c549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eba8c549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6eba8c549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eba8c5491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6eba8c549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6eba8c5491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6eba8c5491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eba8c549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eba8c549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6eba8c549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6eba8c549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eba8c5491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6eba8c5491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eba8c549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6eba8c549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eba8c5491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6eba8c5491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eba8c549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6eba8c549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6eba8c5491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6eba8c5491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eba8c5491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6eba8c5491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eba8c5491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6eba8c5491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6eba8c5491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6eba8c5491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73eefe0e4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73eefe0e4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eba8c549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eba8c549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73eefe0e4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73eefe0e4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6eba8c5491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6eba8c5491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6eba8c549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6eba8c549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6eba8c5491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6eba8c5491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6eba8c5491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6eba8c5491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eba8c5491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6eba8c5491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eba8c549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6eba8c549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6f188197e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6f188197e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6eba8c5491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6eba8c5491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6f188197e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6f188197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eba8c549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eba8c549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6eba8c5491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6eba8c5491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6f188197e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6f188197e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73eefe0e4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73eefe0e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6eba8c5491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6eba8c5491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73eefe0e4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73eefe0e4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6eba8c5491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6eba8c5491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73eefe0e4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73eefe0e4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6eba8c5491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6eba8c5491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73eefe0e4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73eefe0e4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73eefe0e4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73eefe0e4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eba8c549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eba8c549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73eefe0e4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73eefe0e4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6eba8c549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6eba8c549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73eefe0e4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73eefe0e4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6eba8c549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6eba8c549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73eefe0e4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73eefe0e4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6eba8c549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6eba8c549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73eefe0e4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73eefe0e4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6eba8c5491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6eba8c5491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73eefe0e4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73eefe0e4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73eefe0e4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73eefe0e4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eba8c549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eba8c549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6eba8c5491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6eba8c5491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6eba8c549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6eba8c549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73eefe0e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73eefe0e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eba8c549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eba8c549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3eefe0e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3eefe0e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0124D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61" name="Google Shape;61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0124D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etbootstrap.com/docs/5.3/getting-started/download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etbootstrap.com/docs/5.3/getting-started/content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etbootstrap.com/docs/5.3/getting-started/introduction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etbootstrap.com/docs/5.3/content/reboo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hyperlink" Target="http://www.programmerzamannow.com" TargetMode="External"/><Relationship Id="rId5" Type="http://schemas.openxmlformats.org/officeDocument/2006/relationships/hyperlink" Target="http://youtube.com/c/ProgrammerZamanNow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etbootstrap.com/docs/5.3/content/typography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etbootstrap.com/docs/5.3/layout/breakpoints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etbootstrap.com/docs/5.3/utilities/background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etbootstrap.com/docs/5.3/utilities/colors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etbootstrap.com/docs/5.3/utilities/tex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etbootstrap.com/docs/5.3/utilities/spacing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etbootstrap.com/docs/5.3/utilities/borders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etbootstrap.com/docs/5.3/utilities/sizing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etbootstrap.com/docs/5.3/utilities/shadows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etbootstrap.com/docs/5.3/helpers/color-background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etbootstrap.com/docs/5.3/utilities/visibility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etbootstrap.com/docs/5.3/utilities/opacity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etbootstrap.com/docs/5.3/utilities/link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getbootstrap.com/docs/5.3/utilities/display/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getbootstrap.com/docs/5.3/utilities/overflow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getbootstrap.com/docs/5.3/utilities/position/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getbootstrap.com/docs/5.3/helpers/position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getbootstrap.com/docs/5.3/utilities/vertical-align/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getbootstrap.com/docs/5.3/utilities/z-index/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getbootstrap.com/docs/5.3/utilities/interactions/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github.com/twbs/bootstrap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getbootstrap.com/docs/5.3/content/images/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getbootstrap.com/docs/5.3/content/figures/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getbootstrap.com/docs/5.3/utilities/object-fit/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getbootstrap.com/docs/5.3/content/tables/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icons.getbootstrap.com/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getbootstrap.com/docs/5.3/customize/color-modes/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etbootstra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Bootstrap Dasar</a:t>
            </a:r>
            <a:endParaRPr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Menginstall Bootstrap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Menginstall Bootstrap</a:t>
            </a:r>
            <a:endParaRPr/>
          </a:p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https://getbootstrap.com/docs/5.3/getting-started/download/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Isi Bootstrap</a:t>
            </a:r>
            <a:endParaRPr/>
          </a:p>
        </p:txBody>
      </p:sp>
      <p:sp>
        <p:nvSpPr>
          <p:cNvPr id="174" name="Google Shape;17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https://getbootstrap.com/docs/5.3/getting-started/contents/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185" name="Google Shape;18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Buatlah folder dengan nama belajar-bootstrap-dasar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Download file Bootstrap dan extract ke dalam folder belajar-bootstrap-dasar dengan nama bootstrap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Folder Project</a:t>
            </a:r>
            <a:endParaRPr/>
          </a:p>
        </p:txBody>
      </p:sp>
      <p:pic>
        <p:nvPicPr>
          <p:cNvPr id="191" name="Google Shape;1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8583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Hello World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Hello World</a:t>
            </a:r>
            <a:endParaRPr/>
          </a:p>
        </p:txBody>
      </p:sp>
      <p:sp>
        <p:nvSpPr>
          <p:cNvPr id="202" name="Google Shape;20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Saat kita menggunakan Bootstrap, secara otomatis semua pengaturan default Bootstrap akan ditambahkan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https://getbootstrap.com/docs/5.3/getting-started/introduction/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Reboot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Saat kita menambahkan Bootstrap ke halaman HTML, Bootstrap akan melakukan Reboot seluruh format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Reboot digunakan agar halaman HTML konsisten di semua Web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Sederhananya Reboot melakukan pengaturan ulang seluruh nilai default CSS sehingga tidak mengikuti pengaturan Web Browser, dengan begitu otomatis tampilan di semua Web Browser akan konsisten sama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Ada banyak sekali yang di Reboot oleh Bootstrap, kita bisa lihat di halaman berikut :</a:t>
            </a:r>
            <a:br>
              <a:rPr lang="id"/>
            </a:b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https://getbootstrap.com/docs/5.3/content/reboot/</a:t>
            </a:r>
            <a:r>
              <a:rPr lang="id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Semua pengaturan Reboot bisa kita lihat di file bootstrap-reboot.css</a:t>
            </a:r>
            <a:endParaRPr/>
          </a:p>
        </p:txBody>
      </p:sp>
      <p:sp>
        <p:nvSpPr>
          <p:cNvPr id="213" name="Google Shape;21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Reboot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6"/>
          <p:cNvPicPr preferRelativeResize="0"/>
          <p:nvPr/>
        </p:nvPicPr>
        <p:blipFill rotWithShape="1">
          <a:blip r:embed="rId3">
            <a:alphaModFix/>
          </a:blip>
          <a:srcRect b="0" l="0" r="0" t="14074"/>
          <a:stretch/>
        </p:blipFill>
        <p:spPr>
          <a:xfrm>
            <a:off x="1800" y="-101050"/>
            <a:ext cx="9144003" cy="52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11700" y="1152475"/>
            <a:ext cx="493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Technical architect at one of the biggest ecommerce company in Indonesia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13+ years experiences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www.programmerzamannow.com</a:t>
            </a:r>
            <a:r>
              <a:rPr lang="id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5"/>
              </a:rPr>
              <a:t>youtube.com/c/ProgrammerZamanNow</a:t>
            </a:r>
            <a:r>
              <a:rPr lang="id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</a:t>
            </a:r>
            <a:r>
              <a:rPr lang="id"/>
              <a:t>ypography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</a:t>
            </a:r>
            <a:r>
              <a:rPr lang="id"/>
              <a:t>ypography</a:t>
            </a:r>
            <a:endParaRPr/>
          </a:p>
        </p:txBody>
      </p:sp>
      <p:sp>
        <p:nvSpPr>
          <p:cNvPr id="224" name="Google Shape;22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Di Pengaturan Reboot, Bootstrap juga mengubah default Typography yang digunakan seperti font family dan font size nya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Detail dari Typography apa saja yang digunakan di Bootstrap, kita bisa lihat di halaman dokumentasinya :</a:t>
            </a:r>
            <a:br>
              <a:rPr lang="id"/>
            </a:b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https://getbootstrap.com/docs/5.3/content/typography/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Breakpoint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Breakpoint</a:t>
            </a:r>
            <a:endParaRPr/>
          </a:p>
        </p:txBody>
      </p:sp>
      <p:sp>
        <p:nvSpPr>
          <p:cNvPr id="235" name="Google Shape;23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Breakpoint adalah ukuran lebar (width) yang mendefinisikan layout responsive di 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memiliki beberapa ukuran breakpoint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Kedepannya, jika kita menggunakan nama class yang mengandung nama breakpoint, berarti kita bisa tahu bahwa class tersebut digunakan pada breakpoint yang ditentukan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https://getbootstrap.com/docs/5.3/layout/breakpoints/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Background</a:t>
            </a:r>
            <a:endParaRPr/>
          </a:p>
        </p:txBody>
      </p:sp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banyak class untuk mengubah gaya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https://getbootstrap.com/docs/5.3/utilities/background/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Color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Color</a:t>
            </a:r>
            <a:endParaRPr/>
          </a:p>
        </p:txBody>
      </p:sp>
      <p:sp>
        <p:nvSpPr>
          <p:cNvPr id="257" name="Google Shape;25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banyak class untuk digunakan mengubah gaya color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https://getbootstrap.com/docs/5.3/utilities/colors/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Text</a:t>
            </a:r>
            <a:endParaRPr/>
          </a:p>
        </p:txBody>
      </p:sp>
      <p:sp>
        <p:nvSpPr>
          <p:cNvPr id="268" name="Google Shape;26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banyak class untuk digunakan mengubah gaya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https://getbootstrap.com/docs/5.3/utilities/text/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Spacing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Spacing</a:t>
            </a:r>
            <a:endParaRPr/>
          </a:p>
        </p:txBody>
      </p:sp>
      <p:sp>
        <p:nvSpPr>
          <p:cNvPr id="279" name="Google Shape;279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banyak class untuk digunakan mengubah gaya margin dan juga padding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https://getbootstrap.com/docs/5.3/utilities/spacing/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Border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Border</a:t>
            </a:r>
            <a:endParaRPr/>
          </a:p>
        </p:txBody>
      </p:sp>
      <p:sp>
        <p:nvSpPr>
          <p:cNvPr id="290" name="Google Shape;29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banyak class untuk digunakan mengubah gaya border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https://getbootstrap.com/docs/5.3/utilities/borders/</a:t>
            </a:r>
            <a:r>
              <a:rPr lang="id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Sizing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Sizing</a:t>
            </a:r>
            <a:endParaRPr/>
          </a:p>
        </p:txBody>
      </p:sp>
      <p:sp>
        <p:nvSpPr>
          <p:cNvPr id="301" name="Google Shape;301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banyak class untuk digunakan mengubah ukuran tinggi (height) dan lebar (width)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https://getbootstrap.com/docs/5.3/utilities/sizing/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Shadow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Shadow</a:t>
            </a:r>
            <a:endParaRPr/>
          </a:p>
        </p:txBody>
      </p:sp>
      <p:sp>
        <p:nvSpPr>
          <p:cNvPr id="312" name="Google Shape;312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banyak class untuk digunakan mengubah gaya box shadow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https://getbootstrap.com/docs/5.3/utilities/shadows/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Color dan Background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Color dan Background</a:t>
            </a:r>
            <a:endParaRPr/>
          </a:p>
        </p:txBody>
      </p:sp>
      <p:sp>
        <p:nvSpPr>
          <p:cNvPr id="323" name="Google Shape;323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mengatur color dan background secara cepat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https://getbootstrap.com/docs/5.3/helpers/color-background/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Kelas HTML dari Programmer Zaman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Kelas CSS dari Programmer Zaman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Kelas JavaScript dari Programmer Zaman Now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Visibility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Visibility</a:t>
            </a:r>
            <a:endParaRPr/>
          </a:p>
        </p:txBody>
      </p:sp>
      <p:sp>
        <p:nvSpPr>
          <p:cNvPr id="334" name="Google Shape;334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https://getbootstrap.com/docs/5.3/utilities/visibility/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Opacity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Opacity</a:t>
            </a:r>
            <a:endParaRPr/>
          </a:p>
        </p:txBody>
      </p:sp>
      <p:sp>
        <p:nvSpPr>
          <p:cNvPr id="345" name="Google Shape;345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opacity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https://getbootstrap.com/docs/5.3/utilities/opacity/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Link</a:t>
            </a:r>
            <a:endParaRPr/>
          </a:p>
        </p:txBody>
      </p:sp>
      <p:sp>
        <p:nvSpPr>
          <p:cNvPr id="356" name="Google Shape;356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gaya 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https://getbootstrap.com/docs/5.3/utilities/link/</a:t>
            </a:r>
            <a:r>
              <a:rPr lang="id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7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Display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Display</a:t>
            </a:r>
            <a:endParaRPr/>
          </a:p>
        </p:txBody>
      </p:sp>
      <p:sp>
        <p:nvSpPr>
          <p:cNvPr id="367" name="Google Shape;367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display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https://getbootstrap.com/docs/5.3/utilities/display/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Overflow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Overflow</a:t>
            </a:r>
            <a:endParaRPr/>
          </a:p>
        </p:txBody>
      </p:sp>
      <p:sp>
        <p:nvSpPr>
          <p:cNvPr id="378" name="Google Shape;378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gaya overflow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https://getbootstrap.com/docs/5.3/utilities/overflow/</a:t>
            </a:r>
            <a:r>
              <a:rPr lang="id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Bootstrap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Position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Position</a:t>
            </a:r>
            <a:endParaRPr/>
          </a:p>
        </p:txBody>
      </p:sp>
      <p:sp>
        <p:nvSpPr>
          <p:cNvPr id="389" name="Google Shape;389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https://getbootstrap.com/docs/5.3/utilities/position/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Quick Position</a:t>
            </a:r>
            <a:endParaRPr/>
          </a:p>
        </p:txBody>
      </p:sp>
      <p:sp>
        <p:nvSpPr>
          <p:cNvPr id="395" name="Google Shape;395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position secara cepat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https://getbootstrap.com/docs/5.3/helpers/position/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Vertical Alignment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Vertical Alignment</a:t>
            </a:r>
            <a:endParaRPr/>
          </a:p>
        </p:txBody>
      </p:sp>
      <p:sp>
        <p:nvSpPr>
          <p:cNvPr id="406" name="Google Shape;406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vertical </a:t>
            </a:r>
            <a:r>
              <a:rPr lang="id"/>
              <a:t>alignment</a:t>
            </a:r>
            <a:r>
              <a:rPr lang="id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https://getbootstrap.com/docs/5.3/utilities/vertical-align/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Z-Index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Z-Index</a:t>
            </a:r>
            <a:endParaRPr/>
          </a:p>
        </p:txBody>
      </p:sp>
      <p:sp>
        <p:nvSpPr>
          <p:cNvPr id="417" name="Google Shape;417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z-index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https://getbootstrap.com/docs/5.3/utilities/z-index/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Interaction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Interaction</a:t>
            </a:r>
            <a:endParaRPr/>
          </a:p>
        </p:txBody>
      </p:sp>
      <p:sp>
        <p:nvSpPr>
          <p:cNvPr id="428" name="Google Shape;428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text interaction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https://getbootstrap.com/docs/5.3/utilities/interactions/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Sejarah Bootstrap</a:t>
            </a:r>
            <a:endParaRPr/>
          </a:p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pertama kali dikembangkan di Twitter sebagai project internal bernama Twitter Blueprint, tujuannya untuk membuat CSS library agar tampilan frontend di internal Twitter konsisten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Twitter akhirnya merilis Twitter Blueprint sebagai project opensource tahun 2011 dengan nama 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Saat ini Bootstrap sudah rilis versi 5, dan menjadi salah satu CSS framework terpopuler di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https://github.com/twbs/bootstrap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Image</a:t>
            </a:r>
            <a:endParaRPr/>
          </a:p>
        </p:txBody>
      </p:sp>
      <p:sp>
        <p:nvSpPr>
          <p:cNvPr id="439" name="Google Shape;439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https://getbootstrap.com/docs/5.3/content/images/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Figure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Figure</a:t>
            </a:r>
            <a:endParaRPr/>
          </a:p>
        </p:txBody>
      </p:sp>
      <p:sp>
        <p:nvSpPr>
          <p:cNvPr id="450" name="Google Shape;450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mengubah fiture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https://getbootstrap.com/docs/5.3/content/figures/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 Fit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Object Fit</a:t>
            </a:r>
            <a:endParaRPr/>
          </a:p>
        </p:txBody>
      </p:sp>
      <p:sp>
        <p:nvSpPr>
          <p:cNvPr id="461" name="Google Shape;461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mengatur object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https://getbootstrap.com/docs/5.3/utilities/object-fit/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Table</a:t>
            </a:r>
            <a:endParaRPr/>
          </a:p>
        </p:txBody>
      </p:sp>
      <p:sp>
        <p:nvSpPr>
          <p:cNvPr id="472" name="Google Shape;472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class untuk digunakan mengatur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https://getbootstrap.com/docs/5.3/content/tables/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9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Icon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Icon</a:t>
            </a:r>
            <a:endParaRPr/>
          </a:p>
        </p:txBody>
      </p:sp>
      <p:sp>
        <p:nvSpPr>
          <p:cNvPr id="483" name="Google Shape;483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fitur icon, yang bisa digunakan untuk membuat icon dalam halaman web secara mudah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https://icons.getbootstrap.com/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Color Mode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Kenapa Belajar Bootstrap?</a:t>
            </a:r>
            <a:endParaRPr/>
          </a:p>
        </p:txBody>
      </p:sp>
      <p:sp>
        <p:nvSpPr>
          <p:cNvPr id="146" name="Google Shape;14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didesain agar responsive dan bisa berjalan di semua browser modern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memiliki banyak sekali komponen, seperti navbar, dropdown, label, alert, dan lain-lain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bisa mudah dikembangkan dan disesuaikan sesuai dengan kebutuhan kita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tidak membutuhkan library lain, sehingga sangat optimal untuk kita gunakan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Banyak sekali template-template yang gratis dan berbayar dibuat menggunakan Bootstrap, sehingga sangat bermanfaat ketika kita mengerti Bootstrap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Color Mode</a:t>
            </a:r>
            <a:endParaRPr/>
          </a:p>
        </p:txBody>
      </p:sp>
      <p:sp>
        <p:nvSpPr>
          <p:cNvPr id="494" name="Google Shape;494;p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menyediakan tema warna, dan kita bisa mengatur tema warna yang kita inginkan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https://getbootstrap.com/docs/5.3/customize/color-modes/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9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505" name="Google Shape;505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Layout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Customize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Dokumentasi Resmi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Dokumentasi Resmi</a:t>
            </a:r>
            <a:endParaRPr/>
          </a:p>
        </p:txBody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Cara belajar terbaik adalah dengan membaca dokumentasi resminya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Bootstrap memiliki dokumentasi yang baik, sehingga untuk belajar Bootstrap kita bisa baca dokumentasinya secara langsung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Pada kelas ini, kita akan gunakan dokumentasi resmi sebagai acuan untuk belajar 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https://getbootstrap.com/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