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2A310E-5ACB-4DF4-8290-CEFC0A1E0F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 Vis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87EB03A-795A-4D09-B143-7017FD3DE1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5/4/2023 8:30:09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340909A-8DCB-48F1-9B60-A53B5F8953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2023-05-04T03:00:10Z</dcterms:created>
  <dcterms:modified xsi:type="dcterms:W3CDTF">2023-05-04T03:00:10Z</dcterms:modified>
</cp:coreProperties>
</file>