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08/03/2025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15735"/>
          <a:stretch/>
        </p:blipFill>
        <p:spPr bwMode="auto">
          <a:xfrm>
            <a:off x="299453" y="1"/>
            <a:ext cx="1159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821E7C1-1364-4E9B-9753-081ACB3CF006}"/>
              </a:ext>
            </a:extLst>
          </p:cNvPr>
          <p:cNvSpPr txBox="1"/>
          <p:nvPr/>
        </p:nvSpPr>
        <p:spPr>
          <a:xfrm>
            <a:off x="524933" y="584200"/>
            <a:ext cx="197273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 enchentes afetaram cidadãos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Diversos patrimônios destruídos por enchentes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Diversas vidas foram ceifadas pelas fortes chuvas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28C731-BC0C-420E-BC6A-CB883206025A}"/>
              </a:ext>
            </a:extLst>
          </p:cNvPr>
          <p:cNvSpPr txBox="1"/>
          <p:nvPr/>
        </p:nvSpPr>
        <p:spPr>
          <a:xfrm>
            <a:off x="524933" y="4809067"/>
            <a:ext cx="1972734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Brasileiros terão segurança em situações de fortes chuvas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 materiais e vidas não serão afetados pelas enchentes.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Agentes de segurança pública ficarão cientes de possíveis áreas de risco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01CB12-5CCF-4765-99C9-0C20390FD907}"/>
              </a:ext>
            </a:extLst>
          </p:cNvPr>
          <p:cNvSpPr txBox="1"/>
          <p:nvPr/>
        </p:nvSpPr>
        <p:spPr>
          <a:xfrm>
            <a:off x="2723144" y="736600"/>
            <a:ext cx="212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Placa IoT para medições de níveis de chuva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Aplicativo mobile que recebe informações da placa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19593B-0C02-4D69-A59C-A991BA2FD2FB}"/>
              </a:ext>
            </a:extLst>
          </p:cNvPr>
          <p:cNvSpPr txBox="1"/>
          <p:nvPr/>
        </p:nvSpPr>
        <p:spPr>
          <a:xfrm>
            <a:off x="2795599" y="2680048"/>
            <a:ext cx="20558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RF01 -  A placa deve medir os níveis de chuva.</a:t>
            </a:r>
          </a:p>
          <a:p>
            <a:r>
              <a:rPr lang="pt-BR" sz="1000" dirty="0"/>
              <a:t>RF02 – A placa deve enviar informações do nível da chuva para o servidor.</a:t>
            </a:r>
          </a:p>
          <a:p>
            <a:r>
              <a:rPr lang="pt-BR" sz="1000" dirty="0"/>
              <a:t>RF03 – A placa deve alertar níveis de chuva alarmantes para os usuários.</a:t>
            </a:r>
          </a:p>
          <a:p>
            <a:r>
              <a:rPr lang="pt-BR" sz="1000" dirty="0"/>
              <a:t>RF04 – Deve poder emitir um sinal que ajuda esta chegando.</a:t>
            </a:r>
          </a:p>
          <a:p>
            <a:r>
              <a:rPr lang="pt-BR" sz="1000" dirty="0"/>
              <a:t>RF05 – Deve ser oferecida a opção de cadastro no aplicativo.</a:t>
            </a:r>
          </a:p>
          <a:p>
            <a:r>
              <a:rPr lang="pt-BR" sz="1000" dirty="0"/>
              <a:t>RF06 – Deve ser oferecida a opção de login no aplicativo.</a:t>
            </a:r>
          </a:p>
          <a:p>
            <a:r>
              <a:rPr lang="pt-BR" sz="1000" dirty="0"/>
              <a:t>RF07 – Após um temporal deve ser armazenados informações sobre o mesmo.</a:t>
            </a:r>
          </a:p>
          <a:p>
            <a:r>
              <a:rPr lang="pt-BR" sz="1000" dirty="0"/>
              <a:t>RF08 – A placa deve conferir dados com a API do Climatempo.</a:t>
            </a:r>
          </a:p>
          <a:p>
            <a:endParaRPr lang="pt-BR" sz="1000" dirty="0"/>
          </a:p>
          <a:p>
            <a:r>
              <a:rPr lang="pt-BR" sz="1000" dirty="0"/>
              <a:t>RNF01 – Apenas agentes de segurança pública podem emitir sinal de que ajuda esta chegando.</a:t>
            </a:r>
          </a:p>
          <a:p>
            <a:r>
              <a:rPr lang="pt-BR" sz="1000" dirty="0"/>
              <a:t>RNF02 – A placa enviará somente informações da chuva, em casos de chuvas moderada/forte.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FA05EA-49BE-4AED-A8F1-4E4B460AA46F}"/>
              </a:ext>
            </a:extLst>
          </p:cNvPr>
          <p:cNvSpPr txBox="1"/>
          <p:nvPr/>
        </p:nvSpPr>
        <p:spPr>
          <a:xfrm>
            <a:off x="5109632" y="3846552"/>
            <a:ext cx="1972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Thiago Monteiro Tinonin (P.O)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Angelo Gabriel Vasconcelos Baptista (</a:t>
            </a:r>
            <a:r>
              <a:rPr lang="pt-BR" sz="1200" b="0" i="0" dirty="0">
                <a:solidFill>
                  <a:srgbClr val="1F2328"/>
                </a:solidFill>
                <a:effectLst/>
                <a:latin typeface="-apple-system"/>
              </a:rPr>
              <a:t>Desenvolvedor Frontend</a:t>
            </a:r>
            <a:r>
              <a:rPr lang="pt-B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Juan Caio Paronitti Galera (</a:t>
            </a:r>
            <a:r>
              <a:rPr lang="pt-BR" sz="1200" b="0" i="0" dirty="0">
                <a:solidFill>
                  <a:srgbClr val="1F2328"/>
                </a:solidFill>
                <a:effectLst/>
                <a:latin typeface="-apple-system"/>
              </a:rPr>
              <a:t>Desenvolvedor Backend</a:t>
            </a:r>
            <a:r>
              <a:rPr lang="pt-B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Giulliano Mazzaro de Camargo (</a:t>
            </a:r>
            <a:r>
              <a:rPr lang="pt-BR" sz="1200" b="0" i="0" dirty="0">
                <a:solidFill>
                  <a:srgbClr val="1F2328"/>
                </a:solidFill>
                <a:effectLst/>
                <a:latin typeface="-apple-system"/>
              </a:rPr>
              <a:t> Desenvolvedor IoT</a:t>
            </a:r>
            <a:r>
              <a:rPr lang="pt-BR" sz="12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A77C69-5B60-4ACD-8A24-97A35414D4EF}"/>
              </a:ext>
            </a:extLst>
          </p:cNvPr>
          <p:cNvSpPr txBox="1"/>
          <p:nvPr/>
        </p:nvSpPr>
        <p:spPr>
          <a:xfrm>
            <a:off x="520745" y="2875001"/>
            <a:ext cx="205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Reduzir perdas causadas por enchentes, com um protótipo de baixo custo, utilizando cálculos e métricas para previsão, com desenvolvimento dentro de 5 meses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9041D6-37B7-4FD3-B353-A92489D4DB7E}"/>
              </a:ext>
            </a:extLst>
          </p:cNvPr>
          <p:cNvSpPr txBox="1"/>
          <p:nvPr/>
        </p:nvSpPr>
        <p:spPr>
          <a:xfrm>
            <a:off x="5031870" y="584200"/>
            <a:ext cx="212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Cidadãos brasileiros.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Agentes de segurança pública.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Prefeituras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159D7F-0D16-4854-9672-173475F548AC}"/>
              </a:ext>
            </a:extLst>
          </p:cNvPr>
          <p:cNvSpPr txBox="1"/>
          <p:nvPr/>
        </p:nvSpPr>
        <p:spPr>
          <a:xfrm>
            <a:off x="7340595" y="382657"/>
            <a:ext cx="1935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Utilização de API do Climatempo pode ser limitada para muitas requisições.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Prefeituras podem não liberar orçamento para o desenvolvimento das placas.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Componentes das placas podem não resistir a chuvas agressivas.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Agentes de segurança pública podem não aderir bem 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Placas não preverem fortes chuvas a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42119B-E836-46A0-A16A-CC5570A81399}"/>
              </a:ext>
            </a:extLst>
          </p:cNvPr>
          <p:cNvSpPr txBox="1"/>
          <p:nvPr/>
        </p:nvSpPr>
        <p:spPr>
          <a:xfrm>
            <a:off x="7436804" y="8150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862571-1C25-4B0F-8148-6CEF33558802}"/>
              </a:ext>
            </a:extLst>
          </p:cNvPr>
          <p:cNvSpPr txBox="1"/>
          <p:nvPr/>
        </p:nvSpPr>
        <p:spPr>
          <a:xfrm>
            <a:off x="7380298" y="3756184"/>
            <a:ext cx="2016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Canvas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Modelos de Negócio e requisitos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Lista de 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Contratos de serviço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Componentes de serviço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Estratégias de teste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Plano de gerenciamento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8E47D6-30D6-4F3E-9BBC-519E739C37F2}"/>
              </a:ext>
            </a:extLst>
          </p:cNvPr>
          <p:cNvSpPr txBox="1"/>
          <p:nvPr/>
        </p:nvSpPr>
        <p:spPr>
          <a:xfrm>
            <a:off x="9596988" y="3477221"/>
            <a:ext cx="20700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Canvas – 01/03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Plano de gerenciamento – 08/03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Modelos de Negócio e requisitos – 12/04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Lista de serviços – 12/04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Contratos de serviço – 10/05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Componentes de serviço – 10/05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Estratégias de teste – 24/05</a:t>
            </a:r>
          </a:p>
          <a:p>
            <a:endParaRPr lang="pt-BR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487391-35F7-4723-8F02-25D221A78F8B}"/>
              </a:ext>
            </a:extLst>
          </p:cNvPr>
          <p:cNvSpPr txBox="1"/>
          <p:nvPr/>
        </p:nvSpPr>
        <p:spPr>
          <a:xfrm>
            <a:off x="9596988" y="491866"/>
            <a:ext cx="208018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Falha no requerimento de dados durante uma possível chuva.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O projeto não se desenvolve como previsto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Falha de envio de. informações de um local alagado.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O suporte pode não ser prestado a tempo aos cidadãos.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Determinado local alagar, e a população sofrer sérias danos, pois não foram alertados a tempo.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215AE2-839F-4490-8596-75072799744F}"/>
              </a:ext>
            </a:extLst>
          </p:cNvPr>
          <p:cNvSpPr txBox="1"/>
          <p:nvPr/>
        </p:nvSpPr>
        <p:spPr>
          <a:xfrm>
            <a:off x="6710678" y="6182379"/>
            <a:ext cx="2839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Acesso aos dados coletados pelos medidores do governo.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Resistência dos modelos de teste à temporais.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Análise geográfica para posicionamento de dispositivos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Irresponsabilidade pública por parte dos cidadãos.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Falta de colaboração de alguns agentes.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641AAF-E04A-4B42-A84A-6E3824714011}"/>
              </a:ext>
            </a:extLst>
          </p:cNvPr>
          <p:cNvSpPr txBox="1"/>
          <p:nvPr/>
        </p:nvSpPr>
        <p:spPr>
          <a:xfrm>
            <a:off x="10417456" y="6182379"/>
            <a:ext cx="1475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Microcontroladores.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Pluviômetro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Fluviômetro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Servidores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471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GIULLIANO MAZZARO DE CAMARGO</cp:lastModifiedBy>
  <cp:revision>65</cp:revision>
  <cp:lastPrinted>2023-08-10T15:59:50Z</cp:lastPrinted>
  <dcterms:created xsi:type="dcterms:W3CDTF">2020-02-14T12:58:23Z</dcterms:created>
  <dcterms:modified xsi:type="dcterms:W3CDTF">2025-03-08T11:54:32Z</dcterms:modified>
</cp:coreProperties>
</file>