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5" r:id="rId2"/>
    <p:sldId id="279" r:id="rId3"/>
    <p:sldId id="273" r:id="rId4"/>
    <p:sldId id="276" r:id="rId5"/>
    <p:sldId id="283" r:id="rId6"/>
    <p:sldId id="282" r:id="rId7"/>
    <p:sldId id="28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60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727"/>
    <a:srgbClr val="151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5"/>
    <p:restoredTop sz="94830"/>
  </p:normalViewPr>
  <p:slideViewPr>
    <p:cSldViewPr snapToGrid="0" snapToObjects="1">
      <p:cViewPr varScale="1">
        <p:scale>
          <a:sx n="92" d="100"/>
          <a:sy n="92" d="100"/>
        </p:scale>
        <p:origin x="208" y="808"/>
      </p:cViewPr>
      <p:guideLst>
        <p:guide orient="horz" pos="3226"/>
        <p:guide pos="6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127B6-FEFD-B64C-905A-600B130952A6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2F8D-DFF7-6C49-9E6B-882BE78094D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7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2F8D-DFF7-6C49-9E6B-882BE78094D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89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2F8D-DFF7-6C49-9E6B-882BE78094D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1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2F8D-DFF7-6C49-9E6B-882BE78094D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097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2F8D-DFF7-6C49-9E6B-882BE78094D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64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BD438-9882-934A-8571-524D745B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12D422-69DB-C04B-B39A-4511B572A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C9BB29-C24D-FF48-8987-6A1EF97D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870B5-51DC-D34D-86C2-19E3AF78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122B79-7E58-934D-A399-E5D1BCD1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3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B37F3-5EFF-D947-AE00-99547811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151BDB-DEA1-FA43-B780-8C2127BD0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9B2A7A-0CFA-3547-8FBF-811DCDF2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FE1C96-BD6B-4847-B37B-E137A2A4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BDEF7-A2BF-0546-B501-1B4A1DFB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41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461B7C-EEF2-6842-BA28-1DEB0350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58060B-A83B-C947-92B9-81B656051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1B555-D076-1E49-AC92-B1C9D6B4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3B21F-A817-2B43-91E8-7AE28F2D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651D6-AF27-0141-AB06-0887714CC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51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E1A84-D2EF-9847-9B6D-64393BA0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27B21-4262-AD4E-982B-9F6C5DA2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3BE2D0-46B1-0548-B581-E8608CFE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299529-719A-714A-9ED1-32B66B99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D949CF-F02C-9843-A061-C263C1DD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2BBF7-91E0-C941-B206-B5CE64D0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527C62-8B68-7348-8352-A8346E8E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09D192-17C7-EB49-A2DB-4EFC12C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9C91E-BD11-9843-B731-7C6BBC74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F6C0D-AB29-AD4E-A8E1-0DDD3669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18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DDC6E-C40E-3C49-BA3B-34F5A913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1A22B1-BC6E-144F-AD11-96B535C1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0D7A54-E764-4341-B920-23550702E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8D82D1-318E-0D4B-89B3-B45CFADF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3400AD-E8E2-CC4E-823F-00EE87EB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B9A494-08C9-D74C-910F-E5919B8B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52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6BF11-5858-5544-AD2B-9D2B1D7F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146922-F035-3D46-8481-A98C1165E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24A0B1-D438-7746-BE53-35B59B2AE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B8F177-55F0-F64F-8B4E-4128D57FB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5BCB02E-5582-F44C-8F2D-CD645BB86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33C262-C716-8545-8AE9-8FD15A28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70C4A2-7803-2A43-AC2A-8AD9DA91F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D76A32-7BE4-0248-BF60-C055802C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09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6931F-F62C-0F4C-81FD-D8AEB8C7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F4E4C0-3770-9242-BF79-8ACF3399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DAD4E2-B5AB-F345-BD8A-5015F99C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F131C9-97E8-3D4C-973B-D8CA672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14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2FF7ED-0B59-4E4B-B69F-ED8A7B30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AA3F40-1DD0-2845-9AEB-C5864E31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54BF8D-5115-FF4A-AEA7-283A7452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94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CB5F-33B5-2048-B61A-A5AA7FFA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A0B0A3-E2BA-CC41-AF2D-6F001EC05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DC5453-C608-7849-AD86-A17929612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2EFF7-93F4-0042-A796-717DC4B3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816FC-6FAC-2F4B-8AE4-53D4C158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3D77C3-C1DB-F44F-A03A-E4A04B7B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7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275D4-B7E8-4646-9CAE-A792D77B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EE2B52-D86C-5344-B1EE-773AF6858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B09971-F48B-FE48-B026-8054CC478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1EC712-020E-494D-8F0E-9CEE3857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FCC5A2-DD52-2947-9332-1D778EB9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D495EC-43BF-CC41-B6F8-C26B16EE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10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BCEE17-29E5-B149-811E-0C5125F5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6C707-4796-7346-BF6B-F4C6CF24B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92C38-D2A2-D14D-A1D7-C010C7E3D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0B8F-FCEB-1B45-A40D-F8462C96BF61}" type="datetimeFigureOut">
              <a:rPr lang="pt-BR" smtClean="0"/>
              <a:t>04/09/2021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91F89-7C45-4E43-BDC1-8F3829382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BE037-2831-5344-B745-AA09CE327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AF1E4-28DC-7648-91F0-AF3BEF3B85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81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58FC13FF-C37C-BA4E-963F-B965B272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Ubuntu" panose="020B0504030602030204" pitchFamily="34" charset="0"/>
              </a:rPr>
              <a:t>Anatomia de uma </a:t>
            </a:r>
            <a:r>
              <a:rPr lang="pt-BR" sz="3400" b="1" dirty="0" err="1">
                <a:solidFill>
                  <a:schemeClr val="bg1"/>
                </a:solidFill>
                <a:latin typeface="Ubuntu" panose="020B0504030602030204" pitchFamily="34" charset="0"/>
              </a:rPr>
              <a:t>tag</a:t>
            </a:r>
            <a:endParaRPr lang="pt-BR" sz="3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B081931C-7195-3449-8790-393BE2A26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Lorem</a:t>
            </a:r>
            <a:r>
              <a:rPr lang="pt-BR" dirty="0">
                <a:solidFill>
                  <a:schemeClr val="bg1"/>
                </a:solidFill>
              </a:rPr>
              <a:t> ipsum </a:t>
            </a:r>
            <a:r>
              <a:rPr lang="pt-BR" dirty="0" err="1">
                <a:solidFill>
                  <a:schemeClr val="bg1"/>
                </a:solidFill>
              </a:rPr>
              <a:t>dolor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sit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amet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dirty="0" err="1">
                <a:solidFill>
                  <a:schemeClr val="bg1"/>
                </a:solidFill>
              </a:rPr>
              <a:t>consectetur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adipiscing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elit</a:t>
            </a:r>
            <a:r>
              <a:rPr lang="pt-BR" dirty="0">
                <a:solidFill>
                  <a:schemeClr val="bg1"/>
                </a:solidFill>
              </a:rPr>
              <a:t>. </a:t>
            </a:r>
            <a:r>
              <a:rPr lang="pt-BR" dirty="0" err="1">
                <a:solidFill>
                  <a:schemeClr val="bg1"/>
                </a:solidFill>
              </a:rPr>
              <a:t>Mauris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sodales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tellus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viverra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orci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vehicula</a:t>
            </a:r>
            <a:r>
              <a:rPr lang="pt-BR" dirty="0">
                <a:solidFill>
                  <a:schemeClr val="bg1"/>
                </a:solidFill>
              </a:rPr>
              <a:t>, ut </a:t>
            </a:r>
            <a:r>
              <a:rPr lang="pt-BR" dirty="0" err="1">
                <a:solidFill>
                  <a:schemeClr val="bg1"/>
                </a:solidFill>
              </a:rPr>
              <a:t>commodo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velit</a:t>
            </a:r>
            <a:r>
              <a:rPr lang="pt-BR" dirty="0">
                <a:solidFill>
                  <a:schemeClr val="bg1"/>
                </a:solidFill>
              </a:rPr>
              <a:t> tempus. </a:t>
            </a:r>
            <a:r>
              <a:rPr lang="pt-BR" dirty="0" err="1">
                <a:solidFill>
                  <a:schemeClr val="bg1"/>
                </a:solidFill>
              </a:rPr>
              <a:t>Phasellus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mattis</a:t>
            </a:r>
            <a:r>
              <a:rPr lang="pt-BR" dirty="0">
                <a:solidFill>
                  <a:schemeClr val="bg1"/>
                </a:solidFill>
              </a:rPr>
              <a:t> id erat </a:t>
            </a:r>
            <a:r>
              <a:rPr lang="pt-BR" dirty="0" err="1">
                <a:solidFill>
                  <a:schemeClr val="bg1"/>
                </a:solidFill>
              </a:rPr>
              <a:t>eget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dictum</a:t>
            </a:r>
            <a:r>
              <a:rPr lang="pt-BR" dirty="0">
                <a:solidFill>
                  <a:schemeClr val="bg1"/>
                </a:solidFill>
              </a:rPr>
              <a:t> 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FDFDEA9-94A5-AD44-9A5A-474D59A5B980}"/>
              </a:ext>
            </a:extLst>
          </p:cNvPr>
          <p:cNvGrpSpPr/>
          <p:nvPr/>
        </p:nvGrpSpPr>
        <p:grpSpPr>
          <a:xfrm>
            <a:off x="936170" y="2236191"/>
            <a:ext cx="3312062" cy="1007752"/>
            <a:chOff x="936170" y="2236191"/>
            <a:chExt cx="3312062" cy="1007752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F76EF395-3DF5-884C-BFB4-2513B2488204}"/>
                </a:ext>
              </a:extLst>
            </p:cNvPr>
            <p:cNvSpPr/>
            <p:nvPr/>
          </p:nvSpPr>
          <p:spPr>
            <a:xfrm>
              <a:off x="936170" y="2986994"/>
              <a:ext cx="272143" cy="256949"/>
            </a:xfrm>
            <a:prstGeom prst="rect">
              <a:avLst/>
            </a:prstGeom>
            <a:noFill/>
            <a:ln w="38100">
              <a:solidFill>
                <a:srgbClr val="F27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C15A9E62-442D-0A4A-AD06-CA6EB97E60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6543" y="2503714"/>
              <a:ext cx="272143" cy="348343"/>
            </a:xfrm>
            <a:prstGeom prst="straightConnector1">
              <a:avLst/>
            </a:prstGeom>
            <a:ln w="38100">
              <a:solidFill>
                <a:srgbClr val="F277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C5CD09D8-7D9E-D946-9C01-B42CE48652BE}"/>
                </a:ext>
              </a:extLst>
            </p:cNvPr>
            <p:cNvSpPr txBox="1"/>
            <p:nvPr/>
          </p:nvSpPr>
          <p:spPr>
            <a:xfrm>
              <a:off x="1458686" y="2236191"/>
              <a:ext cx="27895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solidFill>
                    <a:srgbClr val="F27727"/>
                  </a:solidFill>
                  <a:latin typeface="Ubuntu" panose="020B0504030602030204" pitchFamily="34" charset="0"/>
                </a:rPr>
                <a:t>Ínicio</a:t>
              </a:r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 de um parágrafo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50C99B9E-4A29-6E49-B16D-288BC4FD3ACB}"/>
              </a:ext>
            </a:extLst>
          </p:cNvPr>
          <p:cNvGrpSpPr/>
          <p:nvPr/>
        </p:nvGrpSpPr>
        <p:grpSpPr>
          <a:xfrm>
            <a:off x="4659086" y="3679371"/>
            <a:ext cx="3012445" cy="907840"/>
            <a:chOff x="4659086" y="3679371"/>
            <a:chExt cx="3012445" cy="907840"/>
          </a:xfrm>
        </p:grpSpPr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50AB70ED-31A3-CB4B-AE14-A8DDBEE99964}"/>
                </a:ext>
              </a:extLst>
            </p:cNvPr>
            <p:cNvSpPr/>
            <p:nvPr/>
          </p:nvSpPr>
          <p:spPr>
            <a:xfrm>
              <a:off x="4659086" y="3679371"/>
              <a:ext cx="228600" cy="321923"/>
            </a:xfrm>
            <a:prstGeom prst="rect">
              <a:avLst/>
            </a:prstGeom>
            <a:noFill/>
            <a:ln w="38100">
              <a:solidFill>
                <a:srgbClr val="F27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1215AE8A-5193-764C-B214-A82DBCA246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1486" y="4136231"/>
              <a:ext cx="261258" cy="296621"/>
            </a:xfrm>
            <a:prstGeom prst="straightConnector1">
              <a:avLst/>
            </a:prstGeom>
            <a:ln w="38100">
              <a:solidFill>
                <a:srgbClr val="F277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1FE36C4A-F132-064D-9BF7-C4F999B9B359}"/>
                </a:ext>
              </a:extLst>
            </p:cNvPr>
            <p:cNvSpPr txBox="1"/>
            <p:nvPr/>
          </p:nvSpPr>
          <p:spPr>
            <a:xfrm>
              <a:off x="5072743" y="4187101"/>
              <a:ext cx="2598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Fim de um parágrafo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49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ítulo 1">
            <a:extLst>
              <a:ext uri="{FF2B5EF4-FFF2-40B4-BE49-F238E27FC236}">
                <a16:creationId xmlns:a16="http://schemas.microsoft.com/office/drawing/2014/main" id="{58FC13FF-C37C-BA4E-963F-B965B272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Ubuntu" panose="020B0504030602030204" pitchFamily="34" charset="0"/>
              </a:rPr>
              <a:t>Anatomia de uma </a:t>
            </a:r>
            <a:r>
              <a:rPr lang="pt-BR" sz="3400" b="1" dirty="0" err="1">
                <a:solidFill>
                  <a:schemeClr val="bg1"/>
                </a:solidFill>
                <a:latin typeface="Ubuntu" panose="020B0504030602030204" pitchFamily="34" charset="0"/>
              </a:rPr>
              <a:t>tag</a:t>
            </a:r>
            <a:endParaRPr lang="pt-BR" sz="3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7FC5B59-7EE3-F647-A065-AEB909BAF166}"/>
              </a:ext>
            </a:extLst>
          </p:cNvPr>
          <p:cNvGrpSpPr/>
          <p:nvPr/>
        </p:nvGrpSpPr>
        <p:grpSpPr>
          <a:xfrm>
            <a:off x="990594" y="1813802"/>
            <a:ext cx="3713409" cy="3306118"/>
            <a:chOff x="1560872" y="1813801"/>
            <a:chExt cx="4630796" cy="361801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A4DD1B5-E054-894D-A966-C59006AFFF93}"/>
                </a:ext>
              </a:extLst>
            </p:cNvPr>
            <p:cNvSpPr txBox="1"/>
            <p:nvPr/>
          </p:nvSpPr>
          <p:spPr>
            <a:xfrm>
              <a:off x="1567542" y="1813801"/>
              <a:ext cx="4624126" cy="2795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0" dirty="0">
                  <a:solidFill>
                    <a:schemeClr val="bg1"/>
                  </a:solidFill>
                  <a:latin typeface="Ubuntu" panose="020B0504030602030204" pitchFamily="34" charset="0"/>
                </a:rPr>
                <a:t>&lt;</a:t>
              </a:r>
              <a:r>
                <a:rPr lang="pt-BR" sz="16000" dirty="0" err="1">
                  <a:solidFill>
                    <a:srgbClr val="F27727"/>
                  </a:solidFill>
                  <a:latin typeface="Ubuntu" panose="020B0504030602030204" pitchFamily="34" charset="0"/>
                </a:rPr>
                <a:t>p</a:t>
              </a:r>
              <a:r>
                <a:rPr lang="pt-BR" sz="16000" dirty="0">
                  <a:solidFill>
                    <a:schemeClr val="bg1"/>
                  </a:solidFill>
                  <a:latin typeface="Ubuntu" panose="020B0504030602030204" pitchFamily="34" charset="0"/>
                </a:rPr>
                <a:t>&gt;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40B0C61-9CD9-9744-BDEE-5AC100E3D94C}"/>
                </a:ext>
              </a:extLst>
            </p:cNvPr>
            <p:cNvSpPr txBox="1"/>
            <p:nvPr/>
          </p:nvSpPr>
          <p:spPr>
            <a:xfrm>
              <a:off x="1560872" y="5025576"/>
              <a:ext cx="2241299" cy="37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(sinal menor que)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39BDBD2-C0C5-E445-832B-18E163542648}"/>
                </a:ext>
              </a:extLst>
            </p:cNvPr>
            <p:cNvSpPr txBox="1"/>
            <p:nvPr/>
          </p:nvSpPr>
          <p:spPr>
            <a:xfrm>
              <a:off x="4018708" y="5061322"/>
              <a:ext cx="2149347" cy="37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(sinal maior que)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58BB0C40-C492-6140-B9BA-F4142FC17C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1147" y="4038386"/>
              <a:ext cx="1" cy="75657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11EF433C-B706-CC4D-9BF0-92CA99E7431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88" y="2322353"/>
              <a:ext cx="0" cy="45693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10614C36-2B4B-2142-AD83-11625A7C7A50}"/>
                </a:ext>
              </a:extLst>
            </p:cNvPr>
            <p:cNvSpPr txBox="1"/>
            <p:nvPr/>
          </p:nvSpPr>
          <p:spPr>
            <a:xfrm>
              <a:off x="3146374" y="1922243"/>
              <a:ext cx="1315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Caractere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B7BA0EE2-4BF3-6D4F-8719-9604B239AC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0023" y="4060479"/>
              <a:ext cx="1" cy="75657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57E184-F124-8747-AC8C-25E945EA2E0C}"/>
              </a:ext>
            </a:extLst>
          </p:cNvPr>
          <p:cNvGrpSpPr/>
          <p:nvPr/>
        </p:nvGrpSpPr>
        <p:grpSpPr>
          <a:xfrm>
            <a:off x="1053506" y="5255841"/>
            <a:ext cx="3572395" cy="851292"/>
            <a:chOff x="1639330" y="5449516"/>
            <a:chExt cx="4454938" cy="931602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76FF44F2-6395-9440-B78E-CBDAE697F076}"/>
                </a:ext>
              </a:extLst>
            </p:cNvPr>
            <p:cNvSpPr txBox="1"/>
            <p:nvPr/>
          </p:nvSpPr>
          <p:spPr>
            <a:xfrm>
              <a:off x="2602003" y="5981008"/>
              <a:ext cx="2400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TAG DE ABERTURA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6135F60-0D68-4E4D-98EF-498565E8EF01}"/>
                </a:ext>
              </a:extLst>
            </p:cNvPr>
            <p:cNvCxnSpPr>
              <a:cxnSpLocks/>
            </p:cNvCxnSpPr>
            <p:nvPr/>
          </p:nvCxnSpPr>
          <p:spPr>
            <a:xfrm>
              <a:off x="1639330" y="5449516"/>
              <a:ext cx="0" cy="39591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33C29D9-D31F-7545-8FE8-9DF134D87FB1}"/>
                </a:ext>
              </a:extLst>
            </p:cNvPr>
            <p:cNvCxnSpPr>
              <a:cxnSpLocks/>
            </p:cNvCxnSpPr>
            <p:nvPr/>
          </p:nvCxnSpPr>
          <p:spPr>
            <a:xfrm>
              <a:off x="6094268" y="5449516"/>
              <a:ext cx="0" cy="39591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CF6030AC-2184-DD49-8D55-0CB8DB55B363}"/>
                </a:ext>
              </a:extLst>
            </p:cNvPr>
            <p:cNvCxnSpPr>
              <a:cxnSpLocks/>
            </p:cNvCxnSpPr>
            <p:nvPr/>
          </p:nvCxnSpPr>
          <p:spPr>
            <a:xfrm>
              <a:off x="1639330" y="5821867"/>
              <a:ext cx="4454938" cy="23560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3C014D7D-9B6D-4940-BDB9-7BCF48565D7E}"/>
              </a:ext>
            </a:extLst>
          </p:cNvPr>
          <p:cNvGrpSpPr/>
          <p:nvPr/>
        </p:nvGrpSpPr>
        <p:grpSpPr>
          <a:xfrm>
            <a:off x="5425907" y="1792273"/>
            <a:ext cx="4299574" cy="3295232"/>
            <a:chOff x="1567542" y="1813801"/>
            <a:chExt cx="5361763" cy="3606101"/>
          </a:xfrm>
        </p:grpSpPr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CE49A12E-13D7-2B46-97E3-961B8994B0A9}"/>
                </a:ext>
              </a:extLst>
            </p:cNvPr>
            <p:cNvSpPr txBox="1"/>
            <p:nvPr/>
          </p:nvSpPr>
          <p:spPr>
            <a:xfrm>
              <a:off x="1567542" y="1813801"/>
              <a:ext cx="5361763" cy="27955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0" dirty="0">
                  <a:solidFill>
                    <a:schemeClr val="bg1"/>
                  </a:solidFill>
                  <a:latin typeface="Ubuntu" panose="020B0504030602030204" pitchFamily="34" charset="0"/>
                </a:rPr>
                <a:t>&lt;</a:t>
              </a:r>
              <a:r>
                <a:rPr lang="pt-BR" sz="1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/</a:t>
              </a:r>
              <a:r>
                <a:rPr lang="pt-BR" sz="16000" dirty="0" err="1">
                  <a:solidFill>
                    <a:srgbClr val="F27727"/>
                  </a:solidFill>
                  <a:latin typeface="Ubuntu" panose="020B0504030602030204" pitchFamily="34" charset="0"/>
                </a:rPr>
                <a:t>p</a:t>
              </a:r>
              <a:r>
                <a:rPr lang="pt-BR" sz="16000" dirty="0">
                  <a:solidFill>
                    <a:schemeClr val="bg1"/>
                  </a:solidFill>
                  <a:latin typeface="Ubuntu" panose="020B0504030602030204" pitchFamily="34" charset="0"/>
                </a:rPr>
                <a:t>&gt;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B5C0F7C8-4E29-BD48-9228-E7EF1EB8B8BB}"/>
                </a:ext>
              </a:extLst>
            </p:cNvPr>
            <p:cNvSpPr txBox="1"/>
            <p:nvPr/>
          </p:nvSpPr>
          <p:spPr>
            <a:xfrm>
              <a:off x="1778074" y="5025576"/>
              <a:ext cx="2241298" cy="37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(sinal menor que)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D588CCDB-98B8-6541-9796-BC90DA394855}"/>
                </a:ext>
              </a:extLst>
            </p:cNvPr>
            <p:cNvSpPr txBox="1"/>
            <p:nvPr/>
          </p:nvSpPr>
          <p:spPr>
            <a:xfrm>
              <a:off x="4656735" y="5049409"/>
              <a:ext cx="2149346" cy="37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(sinal maior que)</a:t>
              </a:r>
            </a:p>
          </p:txBody>
        </p: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51E849EE-281B-B94D-8BF1-3C32927D21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9150" y="4183002"/>
              <a:ext cx="1" cy="741015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035E76EF-646D-3445-858C-CB95A08A2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878" y="4058221"/>
              <a:ext cx="0" cy="808216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A624D2B2-10A0-BD41-AC5E-58EC439E0371}"/>
                </a:ext>
              </a:extLst>
            </p:cNvPr>
            <p:cNvCxnSpPr>
              <a:cxnSpLocks/>
            </p:cNvCxnSpPr>
            <p:nvPr/>
          </p:nvCxnSpPr>
          <p:spPr>
            <a:xfrm>
              <a:off x="4564286" y="2310439"/>
              <a:ext cx="0" cy="45693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20BE6929-39C8-D94B-922B-EBFF65900A09}"/>
                </a:ext>
              </a:extLst>
            </p:cNvPr>
            <p:cNvSpPr txBox="1"/>
            <p:nvPr/>
          </p:nvSpPr>
          <p:spPr>
            <a:xfrm>
              <a:off x="3906572" y="1910329"/>
              <a:ext cx="13154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Caractere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C4550DD7-652F-8E4C-A81B-0480E755D76B}"/>
                </a:ext>
              </a:extLst>
            </p:cNvPr>
            <p:cNvSpPr txBox="1"/>
            <p:nvPr/>
          </p:nvSpPr>
          <p:spPr>
            <a:xfrm>
              <a:off x="2733730" y="1960612"/>
              <a:ext cx="857978" cy="37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Barra</a:t>
              </a:r>
            </a:p>
          </p:txBody>
        </p: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D99FD3FF-D907-3246-8F56-CC3C3B41F4C6}"/>
                </a:ext>
              </a:extLst>
            </p:cNvPr>
            <p:cNvCxnSpPr>
              <a:cxnSpLocks/>
            </p:cNvCxnSpPr>
            <p:nvPr/>
          </p:nvCxnSpPr>
          <p:spPr>
            <a:xfrm>
              <a:off x="3155723" y="2345914"/>
              <a:ext cx="292729" cy="663388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C7BB158-3435-8745-BC14-5A255BC10FED}"/>
              </a:ext>
            </a:extLst>
          </p:cNvPr>
          <p:cNvGrpSpPr/>
          <p:nvPr/>
        </p:nvGrpSpPr>
        <p:grpSpPr>
          <a:xfrm>
            <a:off x="5679412" y="5234310"/>
            <a:ext cx="3801000" cy="899338"/>
            <a:chOff x="1883675" y="5449516"/>
            <a:chExt cx="4740018" cy="984181"/>
          </a:xfrm>
        </p:grpSpPr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118DF684-0313-D642-AD45-746EEF968DE6}"/>
                </a:ext>
              </a:extLst>
            </p:cNvPr>
            <p:cNvSpPr txBox="1"/>
            <p:nvPr/>
          </p:nvSpPr>
          <p:spPr>
            <a:xfrm>
              <a:off x="2518155" y="5995841"/>
              <a:ext cx="3460537" cy="437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TAG DE FECHAMENTO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8A5F0FF8-2505-CB4C-88B0-51389F9FC01A}"/>
                </a:ext>
              </a:extLst>
            </p:cNvPr>
            <p:cNvCxnSpPr>
              <a:cxnSpLocks/>
            </p:cNvCxnSpPr>
            <p:nvPr/>
          </p:nvCxnSpPr>
          <p:spPr>
            <a:xfrm>
              <a:off x="1883675" y="5449516"/>
              <a:ext cx="0" cy="39591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50EEDEB8-6049-7E40-8945-90A1124C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623693" y="5449516"/>
              <a:ext cx="0" cy="39591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>
              <a:extLst>
                <a:ext uri="{FF2B5EF4-FFF2-40B4-BE49-F238E27FC236}">
                  <a16:creationId xmlns:a16="http://schemas.microsoft.com/office/drawing/2014/main" id="{CC59246C-7B35-3747-8C59-559448E4C8DA}"/>
                </a:ext>
              </a:extLst>
            </p:cNvPr>
            <p:cNvCxnSpPr>
              <a:cxnSpLocks/>
            </p:cNvCxnSpPr>
            <p:nvPr/>
          </p:nvCxnSpPr>
          <p:spPr>
            <a:xfrm>
              <a:off x="1883675" y="5845427"/>
              <a:ext cx="4712869" cy="0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A2E5BEC0-4591-7746-91E0-CF07E60E5254}"/>
              </a:ext>
            </a:extLst>
          </p:cNvPr>
          <p:cNvGrpSpPr/>
          <p:nvPr/>
        </p:nvGrpSpPr>
        <p:grpSpPr>
          <a:xfrm>
            <a:off x="4389142" y="2209285"/>
            <a:ext cx="1329210" cy="1312676"/>
            <a:chOff x="4389142" y="2209285"/>
            <a:chExt cx="1329210" cy="1312676"/>
          </a:xfrm>
        </p:grpSpPr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EC1BC05E-42ED-A545-A37A-880F1D2E8766}"/>
                </a:ext>
              </a:extLst>
            </p:cNvPr>
            <p:cNvSpPr txBox="1"/>
            <p:nvPr/>
          </p:nvSpPr>
          <p:spPr>
            <a:xfrm>
              <a:off x="4736980" y="2660187"/>
              <a:ext cx="655949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5000" dirty="0">
                  <a:solidFill>
                    <a:srgbClr val="F27727"/>
                  </a:solidFill>
                  <a:latin typeface="Ubuntu" panose="020B0504030602030204" pitchFamily="34" charset="0"/>
                </a:rPr>
                <a:t>...</a:t>
              </a:r>
              <a:endParaRPr lang="pt-BR" sz="5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64BB61E5-3228-D745-B4B1-1BB937D274FF}"/>
                </a:ext>
              </a:extLst>
            </p:cNvPr>
            <p:cNvCxnSpPr>
              <a:cxnSpLocks/>
            </p:cNvCxnSpPr>
            <p:nvPr/>
          </p:nvCxnSpPr>
          <p:spPr>
            <a:xfrm>
              <a:off x="5053747" y="2565144"/>
              <a:ext cx="11207" cy="504401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F78C4BC8-6C67-4541-8D5F-7943C19D1F9E}"/>
                </a:ext>
              </a:extLst>
            </p:cNvPr>
            <p:cNvSpPr txBox="1"/>
            <p:nvPr/>
          </p:nvSpPr>
          <p:spPr>
            <a:xfrm>
              <a:off x="4389142" y="2209285"/>
              <a:ext cx="1329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Conteúdo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7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2B88C0-2E36-E545-84FC-04624F9F4F1E}"/>
              </a:ext>
            </a:extLst>
          </p:cNvPr>
          <p:cNvSpPr txBox="1"/>
          <p:nvPr/>
        </p:nvSpPr>
        <p:spPr>
          <a:xfrm>
            <a:off x="995943" y="1813802"/>
            <a:ext cx="19463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rgbClr val="F27727"/>
                </a:solidFill>
                <a:latin typeface="Ubuntu" panose="020B0504030602030204" pitchFamily="34" charset="0"/>
              </a:rPr>
              <a:t>&lt;</a:t>
            </a:r>
            <a:r>
              <a:rPr lang="pt-BR" sz="8000" dirty="0" err="1">
                <a:solidFill>
                  <a:srgbClr val="F27727"/>
                </a:solidFill>
                <a:latin typeface="Ubuntu" panose="020B0504030602030204" pitchFamily="34" charset="0"/>
              </a:rPr>
              <a:t>p</a:t>
            </a:r>
            <a:r>
              <a:rPr lang="pt-BR" sz="8000" dirty="0">
                <a:solidFill>
                  <a:srgbClr val="F27727"/>
                </a:solidFill>
                <a:latin typeface="Ubuntu" panose="020B0504030602030204" pitchFamily="34" charset="0"/>
              </a:rPr>
              <a:t>&gt;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1D9CEAA-7EB5-FC46-AB74-39556AF1F96D}"/>
              </a:ext>
            </a:extLst>
          </p:cNvPr>
          <p:cNvSpPr txBox="1"/>
          <p:nvPr/>
        </p:nvSpPr>
        <p:spPr>
          <a:xfrm>
            <a:off x="8594167" y="1813801"/>
            <a:ext cx="22413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0" dirty="0">
                <a:solidFill>
                  <a:srgbClr val="F27727"/>
                </a:solidFill>
                <a:latin typeface="Ubuntu" panose="020B0504030602030204" pitchFamily="34" charset="0"/>
              </a:rPr>
              <a:t>&lt;</a:t>
            </a:r>
            <a:r>
              <a:rPr lang="pt-BR" sz="5500" dirty="0">
                <a:solidFill>
                  <a:srgbClr val="F27727"/>
                </a:solidFill>
                <a:latin typeface="Ubuntu" panose="020B0504030602030204" pitchFamily="34" charset="0"/>
              </a:rPr>
              <a:t>/</a:t>
            </a:r>
            <a:r>
              <a:rPr lang="pt-BR" sz="8000" dirty="0" err="1">
                <a:solidFill>
                  <a:srgbClr val="F27727"/>
                </a:solidFill>
                <a:latin typeface="Ubuntu" panose="020B0504030602030204" pitchFamily="34" charset="0"/>
              </a:rPr>
              <a:t>p</a:t>
            </a:r>
            <a:r>
              <a:rPr lang="pt-BR" sz="8000" dirty="0">
                <a:solidFill>
                  <a:srgbClr val="F27727"/>
                </a:solidFill>
                <a:latin typeface="Ubuntu" panose="020B0504030602030204" pitchFamily="34" charset="0"/>
              </a:rPr>
              <a:t>&gt;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7E1CF6C-59B3-F347-AE55-8709826C9019}"/>
              </a:ext>
            </a:extLst>
          </p:cNvPr>
          <p:cNvSpPr txBox="1"/>
          <p:nvPr/>
        </p:nvSpPr>
        <p:spPr>
          <a:xfrm>
            <a:off x="3044338" y="2121577"/>
            <a:ext cx="5402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Ubuntu" panose="020B0504030602030204" pitchFamily="34" charset="0"/>
              </a:rPr>
              <a:t>Esse é um parágrafo ...</a:t>
            </a:r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4EE92F2C-3944-1F4E-AD66-DDB1B602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b="1" dirty="0" err="1">
                <a:solidFill>
                  <a:schemeClr val="bg1"/>
                </a:solidFill>
                <a:latin typeface="Ubuntu" panose="020B0504030602030204" pitchFamily="34" charset="0"/>
              </a:rPr>
              <a:t>Tag</a:t>
            </a:r>
            <a:r>
              <a:rPr lang="pt-BR" sz="3400" b="1" dirty="0">
                <a:solidFill>
                  <a:schemeClr val="bg1"/>
                </a:solidFill>
                <a:latin typeface="Ubuntu" panose="020B0504030602030204" pitchFamily="34" charset="0"/>
              </a:rPr>
              <a:t> parágrafo</a:t>
            </a:r>
            <a:endParaRPr lang="pt-BR" sz="3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9F039B3-747E-4142-9220-7838730B762C}"/>
              </a:ext>
            </a:extLst>
          </p:cNvPr>
          <p:cNvGrpSpPr/>
          <p:nvPr/>
        </p:nvGrpSpPr>
        <p:grpSpPr>
          <a:xfrm>
            <a:off x="1156112" y="3056454"/>
            <a:ext cx="9505110" cy="1350662"/>
            <a:chOff x="1156112" y="3056454"/>
            <a:chExt cx="9505110" cy="1350662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1E18EC2E-1853-5246-A2B0-8347F3A5C3DB}"/>
                </a:ext>
              </a:extLst>
            </p:cNvPr>
            <p:cNvSpPr txBox="1"/>
            <p:nvPr/>
          </p:nvSpPr>
          <p:spPr>
            <a:xfrm>
              <a:off x="4529904" y="3699230"/>
              <a:ext cx="243130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000" dirty="0">
                  <a:solidFill>
                    <a:srgbClr val="F27727"/>
                  </a:solidFill>
                  <a:latin typeface="Ubuntu" panose="020B0504030602030204" pitchFamily="34" charset="0"/>
                </a:rPr>
                <a:t>Elemento</a:t>
              </a:r>
              <a:endParaRPr lang="pt-BR" sz="4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3765658A-4CFC-C046-B80A-751D09B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12" y="3077983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3D82DB85-B743-5446-9291-CEECCA34402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1222" y="3056454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508C38A-12AD-1F47-A048-EC7557B423CE}"/>
                </a:ext>
              </a:extLst>
            </p:cNvPr>
            <p:cNvCxnSpPr>
              <a:cxnSpLocks/>
            </p:cNvCxnSpPr>
            <p:nvPr/>
          </p:nvCxnSpPr>
          <p:spPr>
            <a:xfrm>
              <a:off x="1156112" y="3418235"/>
              <a:ext cx="9505110" cy="0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0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Aplicativo&#10;&#10;Descrição gerada automaticamente">
            <a:extLst>
              <a:ext uri="{FF2B5EF4-FFF2-40B4-BE49-F238E27FC236}">
                <a16:creationId xmlns:a16="http://schemas.microsoft.com/office/drawing/2014/main" id="{A682CA49-7A05-8749-88C7-D678E74C1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504" y="746234"/>
            <a:ext cx="4978484" cy="5365531"/>
          </a:xfrm>
          <a:prstGeom prst="rect">
            <a:avLst/>
          </a:prstGeo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9DFB3FB-B822-C14F-AA03-EDD86769F751}"/>
              </a:ext>
            </a:extLst>
          </p:cNvPr>
          <p:cNvGrpSpPr/>
          <p:nvPr/>
        </p:nvGrpSpPr>
        <p:grpSpPr>
          <a:xfrm>
            <a:off x="909845" y="3384035"/>
            <a:ext cx="7477409" cy="1015663"/>
            <a:chOff x="909845" y="3384035"/>
            <a:chExt cx="7477409" cy="1015663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2F4B72E9-8875-504B-9975-61EF27CF12D2}"/>
                </a:ext>
              </a:extLst>
            </p:cNvPr>
            <p:cNvSpPr/>
            <p:nvPr/>
          </p:nvSpPr>
          <p:spPr>
            <a:xfrm>
              <a:off x="5707117" y="4056476"/>
              <a:ext cx="2680137" cy="332336"/>
            </a:xfrm>
            <a:prstGeom prst="rect">
              <a:avLst/>
            </a:prstGeom>
            <a:noFill/>
            <a:ln w="38100">
              <a:solidFill>
                <a:srgbClr val="F27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1DC38540-20F4-FC4B-BC76-BDBD10A1AD74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 flipV="1">
              <a:off x="3867321" y="3891867"/>
              <a:ext cx="1839798" cy="332336"/>
            </a:xfrm>
            <a:prstGeom prst="straightConnector1">
              <a:avLst/>
            </a:prstGeom>
            <a:ln w="38100">
              <a:solidFill>
                <a:srgbClr val="F277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A4B7C36-8F5C-AE46-8993-68065CD973A7}"/>
                </a:ext>
              </a:extLst>
            </p:cNvPr>
            <p:cNvSpPr txBox="1"/>
            <p:nvPr/>
          </p:nvSpPr>
          <p:spPr>
            <a:xfrm>
              <a:off x="909845" y="3384035"/>
              <a:ext cx="29574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Ubuntu" panose="020B0504030602030204" pitchFamily="34" charset="0"/>
                </a:rPr>
                <a:t>&lt;h1&gt;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Ubuntu" panose="020B0504030602030204" pitchFamily="34" charset="0"/>
                </a:rPr>
                <a:t>    Alimentação saudável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Ubuntu" panose="020B0504030602030204" pitchFamily="34" charset="0"/>
                </a:rPr>
                <a:t>&lt;/h1&gt;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C774FD9-E1D9-3A47-8CE8-9F4CC85FD301}"/>
              </a:ext>
            </a:extLst>
          </p:cNvPr>
          <p:cNvGrpSpPr/>
          <p:nvPr/>
        </p:nvGrpSpPr>
        <p:grpSpPr>
          <a:xfrm>
            <a:off x="909845" y="4399699"/>
            <a:ext cx="8560726" cy="1451611"/>
            <a:chOff x="909845" y="4399699"/>
            <a:chExt cx="8560726" cy="1451611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6352B9A-041A-CF41-B891-0727B9BBBABE}"/>
                </a:ext>
              </a:extLst>
            </p:cNvPr>
            <p:cNvSpPr txBox="1"/>
            <p:nvPr/>
          </p:nvSpPr>
          <p:spPr>
            <a:xfrm>
              <a:off x="909845" y="4835647"/>
              <a:ext cx="7216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Ubuntu" panose="020B0504030602030204" pitchFamily="34" charset="0"/>
                </a:rPr>
                <a:t>&lt;</a:t>
              </a:r>
              <a:r>
                <a:rPr lang="pt-BR" sz="2000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p</a:t>
              </a:r>
              <a:r>
                <a:rPr lang="pt-BR" sz="2000" dirty="0">
                  <a:solidFill>
                    <a:schemeClr val="bg1"/>
                  </a:solidFill>
                  <a:latin typeface="Ubuntu" panose="020B0504030602030204" pitchFamily="34" charset="0"/>
                </a:rPr>
                <a:t>&gt;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Ubuntu" panose="020B0504030602030204" pitchFamily="34" charset="0"/>
                </a:rPr>
                <a:t>    ...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Ubuntu" panose="020B0504030602030204" pitchFamily="34" charset="0"/>
                </a:rPr>
                <a:t>&lt;/</a:t>
              </a:r>
              <a:r>
                <a:rPr lang="pt-BR" sz="2000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p</a:t>
              </a:r>
              <a:r>
                <a:rPr lang="pt-BR" sz="2000" dirty="0">
                  <a:solidFill>
                    <a:schemeClr val="bg1"/>
                  </a:solidFill>
                  <a:latin typeface="Ubuntu" panose="020B0504030602030204" pitchFamily="34" charset="0"/>
                </a:rPr>
                <a:t>&gt;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9CC3774-22D4-7043-A742-2529B4B6E6FA}"/>
                </a:ext>
              </a:extLst>
            </p:cNvPr>
            <p:cNvSpPr/>
            <p:nvPr/>
          </p:nvSpPr>
          <p:spPr>
            <a:xfrm>
              <a:off x="4787220" y="4399699"/>
              <a:ext cx="4683351" cy="585958"/>
            </a:xfrm>
            <a:prstGeom prst="rect">
              <a:avLst/>
            </a:prstGeom>
            <a:noFill/>
            <a:ln w="38100">
              <a:solidFill>
                <a:srgbClr val="F27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1C5DB2E8-ECE5-8348-80A0-FD7C6A355182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>
              <a:off x="1631517" y="4795272"/>
              <a:ext cx="3146976" cy="548207"/>
            </a:xfrm>
            <a:prstGeom prst="straightConnector1">
              <a:avLst/>
            </a:prstGeom>
            <a:ln w="38100">
              <a:solidFill>
                <a:srgbClr val="F277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6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0CCB119C-6DD6-9948-AB5B-31D205D9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Ubuntu" panose="020B0504030602030204" pitchFamily="34" charset="0"/>
              </a:rPr>
              <a:t>Atributo de </a:t>
            </a:r>
            <a:r>
              <a:rPr lang="pt-BR" sz="3400" b="1" dirty="0" err="1">
                <a:solidFill>
                  <a:schemeClr val="bg1"/>
                </a:solidFill>
                <a:latin typeface="Ubuntu" panose="020B0504030602030204" pitchFamily="34" charset="0"/>
              </a:rPr>
              <a:t>tag</a:t>
            </a:r>
            <a:endParaRPr lang="pt-BR" sz="3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8EF3AAD-26E2-0746-BC15-CCF3AEC359EB}"/>
              </a:ext>
            </a:extLst>
          </p:cNvPr>
          <p:cNvGrpSpPr/>
          <p:nvPr/>
        </p:nvGrpSpPr>
        <p:grpSpPr>
          <a:xfrm>
            <a:off x="2945027" y="1894798"/>
            <a:ext cx="2442688" cy="1243039"/>
            <a:chOff x="1878411" y="2380712"/>
            <a:chExt cx="2442688" cy="1243039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89EFFF3-417B-FA44-A94C-8860BAEA98C1}"/>
                </a:ext>
              </a:extLst>
            </p:cNvPr>
            <p:cNvCxnSpPr>
              <a:cxnSpLocks/>
            </p:cNvCxnSpPr>
            <p:nvPr/>
          </p:nvCxnSpPr>
          <p:spPr>
            <a:xfrm>
              <a:off x="1880820" y="3261970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7F429AD-CF71-1B49-9329-E85B45497442}"/>
                </a:ext>
              </a:extLst>
            </p:cNvPr>
            <p:cNvCxnSpPr>
              <a:cxnSpLocks/>
            </p:cNvCxnSpPr>
            <p:nvPr/>
          </p:nvCxnSpPr>
          <p:spPr>
            <a:xfrm>
              <a:off x="4321099" y="3261970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A94A348-FF9B-3640-AED5-34CEF379D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8411" y="3251072"/>
              <a:ext cx="2442688" cy="10898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5DD9A40-88EB-E94B-8879-53F0A9D75711}"/>
                </a:ext>
              </a:extLst>
            </p:cNvPr>
            <p:cNvSpPr txBox="1"/>
            <p:nvPr/>
          </p:nvSpPr>
          <p:spPr>
            <a:xfrm>
              <a:off x="2447172" y="2380712"/>
              <a:ext cx="1305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Nome do </a:t>
              </a:r>
            </a:p>
            <a:p>
              <a:pPr algn="ctr"/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atributo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9D26595-DFBE-F04C-8AD1-CEED967CA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99755" y="3075064"/>
              <a:ext cx="528" cy="142268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D5B4410-484B-0A4C-B537-42E4CE1D6423}"/>
              </a:ext>
            </a:extLst>
          </p:cNvPr>
          <p:cNvGrpSpPr/>
          <p:nvPr/>
        </p:nvGrpSpPr>
        <p:grpSpPr>
          <a:xfrm>
            <a:off x="5456668" y="3429000"/>
            <a:ext cx="1221809" cy="1258639"/>
            <a:chOff x="2413592" y="3832788"/>
            <a:chExt cx="1221809" cy="1258639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7BEF2A3-364C-7348-BA7C-BBCED4F735F8}"/>
                </a:ext>
              </a:extLst>
            </p:cNvPr>
            <p:cNvCxnSpPr>
              <a:cxnSpLocks/>
            </p:cNvCxnSpPr>
            <p:nvPr/>
          </p:nvCxnSpPr>
          <p:spPr>
            <a:xfrm>
              <a:off x="2697248" y="3849799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A23B8CB-0C54-664C-9036-15F9DAB74C84}"/>
                </a:ext>
              </a:extLst>
            </p:cNvPr>
            <p:cNvCxnSpPr>
              <a:cxnSpLocks/>
            </p:cNvCxnSpPr>
            <p:nvPr/>
          </p:nvCxnSpPr>
          <p:spPr>
            <a:xfrm>
              <a:off x="3352273" y="3832788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2CD2FF6-63B0-B947-8C0A-97510E2D8B10}"/>
                </a:ext>
              </a:extLst>
            </p:cNvPr>
            <p:cNvCxnSpPr>
              <a:cxnSpLocks/>
            </p:cNvCxnSpPr>
            <p:nvPr/>
          </p:nvCxnSpPr>
          <p:spPr>
            <a:xfrm>
              <a:off x="2697248" y="4189152"/>
              <a:ext cx="655025" cy="5417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E8DE924-667B-1945-8ABB-8FED8E4516B2}"/>
                </a:ext>
              </a:extLst>
            </p:cNvPr>
            <p:cNvSpPr txBox="1"/>
            <p:nvPr/>
          </p:nvSpPr>
          <p:spPr>
            <a:xfrm>
              <a:off x="2413592" y="4383541"/>
              <a:ext cx="12218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Valor do </a:t>
              </a:r>
            </a:p>
            <a:p>
              <a:pPr algn="ctr"/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atributo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D0D72B8-CCD5-414E-B2E1-6E41D5D63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4497" y="4208490"/>
              <a:ext cx="528" cy="142268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7C86F1-71DA-6645-94FA-C103F949F960}"/>
              </a:ext>
            </a:extLst>
          </p:cNvPr>
          <p:cNvSpPr txBox="1"/>
          <p:nvPr/>
        </p:nvSpPr>
        <p:spPr>
          <a:xfrm>
            <a:off x="1198690" y="2920107"/>
            <a:ext cx="5669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Ubuntu" panose="020B0504030602030204" pitchFamily="34" charset="0"/>
              </a:rPr>
              <a:t>&lt;</a:t>
            </a:r>
            <a:r>
              <a:rPr lang="pt-B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video</a:t>
            </a:r>
            <a:r>
              <a:rPr lang="pt-BR" sz="4000" dirty="0">
                <a:solidFill>
                  <a:schemeClr val="bg1"/>
                </a:solidFill>
                <a:latin typeface="Ubuntu" panose="020B0504030602030204" pitchFamily="34" charset="0"/>
              </a:rPr>
              <a:t> velocidade=“2”&gt;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187435-FB0F-E147-9DBE-7709C4C14DE0}"/>
              </a:ext>
            </a:extLst>
          </p:cNvPr>
          <p:cNvSpPr txBox="1"/>
          <p:nvPr/>
        </p:nvSpPr>
        <p:spPr>
          <a:xfrm>
            <a:off x="1057175" y="4629164"/>
            <a:ext cx="2040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Ubuntu" panose="020B0504030602030204" pitchFamily="34" charset="0"/>
              </a:rPr>
              <a:t>&lt;</a:t>
            </a:r>
            <a:r>
              <a:rPr lang="pt-B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video</a:t>
            </a:r>
            <a:r>
              <a:rPr lang="pt-BR" sz="4000" dirty="0">
                <a:solidFill>
                  <a:schemeClr val="bg1"/>
                </a:solidFill>
                <a:latin typeface="Ubuntu" panose="020B0504030602030204" pitchFamily="34" charset="0"/>
              </a:rPr>
              <a:t>&gt;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49366F7-D275-B248-8104-D11B98F194C8}"/>
              </a:ext>
            </a:extLst>
          </p:cNvPr>
          <p:cNvSpPr txBox="1"/>
          <p:nvPr/>
        </p:nvSpPr>
        <p:spPr>
          <a:xfrm>
            <a:off x="1733944" y="3852321"/>
            <a:ext cx="1843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Ubuntu" panose="020B0504030602030204" pitchFamily="34" charset="0"/>
              </a:rPr>
              <a:t>video</a:t>
            </a:r>
            <a:r>
              <a:rPr lang="pt-BR" sz="4000" dirty="0">
                <a:solidFill>
                  <a:schemeClr val="bg1"/>
                </a:solidFill>
                <a:latin typeface="Ubuntu" panose="020B050403060203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8169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Aplicativo&#10;&#10;Descrição gerada automaticamente">
            <a:extLst>
              <a:ext uri="{FF2B5EF4-FFF2-40B4-BE49-F238E27FC236}">
                <a16:creationId xmlns:a16="http://schemas.microsoft.com/office/drawing/2014/main" id="{A682CA49-7A05-8749-88C7-D678E74C1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178" y="1863696"/>
            <a:ext cx="4254810" cy="4585596"/>
          </a:xfrm>
          <a:prstGeom prst="rect">
            <a:avLst/>
          </a:prstGeom>
        </p:spPr>
      </p:pic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188E96F-7BAF-9341-9394-29069DDA967E}"/>
              </a:ext>
            </a:extLst>
          </p:cNvPr>
          <p:cNvGrpSpPr/>
          <p:nvPr/>
        </p:nvGrpSpPr>
        <p:grpSpPr>
          <a:xfrm>
            <a:off x="729191" y="2390298"/>
            <a:ext cx="7429638" cy="1640392"/>
            <a:chOff x="-316640" y="1368621"/>
            <a:chExt cx="8693297" cy="206552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798ADA3-E163-CF4C-B3F5-1D19E663B918}"/>
                </a:ext>
              </a:extLst>
            </p:cNvPr>
            <p:cNvSpPr txBox="1"/>
            <p:nvPr/>
          </p:nvSpPr>
          <p:spPr>
            <a:xfrm>
              <a:off x="-316640" y="2659060"/>
              <a:ext cx="5188417" cy="775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400" dirty="0">
                  <a:solidFill>
                    <a:schemeClr val="bg1"/>
                  </a:solidFill>
                  <a:latin typeface="Ubuntu" panose="020B0504030602030204" pitchFamily="34" charset="0"/>
                </a:rPr>
                <a:t>&lt;</a:t>
              </a:r>
              <a:r>
                <a:rPr lang="pt-BR" sz="3400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img</a:t>
              </a:r>
              <a:r>
                <a:rPr lang="pt-BR" sz="3400" dirty="0">
                  <a:solidFill>
                    <a:schemeClr val="bg1"/>
                  </a:solidFill>
                  <a:latin typeface="Ubuntu" panose="020B0504030602030204" pitchFamily="34" charset="0"/>
                </a:rPr>
                <a:t> </a:t>
              </a:r>
              <a:r>
                <a:rPr lang="pt-BR" sz="3400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src</a:t>
              </a:r>
              <a:r>
                <a:rPr lang="pt-BR" sz="3400" dirty="0">
                  <a:solidFill>
                    <a:schemeClr val="bg1"/>
                  </a:solidFill>
                  <a:latin typeface="Ubuntu" panose="020B0504030602030204" pitchFamily="34" charset="0"/>
                </a:rPr>
                <a:t>=“</a:t>
              </a:r>
              <a:r>
                <a:rPr lang="pt-BR" sz="3400" dirty="0" err="1">
                  <a:solidFill>
                    <a:schemeClr val="bg1"/>
                  </a:solidFill>
                  <a:latin typeface="Ubuntu" panose="020B0504030602030204" pitchFamily="34" charset="0"/>
                </a:rPr>
                <a:t>logo.png</a:t>
              </a:r>
              <a:r>
                <a:rPr lang="pt-BR" sz="3400" dirty="0">
                  <a:solidFill>
                    <a:schemeClr val="bg1"/>
                  </a:solidFill>
                  <a:latin typeface="Ubuntu" panose="020B0504030602030204" pitchFamily="34" charset="0"/>
                </a:rPr>
                <a:t>”&gt;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EFFBD90-3969-2140-9156-0FF59868AC82}"/>
                </a:ext>
              </a:extLst>
            </p:cNvPr>
            <p:cNvSpPr/>
            <p:nvPr/>
          </p:nvSpPr>
          <p:spPr>
            <a:xfrm>
              <a:off x="6621430" y="1368621"/>
              <a:ext cx="1755227" cy="893380"/>
            </a:xfrm>
            <a:prstGeom prst="rect">
              <a:avLst/>
            </a:prstGeom>
            <a:noFill/>
            <a:ln w="38100">
              <a:solidFill>
                <a:srgbClr val="F277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E2F720F-8682-C345-A04F-09F28018B43D}"/>
                </a:ext>
              </a:extLst>
            </p:cNvPr>
            <p:cNvCxnSpPr>
              <a:cxnSpLocks/>
              <a:stCxn id="11" idx="1"/>
              <a:endCxn id="24" idx="3"/>
            </p:cNvCxnSpPr>
            <p:nvPr/>
          </p:nvCxnSpPr>
          <p:spPr>
            <a:xfrm flipH="1">
              <a:off x="4871777" y="1815311"/>
              <a:ext cx="1749653" cy="1231290"/>
            </a:xfrm>
            <a:prstGeom prst="straightConnector1">
              <a:avLst/>
            </a:prstGeom>
            <a:ln w="38100">
              <a:solidFill>
                <a:srgbClr val="F2772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0CCB119C-6DD6-9948-AB5B-31D205D9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Ubuntu" panose="020B0504030602030204" pitchFamily="34" charset="0"/>
              </a:rPr>
              <a:t>Atributo de </a:t>
            </a:r>
            <a:r>
              <a:rPr lang="pt-BR" sz="3400" b="1" dirty="0" err="1">
                <a:solidFill>
                  <a:schemeClr val="bg1"/>
                </a:solidFill>
                <a:latin typeface="Ubuntu" panose="020B0504030602030204" pitchFamily="34" charset="0"/>
              </a:rPr>
              <a:t>tag</a:t>
            </a:r>
            <a:endParaRPr lang="pt-BR" sz="3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B39A868-CF19-BA47-B8FE-9922C0A636D2}"/>
              </a:ext>
            </a:extLst>
          </p:cNvPr>
          <p:cNvGrpSpPr/>
          <p:nvPr/>
        </p:nvGrpSpPr>
        <p:grpSpPr>
          <a:xfrm>
            <a:off x="1555554" y="2411816"/>
            <a:ext cx="1305165" cy="1211935"/>
            <a:chOff x="1555554" y="2411816"/>
            <a:chExt cx="1305165" cy="1211935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F89EFFF3-417B-FA44-A94C-8860BAEA98C1}"/>
                </a:ext>
              </a:extLst>
            </p:cNvPr>
            <p:cNvCxnSpPr>
              <a:cxnSpLocks/>
            </p:cNvCxnSpPr>
            <p:nvPr/>
          </p:nvCxnSpPr>
          <p:spPr>
            <a:xfrm>
              <a:off x="1880820" y="3261970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27F429AD-CF71-1B49-9329-E85B45497442}"/>
                </a:ext>
              </a:extLst>
            </p:cNvPr>
            <p:cNvCxnSpPr>
              <a:cxnSpLocks/>
            </p:cNvCxnSpPr>
            <p:nvPr/>
          </p:nvCxnSpPr>
          <p:spPr>
            <a:xfrm>
              <a:off x="2470530" y="3261970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8A94A348-FF9B-3640-AED5-34CEF379D3DE}"/>
                </a:ext>
              </a:extLst>
            </p:cNvPr>
            <p:cNvCxnSpPr>
              <a:cxnSpLocks/>
            </p:cNvCxnSpPr>
            <p:nvPr/>
          </p:nvCxnSpPr>
          <p:spPr>
            <a:xfrm>
              <a:off x="1878411" y="3261970"/>
              <a:ext cx="592119" cy="0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5DD9A40-88EB-E94B-8879-53F0A9D75711}"/>
                </a:ext>
              </a:extLst>
            </p:cNvPr>
            <p:cNvSpPr txBox="1"/>
            <p:nvPr/>
          </p:nvSpPr>
          <p:spPr>
            <a:xfrm>
              <a:off x="1555554" y="2411816"/>
              <a:ext cx="13051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Nome do </a:t>
              </a:r>
            </a:p>
            <a:p>
              <a:pPr algn="ctr"/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atributo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B9D26595-DFBE-F04C-8AD1-CEED967CA1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4470" y="3108804"/>
              <a:ext cx="528" cy="142268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EA42194-455E-DB4F-A40F-8A2EBC8952F0}"/>
              </a:ext>
            </a:extLst>
          </p:cNvPr>
          <p:cNvGrpSpPr/>
          <p:nvPr/>
        </p:nvGrpSpPr>
        <p:grpSpPr>
          <a:xfrm>
            <a:off x="2697248" y="3832788"/>
            <a:ext cx="2081053" cy="1266257"/>
            <a:chOff x="2697248" y="3832788"/>
            <a:chExt cx="2081053" cy="1266257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07BEF2A3-364C-7348-BA7C-BBCED4F735F8}"/>
                </a:ext>
              </a:extLst>
            </p:cNvPr>
            <p:cNvCxnSpPr>
              <a:cxnSpLocks/>
            </p:cNvCxnSpPr>
            <p:nvPr/>
          </p:nvCxnSpPr>
          <p:spPr>
            <a:xfrm>
              <a:off x="2697248" y="3849799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A23B8CB-0C54-664C-9036-15F9DAB74C84}"/>
                </a:ext>
              </a:extLst>
            </p:cNvPr>
            <p:cNvCxnSpPr>
              <a:cxnSpLocks/>
            </p:cNvCxnSpPr>
            <p:nvPr/>
          </p:nvCxnSpPr>
          <p:spPr>
            <a:xfrm>
              <a:off x="4778301" y="3832788"/>
              <a:ext cx="0" cy="361781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2CD2FF6-63B0-B947-8C0A-97510E2D8B10}"/>
                </a:ext>
              </a:extLst>
            </p:cNvPr>
            <p:cNvCxnSpPr>
              <a:cxnSpLocks/>
            </p:cNvCxnSpPr>
            <p:nvPr/>
          </p:nvCxnSpPr>
          <p:spPr>
            <a:xfrm>
              <a:off x="2697248" y="4189152"/>
              <a:ext cx="2081053" cy="0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E8DE924-667B-1945-8ABB-8FED8E4516B2}"/>
                </a:ext>
              </a:extLst>
            </p:cNvPr>
            <p:cNvSpPr txBox="1"/>
            <p:nvPr/>
          </p:nvSpPr>
          <p:spPr>
            <a:xfrm>
              <a:off x="3115813" y="4391159"/>
              <a:ext cx="12218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Valor do </a:t>
              </a:r>
            </a:p>
            <a:p>
              <a:pPr algn="ctr"/>
              <a:r>
                <a:rPr lang="pt-BR" sz="2000" dirty="0">
                  <a:solidFill>
                    <a:srgbClr val="F27727"/>
                  </a:solidFill>
                  <a:latin typeface="Ubuntu" panose="020B0504030602030204" pitchFamily="34" charset="0"/>
                </a:rPr>
                <a:t>atributo</a:t>
              </a:r>
              <a:endParaRPr lang="pt-BR" sz="2000" dirty="0">
                <a:solidFill>
                  <a:schemeClr val="bg1"/>
                </a:solidFill>
                <a:latin typeface="Ubuntu" panose="020B0504030602030204" pitchFamily="34" charset="0"/>
              </a:endParaRPr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ED0D72B8-CCD5-414E-B2E1-6E41D5D63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189" y="4205347"/>
              <a:ext cx="528" cy="142268"/>
            </a:xfrm>
            <a:prstGeom prst="line">
              <a:avLst/>
            </a:prstGeom>
            <a:ln w="38100">
              <a:solidFill>
                <a:srgbClr val="F277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42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0798ADA3-E163-CF4C-B3F5-1D19E663B918}"/>
              </a:ext>
            </a:extLst>
          </p:cNvPr>
          <p:cNvSpPr txBox="1"/>
          <p:nvPr/>
        </p:nvSpPr>
        <p:spPr>
          <a:xfrm>
            <a:off x="838200" y="1835718"/>
            <a:ext cx="44342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latin typeface="Ubuntu" panose="020B0504030602030204" pitchFamily="34" charset="0"/>
              </a:rPr>
              <a:t>&lt;</a:t>
            </a:r>
            <a:r>
              <a:rPr lang="pt-BR" sz="3400" dirty="0" err="1">
                <a:solidFill>
                  <a:schemeClr val="bg1"/>
                </a:solidFill>
                <a:latin typeface="Ubuntu" panose="020B0504030602030204" pitchFamily="34" charset="0"/>
              </a:rPr>
              <a:t>img</a:t>
            </a:r>
            <a:r>
              <a:rPr lang="pt-BR" sz="3400" dirty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pt-BR" sz="3400" dirty="0" err="1">
                <a:solidFill>
                  <a:schemeClr val="bg1"/>
                </a:solidFill>
                <a:latin typeface="Ubuntu" panose="020B0504030602030204" pitchFamily="34" charset="0"/>
              </a:rPr>
              <a:t>src</a:t>
            </a:r>
            <a:r>
              <a:rPr lang="pt-BR" sz="3400" dirty="0">
                <a:solidFill>
                  <a:schemeClr val="bg1"/>
                </a:solidFill>
                <a:latin typeface="Ubuntu" panose="020B0504030602030204" pitchFamily="34" charset="0"/>
              </a:rPr>
              <a:t>=“</a:t>
            </a:r>
            <a:r>
              <a:rPr lang="pt-BR" sz="3400" dirty="0" err="1">
                <a:solidFill>
                  <a:schemeClr val="bg1"/>
                </a:solidFill>
                <a:latin typeface="Ubuntu" panose="020B0504030602030204" pitchFamily="34" charset="0"/>
              </a:rPr>
              <a:t>logo.png</a:t>
            </a:r>
            <a:r>
              <a:rPr lang="pt-BR" sz="3400" dirty="0">
                <a:solidFill>
                  <a:schemeClr val="bg1"/>
                </a:solidFill>
                <a:latin typeface="Ubuntu" panose="020B0504030602030204" pitchFamily="34" charset="0"/>
              </a:rPr>
              <a:t>”&gt;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CCB119C-6DD6-9948-AB5B-31D205D9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3400" b="1" dirty="0">
                <a:solidFill>
                  <a:schemeClr val="bg1"/>
                </a:solidFill>
                <a:latin typeface="Ubuntu" panose="020B0504030602030204" pitchFamily="34" charset="0"/>
              </a:rPr>
              <a:t>Fechamento </a:t>
            </a:r>
            <a:r>
              <a:rPr lang="pt-BR" sz="3400" b="1" dirty="0" err="1">
                <a:solidFill>
                  <a:schemeClr val="bg1"/>
                </a:solidFill>
                <a:latin typeface="Ubuntu" panose="020B0504030602030204" pitchFamily="34" charset="0"/>
              </a:rPr>
              <a:t>tag</a:t>
            </a:r>
            <a:endParaRPr lang="pt-BR" sz="3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F63146-DD2A-D746-902E-2ACF4B308B1A}"/>
              </a:ext>
            </a:extLst>
          </p:cNvPr>
          <p:cNvSpPr txBox="1"/>
          <p:nvPr/>
        </p:nvSpPr>
        <p:spPr>
          <a:xfrm>
            <a:off x="838200" y="3300907"/>
            <a:ext cx="489621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latin typeface="Ubuntu" panose="020B0504030602030204" pitchFamily="34" charset="0"/>
              </a:rPr>
              <a:t>&lt;h1&gt;</a:t>
            </a:r>
          </a:p>
          <a:p>
            <a:r>
              <a:rPr lang="pt-BR" sz="3400" dirty="0">
                <a:solidFill>
                  <a:schemeClr val="bg1"/>
                </a:solidFill>
                <a:latin typeface="Ubuntu" panose="020B0504030602030204" pitchFamily="34" charset="0"/>
              </a:rPr>
              <a:t>    Alimentação saudável</a:t>
            </a:r>
          </a:p>
          <a:p>
            <a:r>
              <a:rPr lang="pt-BR" sz="3400" dirty="0">
                <a:solidFill>
                  <a:schemeClr val="bg1"/>
                </a:solidFill>
                <a:latin typeface="Ubuntu" panose="020B0504030602030204" pitchFamily="34" charset="0"/>
              </a:rPr>
              <a:t>&lt;/h1&gt;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E91934A-8AC4-E14F-BDF9-A4A3E84E4470}"/>
              </a:ext>
            </a:extLst>
          </p:cNvPr>
          <p:cNvSpPr txBox="1"/>
          <p:nvPr/>
        </p:nvSpPr>
        <p:spPr>
          <a:xfrm>
            <a:off x="838200" y="5096539"/>
            <a:ext cx="86669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latin typeface="Ubuntu" panose="020B0504030602030204" pitchFamily="34" charset="0"/>
              </a:rPr>
              <a:t>Esse é um outro texto, que está fora da </a:t>
            </a:r>
            <a:r>
              <a:rPr lang="pt-BR" sz="3400" dirty="0" err="1">
                <a:solidFill>
                  <a:schemeClr val="bg1"/>
                </a:solidFill>
                <a:latin typeface="Ubuntu" panose="020B0504030602030204" pitchFamily="34" charset="0"/>
              </a:rPr>
              <a:t>tag</a:t>
            </a:r>
            <a:endParaRPr lang="pt-BR" sz="34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187</Words>
  <Application>Microsoft Macintosh PowerPoint</Application>
  <PresentationFormat>Widescreen</PresentationFormat>
  <Paragraphs>55</Paragraphs>
  <Slides>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Ubuntu</vt:lpstr>
      <vt:lpstr>Tema do Office</vt:lpstr>
      <vt:lpstr>Anatomia de uma tag</vt:lpstr>
      <vt:lpstr>Anatomia de uma tag</vt:lpstr>
      <vt:lpstr>Tag parágrafo</vt:lpstr>
      <vt:lpstr>Apresentação do PowerPoint</vt:lpstr>
      <vt:lpstr>Atributo de tag</vt:lpstr>
      <vt:lpstr>Atributo de tag</vt:lpstr>
      <vt:lpstr>Fechamento tag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Jamilton Damasceno</dc:creator>
  <cp:lastModifiedBy>Jamilton Damasceno</cp:lastModifiedBy>
  <cp:revision>28</cp:revision>
  <dcterms:created xsi:type="dcterms:W3CDTF">2021-09-01T14:17:17Z</dcterms:created>
  <dcterms:modified xsi:type="dcterms:W3CDTF">2021-09-06T15:03:50Z</dcterms:modified>
</cp:coreProperties>
</file>