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42484-9CD8-4275-B750-33F7CCB1B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Webanwendungen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CF944-EC97-4479-AF0D-2EBCEF6E7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Wahlmodul Sommersemester 2021</a:t>
            </a:r>
          </a:p>
          <a:p>
            <a:r>
              <a:rPr lang="de-DE" dirty="0"/>
              <a:t>Prof. Dr. Raphael Herding</a:t>
            </a:r>
          </a:p>
        </p:txBody>
      </p:sp>
    </p:spTree>
    <p:extLst>
      <p:ext uri="{BB962C8B-B14F-4D97-AF65-F5344CB8AC3E}">
        <p14:creationId xmlns:p14="http://schemas.microsoft.com/office/powerpoint/2010/main" val="307425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75379-0D46-430D-A22C-66CEF75D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41BAB-DABD-4A26-AA59-FD581CAA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28782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03012-90F3-4ACC-A1AD-3C9A843B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0B962-F954-4D9F-B4A9-DC0E4DE3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6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C303E-6411-4FB2-AF37-DEF537D9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C4E46-0AB9-401E-B8AE-E8CF96F1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  <a:p>
            <a:r>
              <a:rPr lang="de-DE" dirty="0"/>
              <a:t>Statische Seiten</a:t>
            </a:r>
          </a:p>
          <a:p>
            <a:r>
              <a:rPr lang="de-DE" dirty="0"/>
              <a:t>Dynamische Seiten</a:t>
            </a:r>
          </a:p>
          <a:p>
            <a:r>
              <a:rPr lang="de-DE" dirty="0"/>
              <a:t>Responsive Webdesign</a:t>
            </a:r>
          </a:p>
        </p:txBody>
      </p:sp>
    </p:spTree>
    <p:extLst>
      <p:ext uri="{BB962C8B-B14F-4D97-AF65-F5344CB8AC3E}">
        <p14:creationId xmlns:p14="http://schemas.microsoft.com/office/powerpoint/2010/main" val="331772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DA2C0-764E-429C-B152-2B550FDD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19179-5680-4755-ADBA-295B0314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r>
              <a:rPr lang="de-DE" dirty="0" err="1"/>
              <a:t>Lookbook</a:t>
            </a:r>
            <a:r>
              <a:rPr lang="de-DE" dirty="0"/>
              <a:t> erstellen/bearbeiten</a:t>
            </a:r>
          </a:p>
          <a:p>
            <a:r>
              <a:rPr lang="de-DE" dirty="0"/>
              <a:t>Produktübersicht</a:t>
            </a:r>
          </a:p>
        </p:txBody>
      </p:sp>
    </p:spTree>
    <p:extLst>
      <p:ext uri="{BB962C8B-B14F-4D97-AF65-F5344CB8AC3E}">
        <p14:creationId xmlns:p14="http://schemas.microsoft.com/office/powerpoint/2010/main" val="22769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EC999-CFA6-4AB7-A28D-2562BE8C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7BD3D-17D7-40A0-9467-7F616C4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Generisches Laden, des Header und </a:t>
            </a:r>
            <a:r>
              <a:rPr lang="de-DE" dirty="0" err="1"/>
              <a:t>Footers</a:t>
            </a:r>
            <a:endParaRPr lang="de-DE" dirty="0"/>
          </a:p>
          <a:p>
            <a:r>
              <a:rPr lang="de-DE" dirty="0" err="1"/>
              <a:t>Lookbook</a:t>
            </a:r>
            <a:r>
              <a:rPr lang="de-DE" dirty="0"/>
              <a:t> erstellen/bearbeiten</a:t>
            </a:r>
          </a:p>
          <a:p>
            <a:r>
              <a:rPr lang="de-DE" dirty="0"/>
              <a:t>Sortierung</a:t>
            </a:r>
          </a:p>
        </p:txBody>
      </p:sp>
    </p:spTree>
    <p:extLst>
      <p:ext uri="{BB962C8B-B14F-4D97-AF65-F5344CB8AC3E}">
        <p14:creationId xmlns:p14="http://schemas.microsoft.com/office/powerpoint/2010/main" val="307933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C6927-42C7-4551-9B67-6EC11499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06561-37A2-41A2-B241-50DDFF16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Responsive Webdesign</a:t>
            </a:r>
          </a:p>
          <a:p>
            <a:r>
              <a:rPr lang="de-DE" dirty="0"/>
              <a:t>Generisches Laden, des Header und </a:t>
            </a:r>
            <a:r>
              <a:rPr lang="de-DE"/>
              <a:t>Footers</a:t>
            </a:r>
          </a:p>
        </p:txBody>
      </p:sp>
    </p:spTree>
    <p:extLst>
      <p:ext uri="{BB962C8B-B14F-4D97-AF65-F5344CB8AC3E}">
        <p14:creationId xmlns:p14="http://schemas.microsoft.com/office/powerpoint/2010/main" val="255469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5F6F7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56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Katalog</vt:lpstr>
      <vt:lpstr>Grundlagen Webanwendungen</vt:lpstr>
      <vt:lpstr>Inhalt</vt:lpstr>
      <vt:lpstr>Projektübersicht</vt:lpstr>
      <vt:lpstr>Frontend</vt:lpstr>
      <vt:lpstr>Backend</vt:lpstr>
      <vt:lpstr>Features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Webanwendungen</dc:title>
  <dc:creator>Maureen Kudalski</dc:creator>
  <cp:lastModifiedBy>Maureen Kudalski</cp:lastModifiedBy>
  <cp:revision>3</cp:revision>
  <dcterms:created xsi:type="dcterms:W3CDTF">2021-07-21T12:21:13Z</dcterms:created>
  <dcterms:modified xsi:type="dcterms:W3CDTF">2021-07-21T12:33:02Z</dcterms:modified>
</cp:coreProperties>
</file>