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1" r:id="rId4"/>
    <p:sldId id="262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AD5B4-42A6-4969-BF71-1B0ECAB6BD5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B67EA-4AF4-4AA2-AB21-0CE257C6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/>
              <a:t>simexp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(v0.3.0)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(</a:t>
            </a:r>
            <a:r>
              <a:rPr lang="en-US" baseline="0" dirty="0" smtClean="0"/>
              <a:t>v0.4.0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</a:t>
            </a:r>
            <a:r>
              <a:rPr lang="en-US" baseline="0"/>
              <a:t>(</a:t>
            </a:r>
            <a:r>
              <a:rPr lang="en-US" baseline="0" smtClean="0"/>
              <a:t>v0.5.0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</a:t>
            </a:r>
            <a:r>
              <a:rPr lang="en-US" baseline="0"/>
              <a:t>(</a:t>
            </a:r>
            <a:r>
              <a:rPr lang="en-US" baseline="0" smtClean="0"/>
              <a:t>v0.5.0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future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92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7201" y="291600"/>
            <a:ext cx="5375120" cy="50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liennummernplatzhalter 13"/>
          <p:cNvSpPr>
            <a:spLocks noGrp="1"/>
          </p:cNvSpPr>
          <p:nvPr>
            <p:ph type="sldNum" sz="quarter" idx="16"/>
          </p:nvPr>
        </p:nvSpPr>
        <p:spPr>
          <a:xfrm>
            <a:off x="4577426" y="6640074"/>
            <a:ext cx="575742" cy="196850"/>
          </a:xfrm>
        </p:spPr>
        <p:txBody>
          <a:bodyPr/>
          <a:lstStyle/>
          <a:p>
            <a:pPr>
              <a:defRPr/>
            </a:pPr>
            <a:fld id="{EBC07571-3134-BB4B-B83F-1A9FE18D34F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491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A24F-1A97-48E4-8DAB-46DD861E305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0195" y="996711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980728"/>
            <a:ext cx="2098973" cy="1633240"/>
            <a:chOff x="4690610" y="2539504"/>
            <a:chExt cx="2736305" cy="1549265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690610" y="2539504"/>
              <a:ext cx="2736305" cy="15492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Prepro</a:t>
              </a:r>
              <a:endParaRPr lang="en-US" altLang="ko-KR" sz="14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4762619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Perturb the TRACE parameters listed in the list of parameters file according to the values specified in design matrix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Generate directory structures that contains spawned trace input decks</a:t>
              </a: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88163" y="980729"/>
            <a:ext cx="2098973" cy="1633239"/>
            <a:chOff x="4690610" y="2524343"/>
            <a:chExt cx="2736305" cy="154926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Execute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Submit and manage TRACE jobs in parallel (in sequential batches)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Convert XTV to DMX to save drive space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Do directory cleanup to further reduce the space requirements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5168" y="980729"/>
            <a:ext cx="2098973" cy="1633239"/>
            <a:chOff x="4690610" y="2524343"/>
            <a:chExt cx="2736305" cy="1549264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</a:t>
              </a: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Postprocess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each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xtv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files and extract the variables listed in the list of graphic variables file into separate csv files.</a:t>
              </a:r>
            </a:p>
          </p:txBody>
        </p:sp>
      </p:grpSp>
      <p:sp>
        <p:nvSpPr>
          <p:cNvPr id="35" name="Flowchart: Document 34"/>
          <p:cNvSpPr/>
          <p:nvPr/>
        </p:nvSpPr>
        <p:spPr>
          <a:xfrm>
            <a:off x="5515299" y="5373216"/>
            <a:ext cx="1218710" cy="947249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Calibri Light" panose="020F0302020204030204" pitchFamily="34" charset="0"/>
              </a:rPr>
              <a:t>List of Graphic Variables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596336" y="1225612"/>
            <a:ext cx="1469369" cy="999455"/>
            <a:chOff x="3227276" y="2065138"/>
            <a:chExt cx="1052334" cy="715790"/>
          </a:xfrm>
        </p:grpSpPr>
        <p:sp>
          <p:nvSpPr>
            <p:cNvPr id="42" name="Flowchart: Document 41"/>
            <p:cNvSpPr/>
            <p:nvPr/>
          </p:nvSpPr>
          <p:spPr bwMode="auto">
            <a:xfrm>
              <a:off x="3227276" y="2168280"/>
              <a:ext cx="914400" cy="612648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Flowchart: Document 44"/>
            <p:cNvSpPr/>
            <p:nvPr/>
          </p:nvSpPr>
          <p:spPr bwMode="auto">
            <a:xfrm>
              <a:off x="3313640" y="2116709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Flowchart: Document 47"/>
            <p:cNvSpPr/>
            <p:nvPr/>
          </p:nvSpPr>
          <p:spPr bwMode="auto">
            <a:xfrm>
              <a:off x="3365210" y="2065138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632203" y="1583582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336" y="2276872"/>
            <a:ext cx="1469369" cy="8992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i="1" kern="1000" spc="30" dirty="0">
                <a:latin typeface="+mn-lt"/>
                <a:cs typeface="Franklin Gothic Book"/>
              </a:rPr>
              <a:t>Ready to be post-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latin typeface="+mn-lt"/>
                <a:cs typeface="Franklin Gothic Book"/>
              </a:rPr>
              <a:t>processed further 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for sensitivity or </a:t>
            </a:r>
            <a:br>
              <a:rPr lang="en-US" sz="1200" i="1" kern="1000" spc="30" dirty="0"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uncertainty analyses</a:t>
            </a:r>
            <a:endParaRPr lang="en-US" sz="1200" i="1" kern="1000" spc="30" dirty="0">
              <a:latin typeface="+mn-lt"/>
              <a:cs typeface="Franklin Gothic Book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8386" y="3501008"/>
            <a:ext cx="1218710" cy="2592288"/>
            <a:chOff x="1381429" y="4365104"/>
            <a:chExt cx="1218710" cy="2592288"/>
          </a:xfrm>
        </p:grpSpPr>
        <p:sp>
          <p:nvSpPr>
            <p:cNvPr id="20" name="Flowchart: Document 19"/>
            <p:cNvSpPr/>
            <p:nvPr/>
          </p:nvSpPr>
          <p:spPr>
            <a:xfrm>
              <a:off x="1411373" y="6183445"/>
              <a:ext cx="1155144" cy="773947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Base TRACE </a:t>
              </a:r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1381429" y="4365104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List of Parameters</a:t>
              </a:r>
            </a:p>
          </p:txBody>
        </p:sp>
        <p:sp>
          <p:nvSpPr>
            <p:cNvPr id="38" name="Flowchart: Document 37"/>
            <p:cNvSpPr/>
            <p:nvPr/>
          </p:nvSpPr>
          <p:spPr>
            <a:xfrm>
              <a:off x="1381429" y="5301208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Design</a:t>
              </a:r>
              <a:b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</a:br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Matrix</a:t>
              </a:r>
            </a:p>
          </p:txBody>
        </p:sp>
      </p:grpSp>
      <p:sp>
        <p:nvSpPr>
          <p:cNvPr id="46" name="Striped Right Arrow 45"/>
          <p:cNvSpPr/>
          <p:nvPr/>
        </p:nvSpPr>
        <p:spPr bwMode="auto">
          <a:xfrm rot="16200000">
            <a:off x="1139249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Flowchart: Document 50"/>
          <p:cNvSpPr/>
          <p:nvPr/>
        </p:nvSpPr>
        <p:spPr>
          <a:xfrm>
            <a:off x="3133020" y="4465201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TRACE</a:t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Executable</a:t>
            </a:r>
          </a:p>
        </p:txBody>
      </p:sp>
      <p:sp>
        <p:nvSpPr>
          <p:cNvPr id="57" name="Striped Right Arrow 56"/>
          <p:cNvSpPr/>
          <p:nvPr/>
        </p:nvSpPr>
        <p:spPr bwMode="auto">
          <a:xfrm rot="16200000">
            <a:off x="3503883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Flowchart: Document 57"/>
          <p:cNvSpPr/>
          <p:nvPr/>
        </p:nvSpPr>
        <p:spPr>
          <a:xfrm>
            <a:off x="5520025" y="4446838"/>
            <a:ext cx="1218710" cy="816537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Aptplot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Executable</a:t>
            </a:r>
          </a:p>
        </p:txBody>
      </p:sp>
      <p:sp>
        <p:nvSpPr>
          <p:cNvPr id="63" name="Striped Right Arrow 62"/>
          <p:cNvSpPr/>
          <p:nvPr/>
        </p:nvSpPr>
        <p:spPr bwMode="auto">
          <a:xfrm rot="16200000">
            <a:off x="5886162" y="2777105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71" y="2852936"/>
            <a:ext cx="17436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Inputs &amp;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Aux files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1" y="548680"/>
            <a:ext cx="145558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n-lt"/>
              </a:rPr>
              <a:t>Driver Scripts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08890" y="548680"/>
            <a:ext cx="96323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/>
              <a:t>Outputs</a:t>
            </a:r>
            <a:endParaRPr lang="en-US" b="1" dirty="0">
              <a:latin typeface="+mn-lt"/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3133020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prepro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5515299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cxnSp>
        <p:nvCxnSpPr>
          <p:cNvPr id="5" name="Elbow Connector 4"/>
          <p:cNvCxnSpPr>
            <a:stCxn id="27" idx="3"/>
            <a:endCxn id="37" idx="1"/>
          </p:cNvCxnSpPr>
          <p:nvPr/>
        </p:nvCxnSpPr>
        <p:spPr>
          <a:xfrm>
            <a:off x="2422501" y="1797348"/>
            <a:ext cx="710519" cy="2130947"/>
          </a:xfrm>
          <a:prstGeom prst="bentConnector3">
            <a:avLst>
              <a:gd name="adj1" fmla="val 21249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3"/>
            <a:endCxn id="40" idx="1"/>
          </p:cNvCxnSpPr>
          <p:nvPr/>
        </p:nvCxnSpPr>
        <p:spPr>
          <a:xfrm>
            <a:off x="4787136" y="1797349"/>
            <a:ext cx="728163" cy="2130946"/>
          </a:xfrm>
          <a:prstGeom prst="bentConnector3">
            <a:avLst>
              <a:gd name="adj1" fmla="val 21946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55" idx="1"/>
          </p:cNvCxnSpPr>
          <p:nvPr/>
        </p:nvCxnSpPr>
        <p:spPr>
          <a:xfrm>
            <a:off x="7174141" y="1797349"/>
            <a:ext cx="442577" cy="2130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triped Right Arrow 46"/>
          <p:cNvSpPr/>
          <p:nvPr/>
        </p:nvSpPr>
        <p:spPr bwMode="auto">
          <a:xfrm>
            <a:off x="7210732" y="1669748"/>
            <a:ext cx="314057" cy="31909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Flowchart: Document 54"/>
          <p:cNvSpPr/>
          <p:nvPr/>
        </p:nvSpPr>
        <p:spPr>
          <a:xfrm>
            <a:off x="7616718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postpro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</p:spTree>
    <p:extLst>
      <p:ext uri="{BB962C8B-B14F-4D97-AF65-F5344CB8AC3E}">
        <p14:creationId xmlns:p14="http://schemas.microsoft.com/office/powerpoint/2010/main" val="27649893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v0.3.0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175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312368" cy="1642454"/>
            <a:chOff x="4690610" y="2744313"/>
            <a:chExt cx="2736305" cy="117478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1747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03032"/>
              <a:ext cx="2604610" cy="864557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v0.4.0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930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10"/>
            <a:ext cx="3312368" cy="1786472"/>
            <a:chOff x="4690610" y="2744313"/>
            <a:chExt cx="2736305" cy="127779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2777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996385"/>
              <a:ext cx="2604610" cy="99664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data set based on Hammersley quasi-random sequence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test_sample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v0.5.0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41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10"/>
            <a:ext cx="3312368" cy="1786472"/>
            <a:chOff x="4690610" y="2744313"/>
            <a:chExt cx="2736305" cy="127779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2777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996385"/>
              <a:ext cx="2604610" cy="99664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data set based on Hammersley quasi-random sequence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test_sample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3211191" y="4437112"/>
              <a:ext cx="2440928" cy="20833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Sensitivity Analysis </a:t>
              </a:r>
              <a:b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Post-processor Modules</a:t>
              </a: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332638"/>
              <a:ext cx="2322004" cy="1136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1</a:t>
              </a:r>
              <a:r>
                <a:rPr lang="en-US" altLang="ko-KR" sz="1050" baseline="3000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st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 Order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’ Indice</a:t>
              </a:r>
              <a:r>
                <a:rPr lang="en-US" altLang="ko-KR" sz="105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s </a:t>
              </a:r>
              <a:r>
                <a:rPr lang="en-US" altLang="ko-KR" sz="110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(</a:t>
              </a:r>
              <a:r>
                <a:rPr lang="en-US" altLang="ko-KR" sz="105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</a:t>
              </a:r>
              <a:r>
                <a:rPr lang="en-US" altLang="ko-KR" sz="1100" dirty="0" err="1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Total Order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’ Indices </a:t>
              </a:r>
              <a:r>
                <a: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(</a:t>
              </a:r>
              <a:r>
                <a:rPr lang="en-US" altLang="ko-KR" sz="105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050" dirty="0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)</a:t>
              </a:r>
              <a:endParaRPr lang="en-US" altLang="ko-KR" sz="1050" dirty="0" smtClean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v0.6.0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3148961" y="4868840"/>
            <a:ext cx="3152948" cy="323690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marL="85725" indent="-85725">
              <a:buClr>
                <a:srgbClr val="000000"/>
              </a:buClr>
            </a:pP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Morris Screening Method </a:t>
            </a:r>
            <a:r>
              <a:rPr lang="en-US" altLang="ko-KR" sz="1100" dirty="0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morris</a:t>
            </a:r>
            <a:r>
              <a:rPr lang="en-US" altLang="ko-KR" sz="1000" dirty="0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)</a:t>
            </a:r>
            <a:endParaRPr lang="en-US" altLang="ko-KR" sz="1050" dirty="0">
              <a:solidFill>
                <a:srgbClr val="003B6E"/>
              </a:solidFill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746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optLHS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points generator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valid_points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170946" y="1094587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C50006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rgbClr val="FFF5D6"/>
              </a:solidFill>
              <a:ln w="936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69318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60232" y="-27384"/>
            <a:ext cx="25557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+mj-lt"/>
              </a:rPr>
              <a:t> package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Flowchart: Document 56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2334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1" name="Flowchart: Document 60"/>
          <p:cNvSpPr/>
          <p:nvPr/>
        </p:nvSpPr>
        <p:spPr bwMode="auto">
          <a:xfrm>
            <a:off x="7164288" y="908720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015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58449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On-screen Show (4:3)</PresentationFormat>
  <Paragraphs>215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trace_simexp: a Python Package</dc:title>
  <dc:creator>Wicaksono Damar Canggih</dc:creator>
  <cp:lastModifiedBy>Wicaksono Damar Canggih</cp:lastModifiedBy>
  <cp:revision>134</cp:revision>
  <dcterms:created xsi:type="dcterms:W3CDTF">2016-06-21T15:40:41Z</dcterms:created>
  <dcterms:modified xsi:type="dcterms:W3CDTF">2017-03-06T17:16:38Z</dcterms:modified>
</cp:coreProperties>
</file>