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</a:t>
            </a:r>
            <a:r>
              <a:rPr lang="en-US" baseline="0" dirty="0" smtClean="0"/>
              <a:t>v0.4.0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312368" cy="1642454"/>
            <a:chOff x="4690610" y="2744313"/>
            <a:chExt cx="2736305" cy="117478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1747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03032"/>
              <a:ext cx="2604610" cy="864557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v0.4.0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3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v0.5.0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(4:3)</PresentationFormat>
  <Paragraphs>177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131</cp:revision>
  <dcterms:created xsi:type="dcterms:W3CDTF">2016-06-21T15:40:41Z</dcterms:created>
  <dcterms:modified xsi:type="dcterms:W3CDTF">2016-09-06T16:06:57Z</dcterms:modified>
</cp:coreProperties>
</file>